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Sistemas de Inteligencia Artificial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Cristian Pereyra </a:t>
            </a:r>
            <a:r>
              <a:rPr lang="en-US" dirty="0" smtClean="0"/>
              <a:t>–</a:t>
            </a:r>
            <a:r>
              <a:rPr lang="es-ES_tradnl" dirty="0" smtClean="0"/>
              <a:t> Esteban Pintos </a:t>
            </a:r>
            <a:r>
              <a:rPr lang="en-US" dirty="0" smtClean="0"/>
              <a:t>–</a:t>
            </a:r>
            <a:r>
              <a:rPr lang="es-ES_tradnl" dirty="0" smtClean="0"/>
              <a:t> Mat</a:t>
            </a:r>
            <a:r>
              <a:rPr lang="es-ES_tradnl" dirty="0" smtClean="0"/>
              <a:t>ías  De Santi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82345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Estimaci</a:t>
            </a:r>
            <a:r>
              <a:rPr lang="es-ES_tradnl" dirty="0" smtClean="0"/>
              <a:t>ón de una serie temporal</a:t>
            </a:r>
          </a:p>
          <a:p>
            <a:r>
              <a:rPr lang="es-ES_tradnl" dirty="0" smtClean="0"/>
              <a:t>Se quiere estimar</a:t>
            </a:r>
          </a:p>
          <a:p>
            <a:r>
              <a:rPr lang="es-ES_tradnl" dirty="0" smtClean="0"/>
              <a:t>No se sabe la cantidad de parámetros de la función </a:t>
            </a:r>
            <a:endParaRPr lang="es-ES_trad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03889"/>
              </p:ext>
            </p:extLst>
          </p:nvPr>
        </p:nvGraphicFramePr>
        <p:xfrm>
          <a:off x="3275565" y="3412586"/>
          <a:ext cx="1917531" cy="37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104900" imgH="215900" progId="Equation.3">
                  <p:embed/>
                </p:oleObj>
              </mc:Choice>
              <mc:Fallback>
                <p:oleObj name="Equation" r:id="rId3" imgW="1104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565" y="3412586"/>
                        <a:ext cx="1917531" cy="37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_tradnl" dirty="0" smtClean="0"/>
              <a:t>áfico de la serie</a:t>
            </a:r>
            <a:endParaRPr lang="es-ES_tradnl" dirty="0"/>
          </a:p>
        </p:txBody>
      </p:sp>
      <p:pic>
        <p:nvPicPr>
          <p:cNvPr id="4" name="Content Placeholder 3" descr="Screen Shot 2013-04-23 at 18.17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" b="88"/>
          <a:stretch/>
        </p:blipFill>
        <p:spPr>
          <a:xfrm>
            <a:off x="739775" y="2128197"/>
            <a:ext cx="7662864" cy="4553883"/>
          </a:xfrm>
        </p:spPr>
      </p:pic>
    </p:spTree>
    <p:extLst>
      <p:ext uri="{BB962C8B-B14F-4D97-AF65-F5344CB8AC3E}">
        <p14:creationId xmlns:p14="http://schemas.microsoft.com/office/powerpoint/2010/main" val="42846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</TotalTime>
  <Words>36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Genesis</vt:lpstr>
      <vt:lpstr>Microsoft Equation</vt:lpstr>
      <vt:lpstr>Sistemas de Inteligencia Artificial</vt:lpstr>
      <vt:lpstr>Problema</vt:lpstr>
      <vt:lpstr>Gráfico de la serie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Matias De Santi</dc:creator>
  <cp:lastModifiedBy>Matias De Santi</cp:lastModifiedBy>
  <cp:revision>2</cp:revision>
  <dcterms:created xsi:type="dcterms:W3CDTF">2013-04-23T21:19:10Z</dcterms:created>
  <dcterms:modified xsi:type="dcterms:W3CDTF">2013-04-23T21:25:37Z</dcterms:modified>
</cp:coreProperties>
</file>