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1491-DA0F-40CA-B9CB-58BB2F3643F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3CED-2EBD-407A-A8A3-C93879E76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7499" y="2247796"/>
            <a:ext cx="11904501" cy="3772004"/>
            <a:chOff x="132517" y="281836"/>
            <a:chExt cx="11904501" cy="53674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17" y="281836"/>
              <a:ext cx="11904501" cy="53674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3062" y="4957011"/>
              <a:ext cx="8479672" cy="253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iMeet.biz is a trademark owned by </a:t>
              </a:r>
              <a:r>
                <a:rPr lang="en-US" sz="1050" u="sng" dirty="0" err="1" smtClean="0">
                  <a:solidFill>
                    <a:srgbClr val="00B0F0"/>
                  </a:solidFill>
                </a:rPr>
                <a:t>NKSoft</a:t>
              </a:r>
              <a:r>
                <a:rPr lang="en-US" sz="1050" dirty="0" smtClean="0"/>
                <a:t>. Use of this website constitutes acceptance of the </a:t>
              </a:r>
              <a:r>
                <a:rPr lang="en-US" sz="1050" u="sng" dirty="0" smtClean="0">
                  <a:solidFill>
                    <a:srgbClr val="00B0F0"/>
                  </a:solidFill>
                </a:rPr>
                <a:t>Terms of Use</a:t>
              </a:r>
              <a:r>
                <a:rPr lang="en-US" sz="1050" dirty="0" smtClean="0"/>
                <a:t>, </a:t>
              </a:r>
              <a:r>
                <a:rPr lang="en-US" sz="1050" u="sng" dirty="0" smtClean="0">
                  <a:solidFill>
                    <a:srgbClr val="00B0F0"/>
                  </a:solidFill>
                </a:rPr>
                <a:t>Copyright and Trademark</a:t>
              </a:r>
              <a:r>
                <a:rPr lang="en-US" sz="1050" dirty="0" smtClean="0"/>
                <a:t>, and </a:t>
              </a:r>
              <a:r>
                <a:rPr lang="en-US" sz="1050" u="sng" dirty="0" smtClean="0">
                  <a:solidFill>
                    <a:srgbClr val="00B0F0"/>
                  </a:solidFill>
                </a:rPr>
                <a:t>Privacy</a:t>
              </a:r>
              <a:r>
                <a:rPr lang="en-US" sz="1050" dirty="0" smtClean="0"/>
                <a:t> policy</a:t>
              </a:r>
              <a:endParaRPr lang="en-US" sz="105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9" y="381477"/>
            <a:ext cx="9496425" cy="1695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499" y="6203074"/>
            <a:ext cx="8910068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Maybe the only thing we can do here is move the “Pricing” area line to match sub-menu size.</a:t>
            </a:r>
          </a:p>
          <a:p>
            <a:r>
              <a:rPr lang="en-US" dirty="0" smtClean="0"/>
              <a:t>Just make it look “neater and cleaner” the best way you can.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5852" y="218508"/>
            <a:ext cx="6074516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See how much space is here. It is because of sub-menu size on “What iMeet Does”, “Pricing” spaces can be reduced.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7880" y="861713"/>
            <a:ext cx="756120" cy="9401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47360" y="861713"/>
            <a:ext cx="2320733" cy="8600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233684" y="5007335"/>
            <a:ext cx="2824716" cy="11735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616440" y="4694156"/>
            <a:ext cx="545700" cy="689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9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Aubrey Roberts</dc:creator>
  <cp:lastModifiedBy>Aubrey Roberts</cp:lastModifiedBy>
  <cp:revision>2</cp:revision>
  <dcterms:created xsi:type="dcterms:W3CDTF">2014-02-24T18:59:04Z</dcterms:created>
  <dcterms:modified xsi:type="dcterms:W3CDTF">2014-02-24T19:03:31Z</dcterms:modified>
</cp:coreProperties>
</file>