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60"/>
  </p:normalViewPr>
  <p:slideViewPr>
    <p:cSldViewPr snapToGrid="0">
      <p:cViewPr varScale="1">
        <p:scale>
          <a:sx n="77" d="100"/>
          <a:sy n="77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A12C-FDF4-4B79-8110-98387B1DB1CA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A2B9-EE3D-4B7B-88CF-9B382E1F5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7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A12C-FDF4-4B79-8110-98387B1DB1CA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A2B9-EE3D-4B7B-88CF-9B382E1F5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2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A12C-FDF4-4B79-8110-98387B1DB1CA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A2B9-EE3D-4B7B-88CF-9B382E1F5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A12C-FDF4-4B79-8110-98387B1DB1CA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A2B9-EE3D-4B7B-88CF-9B382E1F5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9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A12C-FDF4-4B79-8110-98387B1DB1CA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A2B9-EE3D-4B7B-88CF-9B382E1F5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A12C-FDF4-4B79-8110-98387B1DB1CA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A2B9-EE3D-4B7B-88CF-9B382E1F5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8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A12C-FDF4-4B79-8110-98387B1DB1CA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A2B9-EE3D-4B7B-88CF-9B382E1F5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1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A12C-FDF4-4B79-8110-98387B1DB1CA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A2B9-EE3D-4B7B-88CF-9B382E1F5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7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A12C-FDF4-4B79-8110-98387B1DB1CA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A2B9-EE3D-4B7B-88CF-9B382E1F5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5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A12C-FDF4-4B79-8110-98387B1DB1CA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A2B9-EE3D-4B7B-88CF-9B382E1F5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5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A12C-FDF4-4B79-8110-98387B1DB1CA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A2B9-EE3D-4B7B-88CF-9B382E1F5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0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2A12C-FDF4-4B79-8110-98387B1DB1CA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2A2B9-EE3D-4B7B-88CF-9B382E1F5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8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85" y="281836"/>
            <a:ext cx="11904501" cy="53674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485" y="6212910"/>
            <a:ext cx="88569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iMeet.biz is a trademark owned by </a:t>
            </a:r>
            <a:r>
              <a:rPr lang="en-US" sz="1100" u="sng" dirty="0" err="1" smtClean="0">
                <a:solidFill>
                  <a:srgbClr val="00B0F0"/>
                </a:solidFill>
              </a:rPr>
              <a:t>NKSoft</a:t>
            </a:r>
            <a:r>
              <a:rPr lang="en-US" sz="1100" dirty="0" smtClean="0"/>
              <a:t>. Use of this website constitutes acceptance of the </a:t>
            </a:r>
            <a:r>
              <a:rPr lang="en-US" sz="1100" u="sng" dirty="0" smtClean="0">
                <a:solidFill>
                  <a:srgbClr val="00B0F0"/>
                </a:solidFill>
              </a:rPr>
              <a:t>Terms of Use</a:t>
            </a:r>
            <a:r>
              <a:rPr lang="en-US" sz="1100" dirty="0" smtClean="0"/>
              <a:t>, </a:t>
            </a:r>
            <a:r>
              <a:rPr lang="en-US" sz="1100" u="sng" dirty="0" smtClean="0">
                <a:solidFill>
                  <a:srgbClr val="00B0F0"/>
                </a:solidFill>
              </a:rPr>
              <a:t>Copyright and Trademark</a:t>
            </a:r>
            <a:r>
              <a:rPr lang="en-US" sz="1100" dirty="0" smtClean="0"/>
              <a:t>, and </a:t>
            </a:r>
            <a:r>
              <a:rPr lang="en-US" sz="1100" u="sng" dirty="0" smtClean="0">
                <a:solidFill>
                  <a:srgbClr val="00B0F0"/>
                </a:solidFill>
              </a:rPr>
              <a:t>Privacy</a:t>
            </a:r>
            <a:r>
              <a:rPr lang="en-US" sz="1100" dirty="0" smtClean="0"/>
              <a:t> policy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20485" y="4987447"/>
            <a:ext cx="8856912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iMeet.biz is a trademark owned by </a:t>
            </a:r>
            <a:r>
              <a:rPr lang="en-US" sz="1100" u="sng" dirty="0" err="1" smtClean="0">
                <a:solidFill>
                  <a:srgbClr val="00B0F0"/>
                </a:solidFill>
              </a:rPr>
              <a:t>NKSoft</a:t>
            </a:r>
            <a:r>
              <a:rPr lang="en-US" sz="1100" dirty="0" smtClean="0"/>
              <a:t>. Use of this website constitutes acceptance of the </a:t>
            </a:r>
            <a:r>
              <a:rPr lang="en-US" sz="1100" u="sng" dirty="0" smtClean="0">
                <a:solidFill>
                  <a:srgbClr val="00B0F0"/>
                </a:solidFill>
              </a:rPr>
              <a:t>Terms of Use</a:t>
            </a:r>
            <a:r>
              <a:rPr lang="en-US" sz="1100" dirty="0" smtClean="0"/>
              <a:t>, </a:t>
            </a:r>
            <a:r>
              <a:rPr lang="en-US" sz="1100" u="sng" dirty="0" smtClean="0">
                <a:solidFill>
                  <a:srgbClr val="00B0F0"/>
                </a:solidFill>
              </a:rPr>
              <a:t>Copyright and Trademark</a:t>
            </a:r>
            <a:r>
              <a:rPr lang="en-US" sz="1100" dirty="0" smtClean="0"/>
              <a:t>, and </a:t>
            </a:r>
            <a:r>
              <a:rPr lang="en-US" sz="1100" u="sng" dirty="0" smtClean="0">
                <a:solidFill>
                  <a:srgbClr val="00B0F0"/>
                </a:solidFill>
              </a:rPr>
              <a:t>Privacy</a:t>
            </a:r>
            <a:r>
              <a:rPr lang="en-US" sz="1100" dirty="0" smtClean="0"/>
              <a:t> policy</a:t>
            </a:r>
            <a:endParaRPr lang="en-US" sz="11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13151" y="5249057"/>
            <a:ext cx="338202" cy="96385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550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Aubrey Roberts</dc:creator>
  <cp:lastModifiedBy>Aubrey Roberts</cp:lastModifiedBy>
  <cp:revision>5</cp:revision>
  <dcterms:created xsi:type="dcterms:W3CDTF">2014-02-24T16:51:07Z</dcterms:created>
  <dcterms:modified xsi:type="dcterms:W3CDTF">2014-02-24T18:15:31Z</dcterms:modified>
</cp:coreProperties>
</file>