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67491-1E0F-4641-B7F9-D396DCCF24E7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490-547A-4200-9BF4-39E9D65D5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67491-1E0F-4641-B7F9-D396DCCF24E7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490-547A-4200-9BF4-39E9D65D5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0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67491-1E0F-4641-B7F9-D396DCCF24E7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490-547A-4200-9BF4-39E9D65D5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8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67491-1E0F-4641-B7F9-D396DCCF24E7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490-547A-4200-9BF4-39E9D65D5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8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67491-1E0F-4641-B7F9-D396DCCF24E7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490-547A-4200-9BF4-39E9D65D5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8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67491-1E0F-4641-B7F9-D396DCCF24E7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490-547A-4200-9BF4-39E9D65D5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67491-1E0F-4641-B7F9-D396DCCF24E7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490-547A-4200-9BF4-39E9D65D5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0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67491-1E0F-4641-B7F9-D396DCCF24E7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490-547A-4200-9BF4-39E9D65D5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67491-1E0F-4641-B7F9-D396DCCF24E7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490-547A-4200-9BF4-39E9D65D5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0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67491-1E0F-4641-B7F9-D396DCCF24E7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490-547A-4200-9BF4-39E9D65D5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5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67491-1E0F-4641-B7F9-D396DCCF24E7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490-547A-4200-9BF4-39E9D65D5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5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67491-1E0F-4641-B7F9-D396DCCF24E7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C9490-547A-4200-9BF4-39E9D65D5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0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17" y="281836"/>
            <a:ext cx="11904501" cy="53674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062" y="4957011"/>
            <a:ext cx="8479672" cy="253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iMeet.biz is a trademark owned by </a:t>
            </a:r>
            <a:r>
              <a:rPr lang="en-US" sz="1050" u="sng" dirty="0" err="1" smtClean="0">
                <a:solidFill>
                  <a:srgbClr val="00B0F0"/>
                </a:solidFill>
              </a:rPr>
              <a:t>NKSoft</a:t>
            </a:r>
            <a:r>
              <a:rPr lang="en-US" sz="1050" dirty="0" smtClean="0"/>
              <a:t>. Use of this website constitutes acceptance of the </a:t>
            </a:r>
            <a:r>
              <a:rPr lang="en-US" sz="1050" u="sng" dirty="0" smtClean="0">
                <a:solidFill>
                  <a:srgbClr val="00B0F0"/>
                </a:solidFill>
              </a:rPr>
              <a:t>Terms of Use</a:t>
            </a:r>
            <a:r>
              <a:rPr lang="en-US" sz="1050" dirty="0" smtClean="0"/>
              <a:t>, </a:t>
            </a:r>
            <a:r>
              <a:rPr lang="en-US" sz="1050" u="sng" dirty="0" smtClean="0">
                <a:solidFill>
                  <a:srgbClr val="00B0F0"/>
                </a:solidFill>
              </a:rPr>
              <a:t>Copyright and Trademark</a:t>
            </a:r>
            <a:r>
              <a:rPr lang="en-US" sz="1050" dirty="0" smtClean="0"/>
              <a:t>, and </a:t>
            </a:r>
            <a:r>
              <a:rPr lang="en-US" sz="1050" u="sng" dirty="0" smtClean="0">
                <a:solidFill>
                  <a:srgbClr val="00B0F0"/>
                </a:solidFill>
              </a:rPr>
              <a:t>Privacy</a:t>
            </a:r>
            <a:r>
              <a:rPr lang="en-US" sz="1050" dirty="0" smtClean="0"/>
              <a:t> policy</a:t>
            </a:r>
            <a:endParaRPr lang="en-US" sz="105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745578" y="5294933"/>
            <a:ext cx="601579" cy="70860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1629" y="6003542"/>
            <a:ext cx="11596123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Our proper page links here: add our LinkedIn page, and Google+ too. Use the latest symbols for each also, see nksoft.com.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36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Aubrey Roberts</dc:creator>
  <cp:lastModifiedBy>Aubrey Roberts</cp:lastModifiedBy>
  <cp:revision>3</cp:revision>
  <dcterms:created xsi:type="dcterms:W3CDTF">2014-02-24T18:28:53Z</dcterms:created>
  <dcterms:modified xsi:type="dcterms:W3CDTF">2014-02-24T18:31:30Z</dcterms:modified>
</cp:coreProperties>
</file>