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CD43-AA8D-4E4E-985A-F6D863142B9E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91E0-A898-4C58-B0D1-63D9E09B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CD43-AA8D-4E4E-985A-F6D863142B9E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91E0-A898-4C58-B0D1-63D9E09B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3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CD43-AA8D-4E4E-985A-F6D863142B9E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91E0-A898-4C58-B0D1-63D9E09B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6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CD43-AA8D-4E4E-985A-F6D863142B9E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91E0-A898-4C58-B0D1-63D9E09B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9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CD43-AA8D-4E4E-985A-F6D863142B9E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91E0-A898-4C58-B0D1-63D9E09B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CD43-AA8D-4E4E-985A-F6D863142B9E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91E0-A898-4C58-B0D1-63D9E09B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CD43-AA8D-4E4E-985A-F6D863142B9E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91E0-A898-4C58-B0D1-63D9E09B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8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CD43-AA8D-4E4E-985A-F6D863142B9E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91E0-A898-4C58-B0D1-63D9E09B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9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CD43-AA8D-4E4E-985A-F6D863142B9E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91E0-A898-4C58-B0D1-63D9E09B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CD43-AA8D-4E4E-985A-F6D863142B9E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91E0-A898-4C58-B0D1-63D9E09B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9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CD43-AA8D-4E4E-985A-F6D863142B9E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91E0-A898-4C58-B0D1-63D9E09B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0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3CD43-AA8D-4E4E-985A-F6D863142B9E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491E0-A898-4C58-B0D1-63D9E09B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85" y="281836"/>
            <a:ext cx="11904501" cy="53674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485" y="6364760"/>
            <a:ext cx="4364785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Highlight on hover, Link goes to Pricing page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88282" y="5842724"/>
            <a:ext cx="5076390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Highlight blue on hover, Link goes to Try it Free page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7286" y="4946195"/>
            <a:ext cx="885691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iMeet.biz is a trademark owned by </a:t>
            </a:r>
            <a:r>
              <a:rPr lang="en-US" sz="1100" u="sng" dirty="0" err="1" smtClean="0">
                <a:solidFill>
                  <a:srgbClr val="00B0F0"/>
                </a:solidFill>
              </a:rPr>
              <a:t>NKSoft</a:t>
            </a:r>
            <a:r>
              <a:rPr lang="en-US" sz="1100" dirty="0" smtClean="0"/>
              <a:t>. Use of this website constitutes acceptance of the </a:t>
            </a:r>
            <a:r>
              <a:rPr lang="en-US" sz="1100" u="sng" dirty="0" smtClean="0">
                <a:solidFill>
                  <a:srgbClr val="00B0F0"/>
                </a:solidFill>
              </a:rPr>
              <a:t>Terms of Use</a:t>
            </a:r>
            <a:r>
              <a:rPr lang="en-US" sz="1100" dirty="0" smtClean="0"/>
              <a:t>, </a:t>
            </a:r>
            <a:r>
              <a:rPr lang="en-US" sz="1100" u="sng" dirty="0" smtClean="0">
                <a:solidFill>
                  <a:srgbClr val="00B0F0"/>
                </a:solidFill>
              </a:rPr>
              <a:t>Copyright and Trademark</a:t>
            </a:r>
            <a:r>
              <a:rPr lang="en-US" sz="1100" dirty="0" smtClean="0"/>
              <a:t>, and </a:t>
            </a:r>
            <a:r>
              <a:rPr lang="en-US" sz="1100" u="sng" dirty="0" smtClean="0">
                <a:solidFill>
                  <a:srgbClr val="00B0F0"/>
                </a:solidFill>
              </a:rPr>
              <a:t>Privacy</a:t>
            </a:r>
            <a:r>
              <a:rPr lang="en-US" sz="1100" dirty="0" smtClean="0"/>
              <a:t> policy</a:t>
            </a:r>
            <a:endParaRPr lang="en-US" sz="11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447778" y="4881489"/>
            <a:ext cx="1440504" cy="96123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67286" y="4740443"/>
            <a:ext cx="791493" cy="162431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84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Aubrey Roberts</dc:creator>
  <cp:lastModifiedBy>Aubrey Roberts</cp:lastModifiedBy>
  <cp:revision>2</cp:revision>
  <dcterms:created xsi:type="dcterms:W3CDTF">2014-02-24T18:12:17Z</dcterms:created>
  <dcterms:modified xsi:type="dcterms:W3CDTF">2014-02-24T18:17:55Z</dcterms:modified>
</cp:coreProperties>
</file>