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335" r:id="rId6"/>
    <p:sldId id="338" r:id="rId7"/>
    <p:sldId id="343" r:id="rId8"/>
    <p:sldId id="337" r:id="rId9"/>
    <p:sldId id="336" r:id="rId10"/>
    <p:sldId id="341" r:id="rId11"/>
    <p:sldId id="342" r:id="rId12"/>
    <p:sldId id="340" r:id="rId13"/>
    <p:sldId id="344"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598"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C50AF04-D5B6-4254-A192-0E90681AD8D5}" type="datetime1">
              <a:rPr lang="es-ES" smtClean="0"/>
              <a:t>31/05/2023</a:t>
            </a:fld>
            <a:endParaRPr lang="es-ES" dirty="0"/>
          </a:p>
        </p:txBody>
      </p:sp>
      <p:sp>
        <p:nvSpPr>
          <p:cNvPr id="4" name="Marcador de pie de página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BBFE5E4-E7AD-46D7-82A6-8E6D0CE600B6}" type="slidenum">
              <a:rPr lang="es-ES" smtClean="0"/>
              <a:t>‹Nº›</a:t>
            </a:fld>
            <a:endParaRPr lang="es-E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5007D3-3C63-4905-8DBE-7EB7600CBAF1}" type="datetime1">
              <a:rPr lang="es-ES" smtClean="0"/>
              <a:t>31/05/2023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DF5DD2-187C-450F-BB87-F62B9ADB04D5}" type="slidenum">
              <a:rPr lang="es-ES" smtClean="0"/>
              <a:t>‹Nº›</a:t>
            </a:fld>
            <a:endParaRPr lang="es-E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rtlCol="0">
            <a:noAutofit/>
          </a:bodyPr>
          <a:lstStyle>
            <a:lvl1pPr>
              <a:defRPr sz="4400" b="1" spc="1500" baseline="0"/>
            </a:lvl1pPr>
          </a:lstStyle>
          <a:p>
            <a:pPr algn="l" rtl="0"/>
            <a:r>
              <a:rPr lang="es-ES"/>
              <a:t>HAGA CLIC PARA AGREGAR UN TÍTULO</a:t>
            </a:r>
          </a:p>
        </p:txBody>
      </p:sp>
      <p:sp>
        <p:nvSpPr>
          <p:cNvPr id="17" name="Subtítulo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rtlCol="0"/>
          <a:lstStyle>
            <a:lvl1pPr marL="0">
              <a:buNone/>
              <a:defRPr sz="2400" spc="400" baseline="0"/>
            </a:lvl1pPr>
          </a:lstStyle>
          <a:p>
            <a:pPr algn="l" rtl="0"/>
            <a:r>
              <a:rPr lang="es-ES"/>
              <a:t>HAGA CLIC PARA AGREGAR UN SUBTÍTULO</a:t>
            </a:r>
          </a:p>
        </p:txBody>
      </p:sp>
      <p:sp>
        <p:nvSpPr>
          <p:cNvPr id="19" name="Gráfico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0" name="Gráfico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198" name="Marcador de posición de imagen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rtlCol="0">
            <a:noAutofit/>
          </a:bodyPr>
          <a:lstStyle>
            <a:lvl1pPr algn="ctr">
              <a:buNone/>
              <a:defRPr/>
            </a:lvl1pPr>
          </a:lstStyle>
          <a:p>
            <a:pPr rtl="0"/>
            <a:r>
              <a:rPr lang="es-ES"/>
              <a:t>Haga clic para agregar foto</a:t>
            </a:r>
          </a:p>
        </p:txBody>
      </p:sp>
      <p:grpSp>
        <p:nvGrpSpPr>
          <p:cNvPr id="7" name="Gráfico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orma libre: Forma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9" name="Forma libre: Forma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10" name="Gráfico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orma libre: Forma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sp>
          <p:nvSpPr>
            <p:cNvPr id="19" name="Forma libre: Forma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grpSp>
      <p:grpSp>
        <p:nvGrpSpPr>
          <p:cNvPr id="34" name="Grupo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orma libre: Forma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21" name="Forma libre: Forma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grpSp>
      <p:sp>
        <p:nvSpPr>
          <p:cNvPr id="40" name="Título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es-ES"/>
              <a:t>Haga clic para agregar un título</a:t>
            </a:r>
          </a:p>
        </p:txBody>
      </p:sp>
      <p:sp>
        <p:nvSpPr>
          <p:cNvPr id="35" name="Marcador de texto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rtlCol="0"/>
          <a:lstStyle>
            <a:lvl1pPr>
              <a:buNone/>
              <a:defRPr b="1"/>
            </a:lvl1pPr>
          </a:lstStyle>
          <a:p>
            <a:pPr lvl="0" rtl="0"/>
            <a:r>
              <a:rPr lang="es-ES"/>
              <a:t>Haga clic para agregar un título</a:t>
            </a:r>
          </a:p>
        </p:txBody>
      </p:sp>
      <p:sp>
        <p:nvSpPr>
          <p:cNvPr id="36" name="Marcador de texto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s-ES"/>
              <a:t>Haga clic para agregar texto</a:t>
            </a:r>
          </a:p>
        </p:txBody>
      </p:sp>
      <p:sp>
        <p:nvSpPr>
          <p:cNvPr id="37" name="Marcador de texto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rtlCol="0"/>
          <a:lstStyle>
            <a:lvl1pPr>
              <a:buNone/>
              <a:defRPr b="1"/>
            </a:lvl1pPr>
          </a:lstStyle>
          <a:p>
            <a:pPr lvl="0" rtl="0"/>
            <a:r>
              <a:rPr lang="es-ES"/>
              <a:t>Haga clic para agregar un título</a:t>
            </a:r>
          </a:p>
        </p:txBody>
      </p:sp>
      <p:sp>
        <p:nvSpPr>
          <p:cNvPr id="38" name="Marcador de texto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s-ES"/>
              <a:t>Haga clic para agregar texto</a:t>
            </a:r>
          </a:p>
        </p:txBody>
      </p:sp>
      <p:sp>
        <p:nvSpPr>
          <p:cNvPr id="25" name="Marcador de fecha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6" name="Marcador de pie de página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33" name="Marcador de número de diapositiva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s-ES" smtClean="0"/>
              <a:pPr rtl="0"/>
              <a:t>‹Nº›</a:t>
            </a:fld>
            <a:endParaRPr lang="es-ES" dirty="0"/>
          </a:p>
        </p:txBody>
      </p:sp>
      <p:grpSp>
        <p:nvGrpSpPr>
          <p:cNvPr id="56" name="Grupo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áfico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orma libre: Forma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6" name="Forma libre: Forma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7" name="Forma libre: Forma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8" name="Forma libre: Forma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9" name="Forma libre: Forma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nvGrpSpPr>
            <p:cNvPr id="50" name="Gráfico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orma libre: Forma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2" name="Forma libre: Forma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3" name="Forma libre: Forma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4" name="Forma libre: Forma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5" name="Forma libre: Forma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grpSp>
        <p:nvGrpSpPr>
          <p:cNvPr id="15" name="Grupo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orma libre: Forma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sp>
          <p:nvSpPr>
            <p:cNvPr id="17" name="Forma libre: Forma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grpSp>
      <p:grpSp>
        <p:nvGrpSpPr>
          <p:cNvPr id="18" name="Grupo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orma libre: Forma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20" name="Forma libre: Forma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grpSp>
      <p:sp>
        <p:nvSpPr>
          <p:cNvPr id="37" name="Título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es-ES"/>
              <a:t>Haga clic para agregar un título</a:t>
            </a:r>
          </a:p>
        </p:txBody>
      </p:sp>
      <p:sp>
        <p:nvSpPr>
          <p:cNvPr id="38" name="Marcador de texto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rtlCol="0"/>
          <a:lstStyle>
            <a:lvl1pPr>
              <a:buNone/>
              <a:defRPr b="1"/>
            </a:lvl1pPr>
          </a:lstStyle>
          <a:p>
            <a:pPr lvl="0" rtl="0"/>
            <a:r>
              <a:rPr lang="es-ES"/>
              <a:t>Haga clic para agregar un título</a:t>
            </a:r>
          </a:p>
        </p:txBody>
      </p:sp>
      <p:sp>
        <p:nvSpPr>
          <p:cNvPr id="39" name="Marcador de texto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s-ES"/>
              <a:t>Haga clic para agregar texto</a:t>
            </a:r>
          </a:p>
        </p:txBody>
      </p:sp>
      <p:sp>
        <p:nvSpPr>
          <p:cNvPr id="40" name="Marcador de texto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rtlCol="0"/>
          <a:lstStyle>
            <a:lvl1pPr>
              <a:buNone/>
              <a:defRPr b="1"/>
            </a:lvl1pPr>
          </a:lstStyle>
          <a:p>
            <a:pPr lvl="0" rtl="0"/>
            <a:r>
              <a:rPr lang="es-ES"/>
              <a:t>Haga clic para agregar un título</a:t>
            </a:r>
          </a:p>
        </p:txBody>
      </p:sp>
      <p:sp>
        <p:nvSpPr>
          <p:cNvPr id="41" name="Marcador de texto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s-ES"/>
              <a:t>Haga clic para agregar texto</a:t>
            </a:r>
          </a:p>
        </p:txBody>
      </p:sp>
      <p:sp>
        <p:nvSpPr>
          <p:cNvPr id="42" name="Marcador de texto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rtlCol="0"/>
          <a:lstStyle>
            <a:lvl1pPr>
              <a:buNone/>
              <a:defRPr b="1"/>
            </a:lvl1pPr>
          </a:lstStyle>
          <a:p>
            <a:pPr lvl="0" rtl="0"/>
            <a:r>
              <a:rPr lang="es-ES"/>
              <a:t>Haga clic para agregar un título</a:t>
            </a:r>
          </a:p>
        </p:txBody>
      </p:sp>
      <p:sp>
        <p:nvSpPr>
          <p:cNvPr id="43" name="Marcador de texto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s-ES"/>
              <a:t>Haga clic para agregar texto</a:t>
            </a:r>
          </a:p>
        </p:txBody>
      </p:sp>
      <p:sp>
        <p:nvSpPr>
          <p:cNvPr id="24" name="Marcador de fecha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5" name="Marcador de pie de página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32" name="Marcador de número de diapositiva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s-ES" smtClean="0"/>
              <a:pPr rtl="0"/>
              <a:t>‹Nº›</a:t>
            </a:fld>
            <a:endParaRPr lang="es-ES" dirty="0"/>
          </a:p>
        </p:txBody>
      </p:sp>
      <p:grpSp>
        <p:nvGrpSpPr>
          <p:cNvPr id="44" name="Grupo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áfico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orma libre: Forma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3" name="Forma libre: Forma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4" name="Forma libre: Forma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5" name="Forma libre: Forma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6" name="Forma libre: Forma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nvGrpSpPr>
            <p:cNvPr id="46" name="Gráfico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orma libre: Forma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8" name="Forma libre: Forma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49" name="Forma libre: Forma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0" name="Forma libre: Forma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51" name="Forma libre: Forma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grpSp>
        <p:nvGrpSpPr>
          <p:cNvPr id="23" name="Gráfico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orma libre: Forma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5" name="Forma libre: Forma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6" name="Forma libre: Forma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7" name="Forma libre: Forma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8" name="Forma libre: Forma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sp>
        <p:nvSpPr>
          <p:cNvPr id="7" name="Título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rtlCol="0" anchor="b">
            <a:noAutofit/>
          </a:bodyPr>
          <a:lstStyle>
            <a:lvl1pPr>
              <a:defRPr sz="4000"/>
            </a:lvl1pPr>
          </a:lstStyle>
          <a:p>
            <a:pPr rtl="0"/>
            <a:r>
              <a:rPr lang="es-ES"/>
              <a:t>Haga clic para agregar un título</a:t>
            </a:r>
          </a:p>
        </p:txBody>
      </p:sp>
      <p:sp>
        <p:nvSpPr>
          <p:cNvPr id="32" name="Marcador de posición de imagen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rtlCol="0" anchor="ctr">
            <a:noAutofit/>
          </a:bodyPr>
          <a:lstStyle>
            <a:lvl1pPr algn="ctr">
              <a:buNone/>
              <a:defRPr/>
            </a:lvl1pPr>
          </a:lstStyle>
          <a:p>
            <a:pPr rtl="0"/>
            <a:r>
              <a:rPr lang="es-ES"/>
              <a:t>Haga clic para agregar foto</a:t>
            </a:r>
          </a:p>
        </p:txBody>
      </p:sp>
      <p:sp>
        <p:nvSpPr>
          <p:cNvPr id="35" name="Marcador de posición de imagen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rtlCol="0" anchor="ctr">
            <a:noAutofit/>
          </a:bodyPr>
          <a:lstStyle>
            <a:lvl1pPr marL="0" algn="ctr">
              <a:buNone/>
              <a:defRPr/>
            </a:lvl1pPr>
          </a:lstStyle>
          <a:p>
            <a:pPr rtl="0"/>
            <a:r>
              <a:rPr lang="es-ES"/>
              <a:t>Haga clic para agregar foto</a:t>
            </a:r>
          </a:p>
        </p:txBody>
      </p:sp>
      <p:sp>
        <p:nvSpPr>
          <p:cNvPr id="38" name="Marcador de posición de imagen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rtlCol="0" anchor="ctr">
            <a:noAutofit/>
          </a:bodyPr>
          <a:lstStyle>
            <a:lvl1pPr algn="ctr">
              <a:buNone/>
              <a:defRPr/>
            </a:lvl1pPr>
          </a:lstStyle>
          <a:p>
            <a:pPr rtl="0"/>
            <a:r>
              <a:rPr lang="es-ES"/>
              <a:t>Haga clic para agregar foto</a:t>
            </a:r>
          </a:p>
        </p:txBody>
      </p:sp>
      <p:grpSp>
        <p:nvGrpSpPr>
          <p:cNvPr id="8" name="Grupo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orma libre: Forma 8" descr="Etiqueta = Color de énfasis&#10;Tipo = Claro&#10;Objetivo=Relleno">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s-ES" dirty="0"/>
            </a:p>
          </p:txBody>
        </p:sp>
        <p:sp>
          <p:nvSpPr>
            <p:cNvPr id="10" name="Forma libre: Forma 9" descr="Etiqueta = Color de énfasis&#10;Tipo = Claro&#10;Objetivo = Relleno">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s-ES" dirty="0"/>
            </a:p>
          </p:txBody>
        </p:sp>
      </p:grpSp>
      <p:sp>
        <p:nvSpPr>
          <p:cNvPr id="20" name="Marcador de contenido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rtlCol="0">
            <a:normAutofit/>
          </a:bodyPr>
          <a:lstStyle>
            <a:lvl1pPr marL="0" indent="0">
              <a:lnSpc>
                <a:spcPct val="100000"/>
              </a:lnSpc>
              <a:buNone/>
              <a:defRPr sz="1800" baseline="0"/>
            </a:lvl1pPr>
          </a:lstStyle>
          <a:p>
            <a:pPr rtl="0">
              <a:lnSpc>
                <a:spcPct val="130000"/>
              </a:lnSpc>
            </a:pPr>
            <a:r>
              <a:rPr lang="es-ES"/>
              <a:t>Haga clic para agregar texto</a:t>
            </a:r>
          </a:p>
        </p:txBody>
      </p:sp>
      <p:sp>
        <p:nvSpPr>
          <p:cNvPr id="21" name="Marcador de fecha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rtlCol="0"/>
          <a:lstStyle/>
          <a:p>
            <a:pPr rtl="0"/>
            <a:r>
              <a:rPr lang="es-ES"/>
              <a:t>1/2/20XX</a:t>
            </a:r>
            <a:endParaRPr lang="es-ES" dirty="0"/>
          </a:p>
        </p:txBody>
      </p:sp>
      <p:sp>
        <p:nvSpPr>
          <p:cNvPr id="22" name="Marcador de pie de página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29" name="Marcador de número de diapositiva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s-ES" smtClean="0"/>
              <a:t>‹Nº›</a:t>
            </a:fld>
            <a:endParaRPr lang="es-ES" dirty="0"/>
          </a:p>
        </p:txBody>
      </p:sp>
      <p:grpSp>
        <p:nvGrpSpPr>
          <p:cNvPr id="19" name="Grupo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upo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áfico 212" descr="Etiqueta=Color de énfasis&#10;Tipo = Claro&#10;Objetivo=Relleno">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37" name="Gráfico 212" descr="Etiqueta=Color de énfasis&#10;Tipo = Claro&#10;Objetivo=Relleno">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grpSp>
          <p:nvGrpSpPr>
            <p:cNvPr id="31" name="Grupo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áfico 212" descr="Etiqueta=Color de énfasis&#10;Tipo = Claro&#10;Objetivo=Relleno">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34" name="Gráfico 212" descr="Etiqueta=Color de énfasis&#10;Tipo = Claro&#10;Objetivo=Relleno">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ángulo 7" descr="Etiqueta = Color de énfasis&#10;Tipo = Claro&#10;Objetivo=Relleno">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9" name="Rectángulo 8" descr="Etiqueta=Color de énfasis&#10;Tipo = Claro&#10;Objetivo = Relleno">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useBgFill="1">
        <p:nvSpPr>
          <p:cNvPr id="10" name="Rectángulo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Título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rtlCol="0" anchor="b">
            <a:noAutofit/>
          </a:bodyPr>
          <a:lstStyle>
            <a:lvl1pPr>
              <a:defRPr sz="4000" b="1" spc="1500" baseline="0"/>
            </a:lvl1pPr>
          </a:lstStyle>
          <a:p>
            <a:pPr rtl="0"/>
            <a:r>
              <a:rPr lang="es-ES"/>
              <a:t>HAGA CLIC PARA AGREGAR UN TÍTULO</a:t>
            </a:r>
          </a:p>
        </p:txBody>
      </p:sp>
      <p:sp>
        <p:nvSpPr>
          <p:cNvPr id="12" name="Subtítulo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rtlCol="0">
            <a:normAutofit/>
          </a:bodyPr>
          <a:lstStyle>
            <a:lvl1pPr marL="0">
              <a:lnSpc>
                <a:spcPct val="100000"/>
              </a:lnSpc>
              <a:spcBef>
                <a:spcPts val="0"/>
              </a:spcBef>
              <a:buNone/>
              <a:defRPr sz="2000" spc="400" baseline="0"/>
            </a:lvl1pPr>
          </a:lstStyle>
          <a:p>
            <a:pPr rtl="0"/>
            <a:r>
              <a:rPr lang="es-ES"/>
              <a:t>HAGA CLIC PARA AGREGAR UN SUBTÍTULO</a:t>
            </a:r>
          </a:p>
        </p:txBody>
      </p:sp>
      <p:sp>
        <p:nvSpPr>
          <p:cNvPr id="24" name="Marcador de fecha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5" name="Marcador de pie de página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26" name="Marcador de número de diapositiva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rtlCol="0"/>
          <a:lstStyle/>
          <a:p>
            <a:pPr rtl="0"/>
            <a:fld id="{F3450C42-9A0B-4425-92C2-70FCF7C45734}" type="slidenum">
              <a:rPr lang="es-ES" smtClean="0"/>
              <a:t>‹Nº›</a:t>
            </a:fld>
            <a:endParaRPr lang="es-ES" dirty="0"/>
          </a:p>
        </p:txBody>
      </p:sp>
      <p:sp>
        <p:nvSpPr>
          <p:cNvPr id="29" name="Marcador de posición de imagen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rtlCol="0"/>
          <a:lstStyle>
            <a:lvl1pPr>
              <a:buNone/>
              <a:defRPr/>
            </a:lvl1pPr>
          </a:lstStyle>
          <a:p>
            <a:pPr rtl="0"/>
            <a:r>
              <a:rPr lang="es-ES"/>
              <a:t>Haga clic para agregar foto</a:t>
            </a:r>
          </a:p>
        </p:txBody>
      </p:sp>
      <p:grpSp>
        <p:nvGrpSpPr>
          <p:cNvPr id="13" name="Grupo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áfico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15" name="Gráfico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grpSp>
        <p:nvGrpSpPr>
          <p:cNvPr id="16" name="Gráfico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orma libre: Forma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18" name="Forma libre: Forma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19" name="Forma libre: Forma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0" name="Forma libre: Forma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1" name="Forma libre: Forma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nvGrpSpPr>
          <p:cNvPr id="22" name="Grupo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Elipse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7" name="Elipse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ítulo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rtlCol="0" anchor="b">
            <a:normAutofit/>
          </a:bodyPr>
          <a:lstStyle/>
          <a:p>
            <a:pPr rtl="0"/>
            <a:r>
              <a:rPr lang="es-ES"/>
              <a:t>Haga clic para modificar el estilo de título del patrón</a:t>
            </a:r>
            <a:endParaRPr lang="es-ES" dirty="0"/>
          </a:p>
        </p:txBody>
      </p:sp>
      <p:sp>
        <p:nvSpPr>
          <p:cNvPr id="67" name="Marcador de contenido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rtlCol="0">
            <a:normAutofit/>
          </a:bodyPr>
          <a:lstStyle>
            <a:lvl1pPr>
              <a:buNone/>
              <a:defRPr sz="2400"/>
            </a:lvl1pPr>
          </a:lstStyle>
          <a:p>
            <a:pPr rtl="0">
              <a:lnSpc>
                <a:spcPct val="130000"/>
              </a:lnSpc>
            </a:pPr>
            <a:r>
              <a:rPr lang="es-ES"/>
              <a:t>Haga clic para agregar texto</a:t>
            </a:r>
          </a:p>
        </p:txBody>
      </p:sp>
      <p:grpSp>
        <p:nvGrpSpPr>
          <p:cNvPr id="64" name="Grupo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áfico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66" name="Gráfico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grpSp>
        <p:nvGrpSpPr>
          <p:cNvPr id="68" name="Grupo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áfico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orma libre: Forma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74" name="Forma libre: Forma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70" name="Gráfico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orma libre: Forma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72" name="Forma libre: Forma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sp>
        <p:nvSpPr>
          <p:cNvPr id="422" name="Marcador de posición de imagen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rtlCol="0"/>
          <a:lstStyle>
            <a:lvl1pPr>
              <a:buNone/>
              <a:defRPr/>
            </a:lvl1pPr>
          </a:lstStyle>
          <a:p>
            <a:pPr rtl="0"/>
            <a:r>
              <a:rPr lang="es-ES"/>
              <a:t>Haga clic para agregar foto</a:t>
            </a:r>
          </a:p>
        </p:txBody>
      </p:sp>
      <p:sp>
        <p:nvSpPr>
          <p:cNvPr id="417" name="Marcador de fecha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418" name="Marcador de pie de página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419" name="Marcador de número de diapositiva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s-ES" smtClean="0"/>
              <a:t>‹Nº›</a:t>
            </a:fld>
            <a:endParaRPr lang="es-E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rtlCol="0" anchor="b"/>
          <a:lstStyle/>
          <a:p>
            <a:pPr rtl="0"/>
            <a:r>
              <a:rPr lang="es-ES"/>
              <a:t>Haga clic para modificar el estilo de título del patrón</a:t>
            </a:r>
            <a:endParaRPr lang="es-ES" dirty="0"/>
          </a:p>
        </p:txBody>
      </p:sp>
      <p:sp>
        <p:nvSpPr>
          <p:cNvPr id="20" name="Marcador de contenido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rtlCol="0">
            <a:normAutofit/>
          </a:bodyPr>
          <a:lstStyle>
            <a:lvl1pPr marL="0" indent="0">
              <a:lnSpc>
                <a:spcPct val="90000"/>
              </a:lnSpc>
              <a:buNone/>
              <a:defRPr sz="1800"/>
            </a:lvl1pPr>
          </a:lstStyle>
          <a:p>
            <a:pPr rtl="0">
              <a:lnSpc>
                <a:spcPct val="130000"/>
              </a:lnSpc>
            </a:pPr>
            <a:r>
              <a:rPr lang="es-ES"/>
              <a:t>Haga clic para agregar texto</a:t>
            </a:r>
          </a:p>
        </p:txBody>
      </p:sp>
      <p:grpSp>
        <p:nvGrpSpPr>
          <p:cNvPr id="3" name="Grupo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orma libre: Forma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21" name="Forma libre: Forma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grpSp>
      <p:grpSp>
        <p:nvGrpSpPr>
          <p:cNvPr id="4" name="Grupo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orma libre: Forma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4" name="Forma libre: Forma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
        <p:nvSpPr>
          <p:cNvPr id="37" name="Marcador de posición de imagen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rtlCol="0"/>
          <a:lstStyle>
            <a:lvl1pPr>
              <a:buNone/>
              <a:defRPr/>
            </a:lvl1pPr>
          </a:lstStyle>
          <a:p>
            <a:pPr rtl="0"/>
            <a:r>
              <a:rPr lang="es-ES"/>
              <a:t>Haga clic para agregar foto</a:t>
            </a:r>
          </a:p>
        </p:txBody>
      </p:sp>
      <p:sp>
        <p:nvSpPr>
          <p:cNvPr id="38" name="Marcador de posición de imagen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rtlCol="0"/>
          <a:lstStyle>
            <a:lvl1pPr>
              <a:buNone/>
              <a:defRPr/>
            </a:lvl1pPr>
          </a:lstStyle>
          <a:p>
            <a:pPr rtl="0"/>
            <a:r>
              <a:rPr lang="es-ES"/>
              <a:t>Haga clic para agregar foto</a:t>
            </a:r>
          </a:p>
        </p:txBody>
      </p:sp>
      <p:sp>
        <p:nvSpPr>
          <p:cNvPr id="26" name="Marcador de fecha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7" name="Marcador de pie de página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34" name="Marcador de número de diapositiva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s-ES" smtClean="0"/>
              <a:pPr rtl="0"/>
              <a:t>‹Nº›</a:t>
            </a:fld>
            <a:endParaRPr lang="es-ES" dirty="0">
              <a:solidFill>
                <a:schemeClr val="tx1"/>
              </a:solidFill>
            </a:endParaRPr>
          </a:p>
        </p:txBody>
      </p:sp>
      <p:grpSp>
        <p:nvGrpSpPr>
          <p:cNvPr id="15" name="Grupo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orma libre: Forma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sp>
          <p:nvSpPr>
            <p:cNvPr id="19" name="Forma libre: Forma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grpSp>
      <p:grpSp>
        <p:nvGrpSpPr>
          <p:cNvPr id="22" name="Gráfico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orma libre: Forma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8" name="Forma libre: Forma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9" name="Forma libre: Forma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0" name="Forma libre: Forma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1" name="Forma libre: Forma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18" name="Elipse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9" name="Elipse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useBgFill="1">
        <p:nvSpPr>
          <p:cNvPr id="20" name="Elipse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Título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rtlCol="0">
            <a:noAutofit/>
          </a:bodyPr>
          <a:lstStyle>
            <a:lvl1pPr algn="ctr">
              <a:defRPr sz="3600" b="1" spc="1500" baseline="0"/>
            </a:lvl1pPr>
          </a:lstStyle>
          <a:p>
            <a:pPr rtl="0"/>
            <a:r>
              <a:rPr lang="es-ES"/>
              <a:t>HAGA CLIC PARA AGREGAR UN TÍTULO</a:t>
            </a:r>
          </a:p>
        </p:txBody>
      </p:sp>
      <p:sp>
        <p:nvSpPr>
          <p:cNvPr id="22" name="Subtítulo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rtlCol="0">
            <a:noAutofit/>
          </a:bodyPr>
          <a:lstStyle>
            <a:lvl1pPr marL="0" algn="ctr">
              <a:buNone/>
              <a:defRPr sz="2400" spc="400" baseline="0"/>
            </a:lvl1pPr>
          </a:lstStyle>
          <a:p>
            <a:pPr rtl="0"/>
            <a:r>
              <a:rPr lang="es-ES"/>
              <a:t>HAGA CLIC PARA AGREGAR UN SUBTÍTULO</a:t>
            </a:r>
          </a:p>
        </p:txBody>
      </p:sp>
      <p:sp>
        <p:nvSpPr>
          <p:cNvPr id="23" name="Gráfico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4" name="Gráfico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25" name="Grupo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orma libre: Forma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s-ES" dirty="0"/>
            </a:p>
          </p:txBody>
        </p:sp>
        <p:sp>
          <p:nvSpPr>
            <p:cNvPr id="27" name="Forma libre: Forma 26" descr="Etiqueta=Color de énfasis&#10;Tipo = Claro&#10;Objetivo=Relleno">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s-ES" dirty="0"/>
            </a:p>
          </p:txBody>
        </p:sp>
      </p:grpSp>
      <p:grpSp>
        <p:nvGrpSpPr>
          <p:cNvPr id="28" name="Grupo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orma libre: Forma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s-ES" dirty="0"/>
            </a:p>
          </p:txBody>
        </p:sp>
        <p:sp>
          <p:nvSpPr>
            <p:cNvPr id="30" name="Forma libre: Forma 29" descr="Etiqueta=Color de énfasis&#10;Tipo = Claro&#10;Objetivo=Relleno">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s-ES" dirty="0"/>
            </a:p>
          </p:txBody>
        </p:sp>
      </p:grpSp>
      <p:grpSp>
        <p:nvGrpSpPr>
          <p:cNvPr id="31" name="Gráfico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orma libre: Forma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3" name="Forma libre: Forma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4" name="Forma libre: Forma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5" name="Forma libre: Forma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6" name="Forma libre: Forma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grpSp>
        <p:nvGrpSpPr>
          <p:cNvPr id="2" name="Grupo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Elipse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38" name="Elipse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43" name="Marcador de posición de imagen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rtlCol="0" anchor="ctr">
            <a:noAutofit/>
          </a:bodyPr>
          <a:lstStyle>
            <a:lvl1pPr algn="ctr">
              <a:buNone/>
              <a:defRPr/>
            </a:lvl1pPr>
          </a:lstStyle>
          <a:p>
            <a:pPr rtl="0"/>
            <a:r>
              <a:rPr lang="es-ES"/>
              <a:t>Haga clic para agregar foto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rtlCol="0"/>
          <a:lstStyle/>
          <a:p>
            <a:pPr rtl="0"/>
            <a:r>
              <a:rPr lang="es-ES"/>
              <a:t>Haga clic para modificar el estilo de título del patrón</a:t>
            </a:r>
            <a:endParaRPr lang="es-ES" dirty="0"/>
          </a:p>
        </p:txBody>
      </p:sp>
      <p:grpSp>
        <p:nvGrpSpPr>
          <p:cNvPr id="20" name="Gráfico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orma libre: Forma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22" name="Forma libre: Forma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16" name="Grupo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áfico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5" name="Gráfico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sp>
        <p:nvSpPr>
          <p:cNvPr id="26" name="Marcador de fecha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7" name="Marcador de pie de página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28" name="Marcador de número de diapositiva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s-ES" smtClean="0"/>
              <a:t>‹Nº›</a:t>
            </a:fld>
            <a:endParaRPr lang="es-E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rtlCol="0"/>
          <a:lstStyle/>
          <a:p>
            <a:pPr rtl="0"/>
            <a:r>
              <a:rPr lang="es-ES"/>
              <a:t>Haga clic para modificar el estilo de título del patrón</a:t>
            </a:r>
            <a:endParaRPr lang="es-ES" dirty="0"/>
          </a:p>
        </p:txBody>
      </p:sp>
      <p:grpSp>
        <p:nvGrpSpPr>
          <p:cNvPr id="15" name="Gráfico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orma libre: Forma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17" name="Forma libre: Forma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18" name="Grupo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áfico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0" name="Gráfico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sp>
        <p:nvSpPr>
          <p:cNvPr id="21" name="Marcador de fecha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2" name="Marcador de pie de página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23" name="Marcador de número de diapositiva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s-ES" smtClean="0"/>
              <a:t>‹Nº›</a:t>
            </a:fld>
            <a:endParaRPr lang="es-E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4" name="Forma libre: Forma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15" name="Título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rtlCol="0" anchor="ctr"/>
          <a:lstStyle>
            <a:lvl1pPr algn="ctr">
              <a:lnSpc>
                <a:spcPct val="100000"/>
              </a:lnSpc>
              <a:defRPr b="0" baseline="0"/>
            </a:lvl1pPr>
          </a:lstStyle>
          <a:p>
            <a:pPr rtl="0"/>
            <a:r>
              <a:rPr lang="es-ES"/>
              <a:t>Haga clic para agregar un título</a:t>
            </a:r>
          </a:p>
        </p:txBody>
      </p:sp>
      <p:sp>
        <p:nvSpPr>
          <p:cNvPr id="16" name="Forma libre: Forma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sp>
        <p:nvSpPr>
          <p:cNvPr id="17" name="Forma libre: Forma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s-ES" dirty="0"/>
          </a:p>
        </p:txBody>
      </p:sp>
      <p:sp>
        <p:nvSpPr>
          <p:cNvPr id="19" name="Forma libre: Forma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accent1"/>
              </a:solidFill>
            </a:endParaRPr>
          </a:p>
        </p:txBody>
      </p:sp>
      <p:sp>
        <p:nvSpPr>
          <p:cNvPr id="20" name="Forma libre: Forma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1" name="Forma libre: Forma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32" name="Marcador de texto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rtlCol="0"/>
          <a:lstStyle>
            <a:lvl1pPr algn="ctr">
              <a:buNone/>
              <a:defRPr/>
            </a:lvl1pPr>
          </a:lstStyle>
          <a:p>
            <a:pPr lvl="0" rtl="0"/>
            <a:r>
              <a:rPr lang="es-ES"/>
              <a:t>Haga clic para agregar un subtítulo</a:t>
            </a:r>
          </a:p>
        </p:txBody>
      </p:sp>
      <p:sp>
        <p:nvSpPr>
          <p:cNvPr id="23" name="Marcador de fecha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24" name="Marcador de pie de página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grpSp>
        <p:nvGrpSpPr>
          <p:cNvPr id="25" name="Gráfico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orma libre: Forma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7" name="Forma libre: Forma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8" name="Forma libre: Forma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29" name="Forma libre: Forma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sp>
          <p:nvSpPr>
            <p:cNvPr id="30" name="Forma libre: Forma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s-ES" dirty="0"/>
            </a:p>
          </p:txBody>
        </p:sp>
      </p:grpSp>
      <p:sp>
        <p:nvSpPr>
          <p:cNvPr id="31" name="Marcador de número de diapositiva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s-ES" smtClean="0">
                <a:solidFill>
                  <a:srgbClr val="898989"/>
                </a:solidFill>
              </a:rPr>
              <a:t>‹Nº›</a:t>
            </a:fld>
            <a:endParaRPr lang="es-E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5" y="174173"/>
            <a:ext cx="5318553" cy="1158857"/>
          </a:xfrm>
        </p:spPr>
        <p:txBody>
          <a:bodyPr rtlCol="0" anchor="b">
            <a:normAutofit/>
          </a:bodyPr>
          <a:lstStyle>
            <a:lvl1pPr>
              <a:defRPr/>
            </a:lvl1pPr>
          </a:lstStyle>
          <a:p>
            <a:pPr rtl="0"/>
            <a:r>
              <a:rPr lang="es-ES"/>
              <a:t>Haga clic para agregar un título</a:t>
            </a:r>
          </a:p>
        </p:txBody>
      </p:sp>
      <p:grpSp>
        <p:nvGrpSpPr>
          <p:cNvPr id="18" name="Gráfico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orma libre: Forma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20" name="Forma libre: Forma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27" name="Gráfico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grpSp>
      <p:sp>
        <p:nvSpPr>
          <p:cNvPr id="198" name="Marcador de fecha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rtlCol="0"/>
          <a:lstStyle/>
          <a:p>
            <a:pPr rtl="0"/>
            <a:r>
              <a:rPr lang="es-ES"/>
              <a:t>1/2/20XX</a:t>
            </a:r>
            <a:endParaRPr lang="es-ES" dirty="0"/>
          </a:p>
        </p:txBody>
      </p:sp>
      <p:sp>
        <p:nvSpPr>
          <p:cNvPr id="199" name="Marcador de pie de página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rtlCol="0"/>
          <a:lstStyle/>
          <a:p>
            <a:pPr rtl="0"/>
            <a:r>
              <a:rPr lang="es-ES"/>
              <a:t>TÍTULO DE LA PRESENTACIÓN</a:t>
            </a:r>
          </a:p>
        </p:txBody>
      </p:sp>
      <p:sp>
        <p:nvSpPr>
          <p:cNvPr id="200" name="Marcador de número de diapositiva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rtlCol="0"/>
          <a:lstStyle/>
          <a:p>
            <a:pPr rtl="0"/>
            <a:fld id="{5EA792F7-1D9E-4C7E-A103-E8EDFDC2691E}" type="slidenum">
              <a:rPr lang="es-ES" smtClean="0"/>
              <a:t>‹Nº›</a:t>
            </a:fld>
            <a:endParaRPr lang="es-ES" dirty="0"/>
          </a:p>
        </p:txBody>
      </p:sp>
      <p:grpSp>
        <p:nvGrpSpPr>
          <p:cNvPr id="14" name="Grupo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áfico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4" name="Gráfico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grpSp>
        <p:nvGrpSpPr>
          <p:cNvPr id="203" name="Grupo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Elipse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05" name="Elipse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40" name="Título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5" y="174173"/>
            <a:ext cx="5113027" cy="1158857"/>
          </a:xfrm>
        </p:spPr>
        <p:txBody>
          <a:bodyPr rtlCol="0" anchor="b">
            <a:normAutofit/>
          </a:bodyPr>
          <a:lstStyle>
            <a:lvl1pPr>
              <a:defRPr/>
            </a:lvl1pPr>
          </a:lstStyle>
          <a:p>
            <a:pPr rtl="0"/>
            <a:r>
              <a:rPr lang="es-ES"/>
              <a:t>Haga clic para agregar un título</a:t>
            </a:r>
          </a:p>
        </p:txBody>
      </p:sp>
      <p:sp>
        <p:nvSpPr>
          <p:cNvPr id="41" name="Marcador de fecha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rtlCol="0"/>
          <a:lstStyle/>
          <a:p>
            <a:pPr rtl="0"/>
            <a:r>
              <a:rPr lang="es-ES"/>
              <a:t>1/2/20XX</a:t>
            </a:r>
            <a:endParaRPr lang="es-ES" dirty="0"/>
          </a:p>
        </p:txBody>
      </p:sp>
      <p:sp>
        <p:nvSpPr>
          <p:cNvPr id="42" name="Marcador de pie de página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rtlCol="0"/>
          <a:lstStyle/>
          <a:p>
            <a:pPr rtl="0"/>
            <a:r>
              <a:rPr lang="es-ES"/>
              <a:t>TÍTULO DE LA PRESENTACIÓN</a:t>
            </a:r>
          </a:p>
        </p:txBody>
      </p:sp>
      <p:sp>
        <p:nvSpPr>
          <p:cNvPr id="43" name="Marcador de número de diapositiva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s-ES" smtClean="0"/>
              <a:t>‹Nº›</a:t>
            </a:fld>
            <a:endParaRPr lang="es-ES" dirty="0"/>
          </a:p>
        </p:txBody>
      </p:sp>
      <p:grpSp>
        <p:nvGrpSpPr>
          <p:cNvPr id="48" name="Gráfico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orma libre: Forma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s-ES" dirty="0"/>
            </a:p>
          </p:txBody>
        </p:sp>
        <p:sp>
          <p:nvSpPr>
            <p:cNvPr id="50" name="Forma libre: Forma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s-ES" dirty="0"/>
            </a:p>
          </p:txBody>
        </p:sp>
      </p:grpSp>
      <p:grpSp>
        <p:nvGrpSpPr>
          <p:cNvPr id="51" name="Gráfico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s-E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s-E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s-E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s-E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s-E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s-E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s-E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s-E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s-E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s-E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s-E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s-E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s-ES" dirty="0"/>
            </a:p>
          </p:txBody>
        </p:sp>
      </p:grpSp>
      <p:grpSp>
        <p:nvGrpSpPr>
          <p:cNvPr id="221" name="Grupo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áfico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sp>
          <p:nvSpPr>
            <p:cNvPr id="223" name="Gráfico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lt1"/>
                </a:solidFill>
              </a:endParaRPr>
            </a:p>
          </p:txBody>
        </p:sp>
      </p:grpSp>
      <p:grpSp>
        <p:nvGrpSpPr>
          <p:cNvPr id="224" name="Grupo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Elipse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26" name="Elipse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a:t>HAGA CLIC PARA EDITAR EL ESTILO DEL TÍTULO DEL PATRÓN</a:t>
            </a:r>
          </a:p>
        </p:txBody>
      </p:sp>
      <p:sp>
        <p:nvSpPr>
          <p:cNvPr id="3" name="Marcador de texto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pPr rtl="0"/>
            <a:r>
              <a:rPr lang="es-ES"/>
              <a:t>1/2/20XX</a:t>
            </a:r>
            <a:endParaRPr lang="es-ES" b="1" dirty="0"/>
          </a:p>
        </p:txBody>
      </p:sp>
      <p:sp>
        <p:nvSpPr>
          <p:cNvPr id="5" name="Marcador de pie de página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pPr rtl="0"/>
            <a:r>
              <a:rPr lang="es-ES" b="1"/>
              <a:t>TÍTULO DE LA PRESENTACIÓN</a:t>
            </a:r>
          </a:p>
        </p:txBody>
      </p:sp>
      <p:sp>
        <p:nvSpPr>
          <p:cNvPr id="6" name="Marcador de número de diapositiva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pPr rtl="0"/>
            <a:fld id="{F3450C42-9A0B-4425-92C2-70FCF7C45734}" type="slidenum">
              <a:rPr lang="es-ES" smtClean="0"/>
              <a:pPr rtl="0"/>
              <a:t>‹Nº›</a:t>
            </a:fld>
            <a:endParaRPr lang="es-E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ítulo 9">
            <a:extLst>
              <a:ext uri="{FF2B5EF4-FFF2-40B4-BE49-F238E27FC236}">
                <a16:creationId xmlns:a16="http://schemas.microsoft.com/office/drawing/2014/main" id="{9DDF89BC-6718-4D28-9005-F42DB4D8B4BD}"/>
              </a:ext>
            </a:extLst>
          </p:cNvPr>
          <p:cNvSpPr>
            <a:spLocks noGrp="1"/>
          </p:cNvSpPr>
          <p:nvPr>
            <p:ph type="subTitle" idx="1"/>
          </p:nvPr>
        </p:nvSpPr>
        <p:spPr>
          <a:xfrm>
            <a:off x="735702" y="4608889"/>
            <a:ext cx="8279509" cy="1781123"/>
          </a:xfrm>
        </p:spPr>
        <p:txBody>
          <a:bodyPr rtlCol="0">
            <a:normAutofit fontScale="62500" lnSpcReduction="20000"/>
          </a:bodyPr>
          <a:lstStyle/>
          <a:p>
            <a:pPr rtl="0"/>
            <a:r>
              <a:rPr lang="es-ES" sz="3200" dirty="0"/>
              <a:t>Integrantes:</a:t>
            </a:r>
          </a:p>
          <a:p>
            <a:pPr algn="just">
              <a:lnSpc>
                <a:spcPct val="107000"/>
              </a:lnSpc>
              <a:spcAft>
                <a:spcPts val="800"/>
              </a:spcAft>
            </a:pPr>
            <a:r>
              <a:rPr lang="es-PE" sz="2900" dirty="0">
                <a:effectLst/>
                <a:latin typeface="+mj-lt"/>
                <a:ea typeface="Times New Roman" panose="02020603050405020304" pitchFamily="18" charset="0"/>
                <a:cs typeface="Arial" panose="020B0604020202020204" pitchFamily="34" charset="0"/>
              </a:rPr>
              <a:t>Neira Machaca, Javier </a:t>
            </a:r>
            <a:r>
              <a:rPr lang="es-PE" sz="2900" dirty="0" err="1">
                <a:effectLst/>
                <a:latin typeface="+mj-lt"/>
                <a:ea typeface="Times New Roman" panose="02020603050405020304" pitchFamily="18" charset="0"/>
                <a:cs typeface="Arial" panose="020B0604020202020204" pitchFamily="34" charset="0"/>
              </a:rPr>
              <a:t>Andree</a:t>
            </a:r>
            <a:r>
              <a:rPr lang="es-PE" sz="2900" dirty="0">
                <a:effectLst/>
                <a:latin typeface="+mj-lt"/>
                <a:ea typeface="Times New Roman" panose="02020603050405020304" pitchFamily="18" charset="0"/>
                <a:cs typeface="Arial" panose="020B0604020202020204" pitchFamily="34" charset="0"/>
              </a:rPr>
              <a:t>      	 (2017057984)</a:t>
            </a:r>
            <a:endParaRPr lang="es-PE" sz="2900" dirty="0">
              <a:effectLst/>
              <a:latin typeface="+mj-lt"/>
              <a:ea typeface="Calibri" panose="020F0502020204030204" pitchFamily="34" charset="0"/>
              <a:cs typeface="Arial" panose="020B0604020202020204" pitchFamily="34" charset="0"/>
            </a:endParaRPr>
          </a:p>
          <a:p>
            <a:pPr algn="just">
              <a:lnSpc>
                <a:spcPct val="107000"/>
              </a:lnSpc>
              <a:spcAft>
                <a:spcPts val="800"/>
              </a:spcAft>
            </a:pPr>
            <a:r>
              <a:rPr lang="es-PE" sz="2900" dirty="0">
                <a:effectLst/>
                <a:latin typeface="+mj-lt"/>
                <a:ea typeface="Times New Roman" panose="02020603050405020304" pitchFamily="18" charset="0"/>
                <a:cs typeface="Arial" panose="020B0604020202020204" pitchFamily="34" charset="0"/>
              </a:rPr>
              <a:t>Villanueva </a:t>
            </a:r>
            <a:r>
              <a:rPr lang="es-PE" sz="2900" dirty="0" err="1">
                <a:effectLst/>
                <a:latin typeface="+mj-lt"/>
                <a:ea typeface="Times New Roman" panose="02020603050405020304" pitchFamily="18" charset="0"/>
                <a:cs typeface="Arial" panose="020B0604020202020204" pitchFamily="34" charset="0"/>
              </a:rPr>
              <a:t>Yucra</a:t>
            </a:r>
            <a:r>
              <a:rPr lang="es-PE" sz="2900" dirty="0">
                <a:effectLst/>
                <a:latin typeface="+mj-lt"/>
                <a:ea typeface="Times New Roman" panose="02020603050405020304" pitchFamily="18" charset="0"/>
                <a:cs typeface="Arial" panose="020B0604020202020204" pitchFamily="34" charset="0"/>
              </a:rPr>
              <a:t>, </a:t>
            </a:r>
            <a:r>
              <a:rPr lang="es-PE" sz="2900" dirty="0" err="1">
                <a:effectLst/>
                <a:latin typeface="+mj-lt"/>
                <a:ea typeface="Times New Roman" panose="02020603050405020304" pitchFamily="18" charset="0"/>
                <a:cs typeface="Arial" panose="020B0604020202020204" pitchFamily="34" charset="0"/>
              </a:rPr>
              <a:t>Josue</a:t>
            </a:r>
            <a:r>
              <a:rPr lang="es-PE" sz="2900" dirty="0">
                <a:effectLst/>
                <a:latin typeface="+mj-lt"/>
                <a:ea typeface="Times New Roman" panose="02020603050405020304" pitchFamily="18" charset="0"/>
                <a:cs typeface="Arial" panose="020B0604020202020204" pitchFamily="34" charset="0"/>
              </a:rPr>
              <a:t> Joel  		 (2018000722)</a:t>
            </a:r>
            <a:endParaRPr lang="es-PE" sz="2900" dirty="0">
              <a:effectLst/>
              <a:latin typeface="+mj-lt"/>
              <a:ea typeface="Calibri" panose="020F0502020204030204" pitchFamily="34" charset="0"/>
              <a:cs typeface="Arial" panose="020B0604020202020204" pitchFamily="34" charset="0"/>
            </a:endParaRPr>
          </a:p>
          <a:p>
            <a:pPr algn="just">
              <a:lnSpc>
                <a:spcPct val="107000"/>
              </a:lnSpc>
              <a:spcAft>
                <a:spcPts val="800"/>
              </a:spcAft>
            </a:pPr>
            <a:r>
              <a:rPr lang="es-PE" sz="2900" dirty="0">
                <a:effectLst/>
                <a:latin typeface="+mj-lt"/>
                <a:ea typeface="Times New Roman" panose="02020603050405020304" pitchFamily="18" charset="0"/>
                <a:cs typeface="Arial" panose="020B0604020202020204" pitchFamily="34" charset="0"/>
              </a:rPr>
              <a:t>Mamani Condori, Gilmer </a:t>
            </a:r>
            <a:r>
              <a:rPr lang="es-PE" sz="2900" dirty="0" err="1">
                <a:effectLst/>
                <a:latin typeface="+mj-lt"/>
                <a:ea typeface="Times New Roman" panose="02020603050405020304" pitchFamily="18" charset="0"/>
                <a:cs typeface="Arial" panose="020B0604020202020204" pitchFamily="34" charset="0"/>
              </a:rPr>
              <a:t>donaldo</a:t>
            </a:r>
            <a:r>
              <a:rPr lang="es-PE" sz="2900" dirty="0">
                <a:effectLst/>
                <a:latin typeface="+mj-lt"/>
                <a:ea typeface="Times New Roman" panose="02020603050405020304" pitchFamily="18" charset="0"/>
                <a:cs typeface="Arial" panose="020B0604020202020204" pitchFamily="34" charset="0"/>
              </a:rPr>
              <a:t>   	 (2012042779)</a:t>
            </a:r>
            <a:endParaRPr lang="es-PE" sz="2900" dirty="0">
              <a:effectLst/>
              <a:latin typeface="+mj-lt"/>
              <a:ea typeface="Calibri" panose="020F0502020204030204" pitchFamily="34" charset="0"/>
              <a:cs typeface="Arial" panose="020B0604020202020204" pitchFamily="34" charset="0"/>
            </a:endParaRPr>
          </a:p>
          <a:p>
            <a:pPr rtl="0"/>
            <a:endParaRPr lang="es-ES" dirty="0"/>
          </a:p>
        </p:txBody>
      </p:sp>
      <p:sp>
        <p:nvSpPr>
          <p:cNvPr id="8" name="CuadroTexto 7">
            <a:extLst>
              <a:ext uri="{FF2B5EF4-FFF2-40B4-BE49-F238E27FC236}">
                <a16:creationId xmlns:a16="http://schemas.microsoft.com/office/drawing/2014/main" id="{90E63CCB-1230-4626-BF6C-EA11EACF2AAA}"/>
              </a:ext>
            </a:extLst>
          </p:cNvPr>
          <p:cNvSpPr txBox="1"/>
          <p:nvPr/>
        </p:nvSpPr>
        <p:spPr>
          <a:xfrm>
            <a:off x="255431" y="2208964"/>
            <a:ext cx="11681137" cy="1723933"/>
          </a:xfrm>
          <a:prstGeom prst="rect">
            <a:avLst/>
          </a:prstGeom>
          <a:noFill/>
        </p:spPr>
        <p:txBody>
          <a:bodyPr wrap="square" rtlCol="0">
            <a:spAutoFit/>
          </a:bodyPr>
          <a:lstStyle/>
          <a:p>
            <a:pPr>
              <a:lnSpc>
                <a:spcPct val="107000"/>
              </a:lnSpc>
              <a:spcAft>
                <a:spcPts val="800"/>
              </a:spcAft>
            </a:pPr>
            <a:r>
              <a:rPr lang="es-PE" sz="4800" dirty="0">
                <a:solidFill>
                  <a:schemeClr val="accent4"/>
                </a:solidFill>
                <a:effectLst/>
                <a:latin typeface="Franklin Gothic Heavy" panose="020B0903020102020204" pitchFamily="34" charset="0"/>
                <a:ea typeface="Times New Roman" panose="02020603050405020304" pitchFamily="18" charset="0"/>
                <a:cs typeface="Arial" panose="020B0604020202020204" pitchFamily="34" charset="0"/>
              </a:rPr>
              <a:t>Aplicación móvil de ayuda para la toma </a:t>
            </a:r>
            <a:endParaRPr lang="es-PE" sz="4800" dirty="0">
              <a:solidFill>
                <a:schemeClr val="accent4"/>
              </a:solidFill>
              <a:effectLst/>
              <a:latin typeface="Franklin Gothic Heavy" panose="020B0903020102020204" pitchFamily="34" charset="0"/>
              <a:ea typeface="Calibri" panose="020F0502020204030204" pitchFamily="34" charset="0"/>
              <a:cs typeface="Arial" panose="020B0604020202020204" pitchFamily="34" charset="0"/>
            </a:endParaRPr>
          </a:p>
          <a:p>
            <a:r>
              <a:rPr lang="es-PE" sz="4800" dirty="0">
                <a:solidFill>
                  <a:schemeClr val="accent4"/>
                </a:solidFill>
                <a:effectLst/>
                <a:latin typeface="Franklin Gothic Heavy" panose="020B0903020102020204" pitchFamily="34" charset="0"/>
                <a:ea typeface="Times New Roman" panose="02020603050405020304" pitchFamily="18" charset="0"/>
              </a:rPr>
              <a:t>de decisiones de cocina</a:t>
            </a:r>
            <a:endParaRPr lang="es-PE" sz="4800" dirty="0">
              <a:solidFill>
                <a:schemeClr val="accent4"/>
              </a:solidFill>
              <a:latin typeface="Franklin Gothic Heavy" panose="020B0903020102020204" pitchFamily="34" charset="0"/>
            </a:endParaRPr>
          </a:p>
        </p:txBody>
      </p:sp>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2D0DD1A-69F9-4BCA-BAC2-9C8C6D3A96F5}"/>
              </a:ext>
            </a:extLst>
          </p:cNvPr>
          <p:cNvSpPr>
            <a:spLocks noGrp="1"/>
          </p:cNvSpPr>
          <p:nvPr>
            <p:ph type="title"/>
          </p:nvPr>
        </p:nvSpPr>
        <p:spPr>
          <a:xfrm>
            <a:off x="1691324" y="358614"/>
            <a:ext cx="7710127" cy="1044058"/>
          </a:xfrm>
        </p:spPr>
        <p:txBody>
          <a:bodyPr/>
          <a:lstStyle/>
          <a:p>
            <a:r>
              <a:rPr lang="es-ES" dirty="0">
                <a:solidFill>
                  <a:schemeClr val="accent4"/>
                </a:solidFill>
              </a:rPr>
              <a:t>Diagrama de paquetes</a:t>
            </a:r>
            <a:endParaRPr lang="es-PE" dirty="0">
              <a:solidFill>
                <a:schemeClr val="accent4"/>
              </a:solidFill>
            </a:endParaRPr>
          </a:p>
        </p:txBody>
      </p:sp>
      <p:pic>
        <p:nvPicPr>
          <p:cNvPr id="4" name="Imagen 3">
            <a:extLst>
              <a:ext uri="{FF2B5EF4-FFF2-40B4-BE49-F238E27FC236}">
                <a16:creationId xmlns:a16="http://schemas.microsoft.com/office/drawing/2014/main" id="{7C8C0A76-511C-4FAB-9FE8-D022E563AEFA}"/>
              </a:ext>
            </a:extLst>
          </p:cNvPr>
          <p:cNvPicPr>
            <a:picLocks noChangeAspect="1"/>
          </p:cNvPicPr>
          <p:nvPr/>
        </p:nvPicPr>
        <p:blipFill>
          <a:blip r:embed="rId2"/>
          <a:stretch>
            <a:fillRect/>
          </a:stretch>
        </p:blipFill>
        <p:spPr>
          <a:xfrm>
            <a:off x="1244600" y="1754399"/>
            <a:ext cx="9016153" cy="3926735"/>
          </a:xfrm>
          <a:prstGeom prst="rect">
            <a:avLst/>
          </a:prstGeom>
        </p:spPr>
      </p:pic>
    </p:spTree>
    <p:extLst>
      <p:ext uri="{BB962C8B-B14F-4D97-AF65-F5344CB8AC3E}">
        <p14:creationId xmlns:p14="http://schemas.microsoft.com/office/powerpoint/2010/main" val="74959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8">
            <a:extLst>
              <a:ext uri="{FF2B5EF4-FFF2-40B4-BE49-F238E27FC236}">
                <a16:creationId xmlns:a16="http://schemas.microsoft.com/office/drawing/2014/main" id="{1BF9496E-483C-73E4-6262-05C3228570CD}"/>
              </a:ext>
            </a:extLst>
          </p:cNvPr>
          <p:cNvSpPr>
            <a:spLocks noGrp="1"/>
          </p:cNvSpPr>
          <p:nvPr>
            <p:ph type="title"/>
          </p:nvPr>
        </p:nvSpPr>
        <p:spPr>
          <a:xfrm>
            <a:off x="663779" y="1456943"/>
            <a:ext cx="5257799" cy="1314996"/>
          </a:xfrm>
        </p:spPr>
        <p:txBody>
          <a:bodyPr vert="horz" lIns="91440" tIns="45720" rIns="91440" bIns="45720" rtlCol="0" anchor="b">
            <a:normAutofit/>
          </a:bodyPr>
          <a:lstStyle/>
          <a:p>
            <a:pPr rtl="0"/>
            <a:r>
              <a:rPr lang="es-ES" dirty="0">
                <a:solidFill>
                  <a:schemeClr val="accent4"/>
                </a:solidFill>
              </a:rPr>
              <a:t>Propósito</a:t>
            </a:r>
          </a:p>
        </p:txBody>
      </p:sp>
      <p:sp>
        <p:nvSpPr>
          <p:cNvPr id="12" name="Marcador de contenido 9">
            <a:extLst>
              <a:ext uri="{FF2B5EF4-FFF2-40B4-BE49-F238E27FC236}">
                <a16:creationId xmlns:a16="http://schemas.microsoft.com/office/drawing/2014/main" id="{14D83E87-E3FD-E2C6-0EB4-D29C628C6BC2}"/>
              </a:ext>
            </a:extLst>
          </p:cNvPr>
          <p:cNvSpPr txBox="1">
            <a:spLocks/>
          </p:cNvSpPr>
          <p:nvPr/>
        </p:nvSpPr>
        <p:spPr>
          <a:xfrm>
            <a:off x="663779" y="2771939"/>
            <a:ext cx="10981887" cy="3882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La aplicación móvil de ayuda para la toma de decisiones de cocina sería una herramienta muy útil para aquellas personas que necesitan guías o ayuda para planificar sus comidas. La aplicación podría incluir una variedad de características que ayuden a los usuarios a tomar decisiones informadas sobre lo que van a cocinar.</a:t>
            </a:r>
          </a:p>
        </p:txBody>
      </p:sp>
    </p:spTree>
    <p:extLst>
      <p:ext uri="{BB962C8B-B14F-4D97-AF65-F5344CB8AC3E}">
        <p14:creationId xmlns:p14="http://schemas.microsoft.com/office/powerpoint/2010/main" val="45809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8">
            <a:extLst>
              <a:ext uri="{FF2B5EF4-FFF2-40B4-BE49-F238E27FC236}">
                <a16:creationId xmlns:a16="http://schemas.microsoft.com/office/drawing/2014/main" id="{1BF9496E-483C-73E4-6262-05C3228570CD}"/>
              </a:ext>
            </a:extLst>
          </p:cNvPr>
          <p:cNvSpPr>
            <a:spLocks noGrp="1"/>
          </p:cNvSpPr>
          <p:nvPr>
            <p:ph type="title"/>
          </p:nvPr>
        </p:nvSpPr>
        <p:spPr>
          <a:xfrm>
            <a:off x="663779" y="1456943"/>
            <a:ext cx="5257799" cy="1314996"/>
          </a:xfrm>
        </p:spPr>
        <p:txBody>
          <a:bodyPr vert="horz" lIns="91440" tIns="45720" rIns="91440" bIns="45720" rtlCol="0" anchor="b">
            <a:normAutofit/>
          </a:bodyPr>
          <a:lstStyle/>
          <a:p>
            <a:pPr rtl="0"/>
            <a:r>
              <a:rPr lang="es-ES" dirty="0">
                <a:solidFill>
                  <a:schemeClr val="accent4"/>
                </a:solidFill>
              </a:rPr>
              <a:t>Problemática</a:t>
            </a:r>
          </a:p>
        </p:txBody>
      </p:sp>
      <p:sp>
        <p:nvSpPr>
          <p:cNvPr id="12" name="Marcador de contenido 9">
            <a:extLst>
              <a:ext uri="{FF2B5EF4-FFF2-40B4-BE49-F238E27FC236}">
                <a16:creationId xmlns:a16="http://schemas.microsoft.com/office/drawing/2014/main" id="{14D83E87-E3FD-E2C6-0EB4-D29C628C6BC2}"/>
              </a:ext>
            </a:extLst>
          </p:cNvPr>
          <p:cNvSpPr txBox="1">
            <a:spLocks/>
          </p:cNvSpPr>
          <p:nvPr/>
        </p:nvSpPr>
        <p:spPr>
          <a:xfrm>
            <a:off x="663779" y="2771939"/>
            <a:ext cx="10981887" cy="1977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b="0" i="0" dirty="0">
                <a:solidFill>
                  <a:srgbClr val="D1D5DB"/>
                </a:solidFill>
                <a:effectLst/>
                <a:latin typeface="Söhne"/>
              </a:rPr>
              <a:t>Cada usuario tiene preferencias y restricciones únicas. La aplicación debe ser capaz de adaptarse a esas necesidades y ofrecer recomendaciones personalizadas en función de las preferencias del usuario, como ingredientes favoritos, alergias alimentarias o dietas especiales.</a:t>
            </a:r>
            <a:endParaRPr lang="es-ES" dirty="0"/>
          </a:p>
        </p:txBody>
      </p:sp>
    </p:spTree>
    <p:extLst>
      <p:ext uri="{BB962C8B-B14F-4D97-AF65-F5344CB8AC3E}">
        <p14:creationId xmlns:p14="http://schemas.microsoft.com/office/powerpoint/2010/main" val="65859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8">
            <a:extLst>
              <a:ext uri="{FF2B5EF4-FFF2-40B4-BE49-F238E27FC236}">
                <a16:creationId xmlns:a16="http://schemas.microsoft.com/office/drawing/2014/main" id="{1BF9496E-483C-73E4-6262-05C3228570CD}"/>
              </a:ext>
            </a:extLst>
          </p:cNvPr>
          <p:cNvSpPr>
            <a:spLocks noGrp="1"/>
          </p:cNvSpPr>
          <p:nvPr>
            <p:ph type="title"/>
          </p:nvPr>
        </p:nvSpPr>
        <p:spPr>
          <a:xfrm>
            <a:off x="663779" y="1456943"/>
            <a:ext cx="5257799" cy="1314996"/>
          </a:xfrm>
        </p:spPr>
        <p:txBody>
          <a:bodyPr vert="horz" lIns="91440" tIns="45720" rIns="91440" bIns="45720" rtlCol="0" anchor="b">
            <a:normAutofit/>
          </a:bodyPr>
          <a:lstStyle/>
          <a:p>
            <a:pPr rtl="0"/>
            <a:r>
              <a:rPr lang="es-ES" dirty="0">
                <a:solidFill>
                  <a:schemeClr val="accent4"/>
                </a:solidFill>
              </a:rPr>
              <a:t>Solución</a:t>
            </a:r>
          </a:p>
        </p:txBody>
      </p:sp>
      <p:sp>
        <p:nvSpPr>
          <p:cNvPr id="12" name="Marcador de contenido 9">
            <a:extLst>
              <a:ext uri="{FF2B5EF4-FFF2-40B4-BE49-F238E27FC236}">
                <a16:creationId xmlns:a16="http://schemas.microsoft.com/office/drawing/2014/main" id="{14D83E87-E3FD-E2C6-0EB4-D29C628C6BC2}"/>
              </a:ext>
            </a:extLst>
          </p:cNvPr>
          <p:cNvSpPr txBox="1">
            <a:spLocks/>
          </p:cNvSpPr>
          <p:nvPr/>
        </p:nvSpPr>
        <p:spPr>
          <a:xfrm>
            <a:off x="663779" y="2771939"/>
            <a:ext cx="10981887" cy="19778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b="0" i="0" dirty="0">
                <a:solidFill>
                  <a:srgbClr val="D1D5DB"/>
                </a:solidFill>
                <a:effectLst/>
                <a:latin typeface="Söhne"/>
              </a:rPr>
              <a:t>Implementar un sistema de perfil de usuario robusto que permita a los usuarios ingresar su información personal, preferencias y restricciones alimentarias. Con esta información, la aplicación puede adaptar las recomendaciones de recetas y sugerencias a las necesidades específicas de cada usuario.</a:t>
            </a:r>
            <a:endParaRPr lang="es-ES" dirty="0"/>
          </a:p>
        </p:txBody>
      </p:sp>
    </p:spTree>
    <p:extLst>
      <p:ext uri="{BB962C8B-B14F-4D97-AF65-F5344CB8AC3E}">
        <p14:creationId xmlns:p14="http://schemas.microsoft.com/office/powerpoint/2010/main" val="141228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4B1B1-D199-4251-97E5-F924C1587A04}"/>
              </a:ext>
            </a:extLst>
          </p:cNvPr>
          <p:cNvSpPr>
            <a:spLocks noGrp="1"/>
          </p:cNvSpPr>
          <p:nvPr>
            <p:ph type="title"/>
          </p:nvPr>
        </p:nvSpPr>
        <p:spPr/>
        <p:txBody>
          <a:bodyPr/>
          <a:lstStyle/>
          <a:p>
            <a:r>
              <a:rPr lang="es-ES" dirty="0">
                <a:solidFill>
                  <a:schemeClr val="accent4"/>
                </a:solidFill>
              </a:rPr>
              <a:t>Alcance</a:t>
            </a:r>
            <a:endParaRPr lang="es-PE" dirty="0">
              <a:solidFill>
                <a:schemeClr val="accent4"/>
              </a:solidFill>
            </a:endParaRPr>
          </a:p>
        </p:txBody>
      </p:sp>
      <p:sp>
        <p:nvSpPr>
          <p:cNvPr id="4" name="Marcador de texto 3">
            <a:extLst>
              <a:ext uri="{FF2B5EF4-FFF2-40B4-BE49-F238E27FC236}">
                <a16:creationId xmlns:a16="http://schemas.microsoft.com/office/drawing/2014/main" id="{D46876C7-301F-40C9-A78C-1E23C84B20A5}"/>
              </a:ext>
            </a:extLst>
          </p:cNvPr>
          <p:cNvSpPr>
            <a:spLocks noGrp="1"/>
          </p:cNvSpPr>
          <p:nvPr>
            <p:ph type="body" sz="quarter" idx="14"/>
          </p:nvPr>
        </p:nvSpPr>
        <p:spPr>
          <a:xfrm>
            <a:off x="1691323" y="1115491"/>
            <a:ext cx="7710127" cy="1278503"/>
          </a:xfrm>
        </p:spPr>
        <p:txBody>
          <a:bodyPr>
            <a:normAutofit/>
          </a:bodyPr>
          <a:lstStyle/>
          <a:p>
            <a:pPr marL="0" indent="0" algn="just">
              <a:buNone/>
            </a:pPr>
            <a:r>
              <a:rPr lang="es-ES" dirty="0"/>
              <a:t>La aplicación móvil podría ser muy amplio, dependiendo de la cantidad de características y funcionalidades que se decidan incluir en la aplicación. Algunos de los aspectos clave que podrían ser:</a:t>
            </a:r>
            <a:endParaRPr lang="es-PE" dirty="0"/>
          </a:p>
        </p:txBody>
      </p:sp>
      <p:sp>
        <p:nvSpPr>
          <p:cNvPr id="6" name="Marcador de texto 5">
            <a:extLst>
              <a:ext uri="{FF2B5EF4-FFF2-40B4-BE49-F238E27FC236}">
                <a16:creationId xmlns:a16="http://schemas.microsoft.com/office/drawing/2014/main" id="{87671CDA-C284-4BBA-BD7C-ED8A2C634341}"/>
              </a:ext>
            </a:extLst>
          </p:cNvPr>
          <p:cNvSpPr>
            <a:spLocks noGrp="1"/>
          </p:cNvSpPr>
          <p:nvPr>
            <p:ph type="body" sz="quarter" idx="16"/>
          </p:nvPr>
        </p:nvSpPr>
        <p:spPr>
          <a:xfrm>
            <a:off x="1691323" y="2393994"/>
            <a:ext cx="8390189" cy="3295650"/>
          </a:xfrm>
        </p:spPr>
        <p:txBody>
          <a:bodyPr>
            <a:normAutofit/>
          </a:bodyPr>
          <a:lstStyle/>
          <a:p>
            <a:pPr algn="just"/>
            <a:r>
              <a:rPr lang="es-ES" dirty="0"/>
              <a:t>Número de recetas: El alcance podría verse afectado por la cantidad de recetas que se decidan incluir en ella. Si se incluyen miles de recetas, la aplicación tendría un alcance muy amplio, ya que satisfaría una gran variedad de gustos y preferencias. </a:t>
            </a:r>
          </a:p>
          <a:p>
            <a:pPr algn="just"/>
            <a:r>
              <a:rPr lang="es-ES" dirty="0"/>
              <a:t>Dificultad de las recetas: El alcance también podría verse afectado por la dificultad de las recetas incluidas. Si la aplicación incluye recetas para principiantes, intermedios y expertos, el alcance sería mayor .</a:t>
            </a:r>
          </a:p>
          <a:p>
            <a:pPr algn="just"/>
            <a:r>
              <a:rPr lang="es-ES" dirty="0"/>
              <a:t>País o región: El alcance podría ser más limitado si se enfoca en recetas de una región o país específico. En este caso, la aplicación tendría un público más específico, pero también podría ser más relevante para ese público en particular.</a:t>
            </a:r>
            <a:endParaRPr lang="es-PE" dirty="0"/>
          </a:p>
        </p:txBody>
      </p:sp>
    </p:spTree>
    <p:extLst>
      <p:ext uri="{BB962C8B-B14F-4D97-AF65-F5344CB8AC3E}">
        <p14:creationId xmlns:p14="http://schemas.microsoft.com/office/powerpoint/2010/main" val="367984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4B1B1-D199-4251-97E5-F924C1587A04}"/>
              </a:ext>
            </a:extLst>
          </p:cNvPr>
          <p:cNvSpPr>
            <a:spLocks noGrp="1"/>
          </p:cNvSpPr>
          <p:nvPr>
            <p:ph type="title"/>
          </p:nvPr>
        </p:nvSpPr>
        <p:spPr/>
        <p:txBody>
          <a:bodyPr>
            <a:normAutofit fontScale="90000"/>
          </a:bodyPr>
          <a:lstStyle/>
          <a:p>
            <a:r>
              <a:rPr lang="es-ES" dirty="0">
                <a:solidFill>
                  <a:schemeClr val="accent4"/>
                </a:solidFill>
              </a:rPr>
              <a:t>Resumen de los interesados</a:t>
            </a:r>
            <a:endParaRPr lang="es-PE" dirty="0">
              <a:solidFill>
                <a:schemeClr val="accent4"/>
              </a:solidFill>
            </a:endParaRPr>
          </a:p>
        </p:txBody>
      </p:sp>
      <p:graphicFrame>
        <p:nvGraphicFramePr>
          <p:cNvPr id="9" name="Tabla 8">
            <a:extLst>
              <a:ext uri="{FF2B5EF4-FFF2-40B4-BE49-F238E27FC236}">
                <a16:creationId xmlns:a16="http://schemas.microsoft.com/office/drawing/2014/main" id="{340E1A61-B43B-4690-81F4-966AE04F3AD3}"/>
              </a:ext>
            </a:extLst>
          </p:cNvPr>
          <p:cNvGraphicFramePr>
            <a:graphicFrameLocks noGrp="1"/>
          </p:cNvGraphicFramePr>
          <p:nvPr>
            <p:extLst>
              <p:ext uri="{D42A27DB-BD31-4B8C-83A1-F6EECF244321}">
                <p14:modId xmlns:p14="http://schemas.microsoft.com/office/powerpoint/2010/main" val="2530773022"/>
              </p:ext>
            </p:extLst>
          </p:nvPr>
        </p:nvGraphicFramePr>
        <p:xfrm>
          <a:off x="1845997" y="1261005"/>
          <a:ext cx="7710127" cy="4753430"/>
        </p:xfrm>
        <a:graphic>
          <a:graphicData uri="http://schemas.openxmlformats.org/drawingml/2006/table">
            <a:tbl>
              <a:tblPr firstRow="1" firstCol="1" bandRow="1">
                <a:tableStyleId>{00A15C55-8517-42AA-B614-E9B94910E393}</a:tableStyleId>
              </a:tblPr>
              <a:tblGrid>
                <a:gridCol w="2429362">
                  <a:extLst>
                    <a:ext uri="{9D8B030D-6E8A-4147-A177-3AD203B41FA5}">
                      <a16:colId xmlns:a16="http://schemas.microsoft.com/office/drawing/2014/main" val="29725830"/>
                    </a:ext>
                  </a:extLst>
                </a:gridCol>
                <a:gridCol w="5280765">
                  <a:extLst>
                    <a:ext uri="{9D8B030D-6E8A-4147-A177-3AD203B41FA5}">
                      <a16:colId xmlns:a16="http://schemas.microsoft.com/office/drawing/2014/main" val="405443310"/>
                    </a:ext>
                  </a:extLst>
                </a:gridCol>
              </a:tblGrid>
              <a:tr h="338509">
                <a:tc>
                  <a:txBody>
                    <a:bodyPr/>
                    <a:lstStyle/>
                    <a:p>
                      <a:pPr algn="ctr">
                        <a:lnSpc>
                          <a:spcPct val="150000"/>
                        </a:lnSpc>
                        <a:spcAft>
                          <a:spcPts val="800"/>
                        </a:spcAft>
                      </a:pPr>
                      <a:r>
                        <a:rPr lang="es-PE" sz="1600">
                          <a:solidFill>
                            <a:schemeClr val="bg1"/>
                          </a:solidFill>
                          <a:effectLst/>
                        </a:rPr>
                        <a:t>Interesados</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PE" sz="1600">
                          <a:solidFill>
                            <a:schemeClr val="bg1"/>
                          </a:solidFill>
                          <a:effectLst/>
                        </a:rPr>
                        <a:t>Descripción</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9117234"/>
                  </a:ext>
                </a:extLst>
              </a:tr>
              <a:tr h="1471640">
                <a:tc>
                  <a:txBody>
                    <a:bodyPr/>
                    <a:lstStyle/>
                    <a:p>
                      <a:pPr algn="just">
                        <a:lnSpc>
                          <a:spcPct val="150000"/>
                        </a:lnSpc>
                        <a:spcAft>
                          <a:spcPts val="800"/>
                        </a:spcAft>
                      </a:pPr>
                      <a:r>
                        <a:rPr lang="es-PE" sz="1600">
                          <a:solidFill>
                            <a:schemeClr val="bg1"/>
                          </a:solidFill>
                          <a:effectLst/>
                        </a:rPr>
                        <a:t>Usuario final</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s-PE" sz="1600">
                          <a:solidFill>
                            <a:schemeClr val="bg1"/>
                          </a:solidFill>
                          <a:effectLst/>
                        </a:rPr>
                        <a:t>los usuarios de la aplicación son el grupo principal de interesados. Estos incluyen a cualquier persona que quiera planificar sus comidas de manera más efectiva.</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2732838"/>
                  </a:ext>
                </a:extLst>
              </a:tr>
              <a:tr h="1849351">
                <a:tc>
                  <a:txBody>
                    <a:bodyPr/>
                    <a:lstStyle/>
                    <a:p>
                      <a:pPr>
                        <a:lnSpc>
                          <a:spcPct val="150000"/>
                        </a:lnSpc>
                        <a:spcAft>
                          <a:spcPts val="800"/>
                        </a:spcAft>
                      </a:pPr>
                      <a:r>
                        <a:rPr lang="es-PE" sz="1600">
                          <a:solidFill>
                            <a:schemeClr val="bg1"/>
                          </a:solidFill>
                          <a:effectLst/>
                        </a:rPr>
                        <a:t>Anunciantes y patrocinadores</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s-PE" sz="1600">
                          <a:solidFill>
                            <a:schemeClr val="bg1"/>
                          </a:solidFill>
                          <a:effectLst/>
                        </a:rPr>
                        <a:t>las marcas de alimentos, utensilios de cocina y otros productos relacionados con la cocina pueden estar interesados en anunciar en la aplicación o patrocinar contenido relacionado con su marca.</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0920341"/>
                  </a:ext>
                </a:extLst>
              </a:tr>
              <a:tr h="1093930">
                <a:tc>
                  <a:txBody>
                    <a:bodyPr/>
                    <a:lstStyle/>
                    <a:p>
                      <a:pPr>
                        <a:lnSpc>
                          <a:spcPct val="150000"/>
                        </a:lnSpc>
                        <a:spcAft>
                          <a:spcPts val="800"/>
                        </a:spcAft>
                      </a:pPr>
                      <a:r>
                        <a:rPr lang="es-PE" sz="1600">
                          <a:solidFill>
                            <a:schemeClr val="bg1"/>
                          </a:solidFill>
                          <a:effectLst/>
                        </a:rPr>
                        <a:t>Inversionistas y financiadores</a:t>
                      </a:r>
                      <a:endParaRPr lang="es-PE"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s-PE" sz="1600" dirty="0">
                          <a:solidFill>
                            <a:schemeClr val="bg1"/>
                          </a:solidFill>
                          <a:effectLst/>
                        </a:rPr>
                        <a:t>aquellos que están interesados en invertir en la aplicación tienen un interés financiero en su éxito y rentabilidad.</a:t>
                      </a:r>
                      <a:endParaRPr lang="es-PE"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9607294"/>
                  </a:ext>
                </a:extLst>
              </a:tr>
            </a:tbl>
          </a:graphicData>
        </a:graphic>
      </p:graphicFrame>
    </p:spTree>
    <p:extLst>
      <p:ext uri="{BB962C8B-B14F-4D97-AF65-F5344CB8AC3E}">
        <p14:creationId xmlns:p14="http://schemas.microsoft.com/office/powerpoint/2010/main" val="414339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2D0DD1A-69F9-4BCA-BAC2-9C8C6D3A96F5}"/>
              </a:ext>
            </a:extLst>
          </p:cNvPr>
          <p:cNvSpPr>
            <a:spLocks noGrp="1"/>
          </p:cNvSpPr>
          <p:nvPr>
            <p:ph type="title"/>
          </p:nvPr>
        </p:nvSpPr>
        <p:spPr>
          <a:xfrm>
            <a:off x="1259523" y="223148"/>
            <a:ext cx="7710127" cy="1044058"/>
          </a:xfrm>
        </p:spPr>
        <p:txBody>
          <a:bodyPr>
            <a:normAutofit fontScale="90000"/>
          </a:bodyPr>
          <a:lstStyle/>
          <a:p>
            <a:r>
              <a:rPr lang="es-ES" dirty="0">
                <a:solidFill>
                  <a:schemeClr val="accent4"/>
                </a:solidFill>
              </a:rPr>
              <a:t>Requerimientos funcionales</a:t>
            </a:r>
            <a:endParaRPr lang="es-PE" dirty="0">
              <a:solidFill>
                <a:schemeClr val="accent4"/>
              </a:solidFill>
            </a:endParaRPr>
          </a:p>
        </p:txBody>
      </p:sp>
      <p:graphicFrame>
        <p:nvGraphicFramePr>
          <p:cNvPr id="2" name="Tabla 1">
            <a:extLst>
              <a:ext uri="{FF2B5EF4-FFF2-40B4-BE49-F238E27FC236}">
                <a16:creationId xmlns:a16="http://schemas.microsoft.com/office/drawing/2014/main" id="{4E84E1FE-EE5C-46FE-8E1B-88C498F0B02B}"/>
              </a:ext>
            </a:extLst>
          </p:cNvPr>
          <p:cNvGraphicFramePr>
            <a:graphicFrameLocks noGrp="1"/>
          </p:cNvGraphicFramePr>
          <p:nvPr>
            <p:extLst>
              <p:ext uri="{D42A27DB-BD31-4B8C-83A1-F6EECF244321}">
                <p14:modId xmlns:p14="http://schemas.microsoft.com/office/powerpoint/2010/main" val="1209331742"/>
              </p:ext>
            </p:extLst>
          </p:nvPr>
        </p:nvGraphicFramePr>
        <p:xfrm>
          <a:off x="2396067" y="812801"/>
          <a:ext cx="6908802" cy="5852123"/>
        </p:xfrm>
        <a:graphic>
          <a:graphicData uri="http://schemas.openxmlformats.org/drawingml/2006/table">
            <a:tbl>
              <a:tblPr firstRow="1" firstCol="1" lastRow="1" lastCol="1" bandRow="1" bandCol="1">
                <a:tableStyleId>{912C8C85-51F0-491E-9774-3900AFEF0FD7}</a:tableStyleId>
              </a:tblPr>
              <a:tblGrid>
                <a:gridCol w="770356">
                  <a:extLst>
                    <a:ext uri="{9D8B030D-6E8A-4147-A177-3AD203B41FA5}">
                      <a16:colId xmlns:a16="http://schemas.microsoft.com/office/drawing/2014/main" val="3157936786"/>
                    </a:ext>
                  </a:extLst>
                </a:gridCol>
                <a:gridCol w="1368654">
                  <a:extLst>
                    <a:ext uri="{9D8B030D-6E8A-4147-A177-3AD203B41FA5}">
                      <a16:colId xmlns:a16="http://schemas.microsoft.com/office/drawing/2014/main" val="84422265"/>
                    </a:ext>
                  </a:extLst>
                </a:gridCol>
                <a:gridCol w="3706388">
                  <a:extLst>
                    <a:ext uri="{9D8B030D-6E8A-4147-A177-3AD203B41FA5}">
                      <a16:colId xmlns:a16="http://schemas.microsoft.com/office/drawing/2014/main" val="756496011"/>
                    </a:ext>
                  </a:extLst>
                </a:gridCol>
                <a:gridCol w="1063404">
                  <a:extLst>
                    <a:ext uri="{9D8B030D-6E8A-4147-A177-3AD203B41FA5}">
                      <a16:colId xmlns:a16="http://schemas.microsoft.com/office/drawing/2014/main" val="3522595823"/>
                    </a:ext>
                  </a:extLst>
                </a:gridCol>
              </a:tblGrid>
              <a:tr h="261081">
                <a:tc gridSpan="4">
                  <a:txBody>
                    <a:bodyPr/>
                    <a:lstStyle/>
                    <a:p>
                      <a:pPr algn="ctr">
                        <a:lnSpc>
                          <a:spcPct val="115000"/>
                        </a:lnSpc>
                        <a:spcAft>
                          <a:spcPts val="1000"/>
                        </a:spcAft>
                      </a:pPr>
                      <a:r>
                        <a:rPr lang="es-ES" sz="900" dirty="0">
                          <a:effectLst/>
                        </a:rPr>
                        <a:t>Requerimientos Funcionales</a:t>
                      </a:r>
                      <a:endParaRPr lang="es-PE"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rgbClr val="FFC000"/>
                    </a:solidFill>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598160223"/>
                  </a:ext>
                </a:extLst>
              </a:tr>
              <a:tr h="261081">
                <a:tc>
                  <a:txBody>
                    <a:bodyPr/>
                    <a:lstStyle/>
                    <a:p>
                      <a:pPr algn="ctr">
                        <a:lnSpc>
                          <a:spcPct val="115000"/>
                        </a:lnSpc>
                        <a:spcAft>
                          <a:spcPts val="1000"/>
                        </a:spcAft>
                      </a:pPr>
                      <a:r>
                        <a:rPr lang="es-ES" sz="900">
                          <a:solidFill>
                            <a:schemeClr val="bg1"/>
                          </a:solidFill>
                          <a:effectLst/>
                        </a:rPr>
                        <a:t>Código</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lnR w="12700" cap="flat" cmpd="sng" algn="ctr">
                      <a:solidFill>
                        <a:schemeClr val="tx1"/>
                      </a:solidFill>
                      <a:prstDash val="solid"/>
                      <a:round/>
                      <a:headEnd type="none" w="med" len="med"/>
                      <a:tailEnd type="none" w="med" len="med"/>
                    </a:lnR>
                    <a:solidFill>
                      <a:schemeClr val="bg2">
                        <a:lumMod val="10000"/>
                        <a:lumOff val="90000"/>
                      </a:schemeClr>
                    </a:solidFill>
                  </a:tcPr>
                </a:tc>
                <a:tc>
                  <a:txBody>
                    <a:bodyPr/>
                    <a:lstStyle/>
                    <a:p>
                      <a:pPr algn="ctr">
                        <a:lnSpc>
                          <a:spcPct val="115000"/>
                        </a:lnSpc>
                        <a:spcAft>
                          <a:spcPts val="1000"/>
                        </a:spcAft>
                      </a:pPr>
                      <a:r>
                        <a:rPr lang="es-ES" sz="900" b="1">
                          <a:solidFill>
                            <a:schemeClr val="bg1"/>
                          </a:solidFill>
                          <a:effectLst/>
                        </a:rPr>
                        <a:t>Nombre</a:t>
                      </a:r>
                      <a:endParaRPr lang="es-PE" sz="9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lnSpc>
                          <a:spcPct val="115000"/>
                        </a:lnSpc>
                        <a:spcAft>
                          <a:spcPts val="1000"/>
                        </a:spcAft>
                      </a:pPr>
                      <a:r>
                        <a:rPr lang="es-ES" sz="900" b="1" dirty="0">
                          <a:solidFill>
                            <a:schemeClr val="bg1"/>
                          </a:solidFill>
                          <a:effectLst/>
                        </a:rPr>
                        <a:t>Descripción</a:t>
                      </a:r>
                      <a:endParaRPr lang="es-PE" sz="9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lnSpc>
                          <a:spcPct val="115000"/>
                        </a:lnSpc>
                        <a:spcAft>
                          <a:spcPts val="1000"/>
                        </a:spcAft>
                      </a:pPr>
                      <a:r>
                        <a:rPr lang="es-ES" sz="900" dirty="0">
                          <a:solidFill>
                            <a:schemeClr val="bg1"/>
                          </a:solidFill>
                          <a:effectLst/>
                        </a:rPr>
                        <a:t>Prioridad</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lnL w="12700" cap="flat" cmpd="sng" algn="ctr">
                      <a:solidFill>
                        <a:schemeClr val="tx1"/>
                      </a:solidFill>
                      <a:prstDash val="solid"/>
                      <a:round/>
                      <a:headEnd type="none" w="med" len="med"/>
                      <a:tailEnd type="none" w="med" len="med"/>
                    </a:lnL>
                    <a:solidFill>
                      <a:schemeClr val="bg2">
                        <a:lumMod val="10000"/>
                        <a:lumOff val="90000"/>
                      </a:schemeClr>
                    </a:solidFill>
                  </a:tcPr>
                </a:tc>
                <a:extLst>
                  <a:ext uri="{0D108BD9-81ED-4DB2-BD59-A6C34878D82A}">
                    <a16:rowId xmlns:a16="http://schemas.microsoft.com/office/drawing/2014/main" val="2801771881"/>
                  </a:ext>
                </a:extLst>
              </a:tr>
              <a:tr h="270871">
                <a:tc gridSpan="4">
                  <a:txBody>
                    <a:bodyPr/>
                    <a:lstStyle/>
                    <a:p>
                      <a:pPr algn="ctr">
                        <a:lnSpc>
                          <a:spcPct val="115000"/>
                        </a:lnSpc>
                        <a:spcAft>
                          <a:spcPts val="1000"/>
                        </a:spcAft>
                      </a:pPr>
                      <a:r>
                        <a:rPr lang="es-ES" sz="900" dirty="0">
                          <a:solidFill>
                            <a:schemeClr val="bg1"/>
                          </a:solidFill>
                          <a:effectLst/>
                        </a:rPr>
                        <a:t>Modulo Seguridad</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rgbClr val="FFC000"/>
                    </a:solidFill>
                  </a:tcPr>
                </a:tc>
                <a:tc hMerge="1">
                  <a:txBody>
                    <a:bodyPr/>
                    <a:lstStyle/>
                    <a:p>
                      <a:endParaRPr lang="es-PE"/>
                    </a:p>
                  </a:txBody>
                  <a:tcPr/>
                </a:tc>
                <a:tc hMerge="1">
                  <a:txBody>
                    <a:bodyPr/>
                    <a:lstStyle/>
                    <a:p>
                      <a:endParaRPr lang="es-PE"/>
                    </a:p>
                  </a:txBody>
                  <a:tcPr>
                    <a:lnT w="12700" cap="flat" cmpd="sng" algn="ctr">
                      <a:solidFill>
                        <a:schemeClr val="tx1"/>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847662200"/>
                  </a:ext>
                </a:extLst>
              </a:tr>
              <a:tr h="529863">
                <a:tc>
                  <a:txBody>
                    <a:bodyPr/>
                    <a:lstStyle/>
                    <a:p>
                      <a:pPr algn="ctr">
                        <a:lnSpc>
                          <a:spcPct val="115000"/>
                        </a:lnSpc>
                        <a:spcAft>
                          <a:spcPts val="1000"/>
                        </a:spcAft>
                      </a:pPr>
                      <a:r>
                        <a:rPr lang="es-PE" sz="900">
                          <a:solidFill>
                            <a:schemeClr val="bg1"/>
                          </a:solidFill>
                          <a:effectLst/>
                        </a:rPr>
                        <a:t> </a:t>
                      </a:r>
                    </a:p>
                    <a:p>
                      <a:pPr algn="ctr">
                        <a:lnSpc>
                          <a:spcPct val="115000"/>
                        </a:lnSpc>
                        <a:spcAft>
                          <a:spcPts val="1000"/>
                        </a:spcAft>
                      </a:pPr>
                      <a:r>
                        <a:rPr lang="es-ES" sz="900">
                          <a:solidFill>
                            <a:schemeClr val="bg1"/>
                          </a:solidFill>
                          <a:effectLst/>
                        </a:rPr>
                        <a:t>RF-001</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pPr algn="ctr">
                        <a:lnSpc>
                          <a:spcPct val="115000"/>
                        </a:lnSpc>
                        <a:spcAft>
                          <a:spcPts val="1000"/>
                        </a:spcAft>
                      </a:pPr>
                      <a:r>
                        <a:rPr lang="es-ES" sz="900" dirty="0">
                          <a:solidFill>
                            <a:schemeClr val="bg1"/>
                          </a:solidFill>
                          <a:effectLst/>
                        </a:rPr>
                        <a:t>Autenticar Usuario</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r>
                        <a:rPr lang="es-ES" sz="900">
                          <a:solidFill>
                            <a:schemeClr val="bg1"/>
                          </a:solidFill>
                          <a:effectLst/>
                        </a:rPr>
                        <a:t>Los usuarios deberán poder iniciar sesión en la aplicación utilizando sus credenciales o mediante autenticación social (por ejemplo, a través de Google o Facebook).</a:t>
                      </a:r>
                      <a:endParaRPr lang="es-PE"/>
                    </a:p>
                  </a:txBody>
                  <a:tcPr marL="49110" marR="49110" marT="0" marB="0">
                    <a:solidFill>
                      <a:schemeClr val="bg2">
                        <a:lumMod val="10000"/>
                        <a:lumOff val="90000"/>
                      </a:schemeClr>
                    </a:solidFill>
                  </a:tcPr>
                </a:tc>
                <a:tc>
                  <a:txBody>
                    <a:bodyPr/>
                    <a:lstStyle/>
                    <a:p>
                      <a:pPr algn="ctr"/>
                      <a:r>
                        <a:rPr lang="es-ES" sz="900" dirty="0">
                          <a:solidFill>
                            <a:schemeClr val="bg1"/>
                          </a:solidFill>
                          <a:effectLst/>
                        </a:rPr>
                        <a:t>Alta</a:t>
                      </a:r>
                      <a:endParaRPr lang="es-PE" dirty="0"/>
                    </a:p>
                  </a:txBody>
                  <a:tcPr marL="49110" marR="49110" marT="0" marB="0">
                    <a:solidFill>
                      <a:schemeClr val="bg2">
                        <a:lumMod val="10000"/>
                        <a:lumOff val="90000"/>
                      </a:schemeClr>
                    </a:solidFill>
                  </a:tcPr>
                </a:tc>
                <a:extLst>
                  <a:ext uri="{0D108BD9-81ED-4DB2-BD59-A6C34878D82A}">
                    <a16:rowId xmlns:a16="http://schemas.microsoft.com/office/drawing/2014/main" val="4109916628"/>
                  </a:ext>
                </a:extLst>
              </a:tr>
              <a:tr h="529863">
                <a:tc>
                  <a:txBody>
                    <a:bodyPr/>
                    <a:lstStyle/>
                    <a:p>
                      <a:pPr algn="ctr">
                        <a:lnSpc>
                          <a:spcPct val="115000"/>
                        </a:lnSpc>
                        <a:spcAft>
                          <a:spcPts val="1000"/>
                        </a:spcAft>
                      </a:pPr>
                      <a:r>
                        <a:rPr lang="es-ES" sz="900">
                          <a:solidFill>
                            <a:schemeClr val="bg1"/>
                          </a:solidFill>
                          <a:effectLst/>
                        </a:rPr>
                        <a:t>RF-002</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pPr algn="ctr">
                        <a:lnSpc>
                          <a:spcPct val="115000"/>
                        </a:lnSpc>
                        <a:spcAft>
                          <a:spcPts val="1000"/>
                        </a:spcAft>
                      </a:pPr>
                      <a:r>
                        <a:rPr lang="es-ES" sz="900">
                          <a:solidFill>
                            <a:schemeClr val="bg1"/>
                          </a:solidFill>
                          <a:effectLst/>
                        </a:rPr>
                        <a:t>Crear perfil</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r>
                        <a:rPr lang="es-ES" sz="900">
                          <a:solidFill>
                            <a:schemeClr val="bg1"/>
                          </a:solidFill>
                          <a:effectLst/>
                        </a:rPr>
                        <a:t>Los usuarios podrán crear perfiles personalizados donde podrán proporcionar información sobre sus preferencias alimentarias, restricciones dietéticas y alergias.</a:t>
                      </a:r>
                      <a:endParaRPr lang="es-PE"/>
                    </a:p>
                  </a:txBody>
                  <a:tcPr marL="49110" marR="49110" marT="0" marB="0">
                    <a:solidFill>
                      <a:schemeClr val="bg2">
                        <a:lumMod val="10000"/>
                        <a:lumOff val="90000"/>
                      </a:schemeClr>
                    </a:solidFill>
                  </a:tcPr>
                </a:tc>
                <a:tc>
                  <a:txBody>
                    <a:bodyPr/>
                    <a:lstStyle/>
                    <a:p>
                      <a:pPr algn="ctr"/>
                      <a:r>
                        <a:rPr lang="es-ES" sz="900">
                          <a:solidFill>
                            <a:schemeClr val="bg1"/>
                          </a:solidFill>
                          <a:effectLst/>
                        </a:rPr>
                        <a:t>Media</a:t>
                      </a:r>
                      <a:endParaRPr lang="es-PE"/>
                    </a:p>
                  </a:txBody>
                  <a:tcPr marL="49110" marR="49110" marT="0" marB="0">
                    <a:solidFill>
                      <a:schemeClr val="bg2">
                        <a:lumMod val="10000"/>
                        <a:lumOff val="90000"/>
                      </a:schemeClr>
                    </a:solidFill>
                  </a:tcPr>
                </a:tc>
                <a:extLst>
                  <a:ext uri="{0D108BD9-81ED-4DB2-BD59-A6C34878D82A}">
                    <a16:rowId xmlns:a16="http://schemas.microsoft.com/office/drawing/2014/main" val="2377497248"/>
                  </a:ext>
                </a:extLst>
              </a:tr>
              <a:tr h="447209">
                <a:tc>
                  <a:txBody>
                    <a:bodyPr/>
                    <a:lstStyle/>
                    <a:p>
                      <a:pPr algn="ctr">
                        <a:lnSpc>
                          <a:spcPct val="115000"/>
                        </a:lnSpc>
                        <a:spcAft>
                          <a:spcPts val="1000"/>
                        </a:spcAft>
                      </a:pPr>
                      <a:r>
                        <a:rPr lang="es-ES" sz="900">
                          <a:solidFill>
                            <a:schemeClr val="bg1"/>
                          </a:solidFill>
                          <a:effectLst/>
                        </a:rPr>
                        <a:t>RF-003</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pPr algn="ctr">
                        <a:lnSpc>
                          <a:spcPct val="115000"/>
                        </a:lnSpc>
                        <a:spcAft>
                          <a:spcPts val="1000"/>
                        </a:spcAft>
                      </a:pPr>
                      <a:r>
                        <a:rPr lang="es-ES" sz="900" dirty="0">
                          <a:solidFill>
                            <a:schemeClr val="bg1"/>
                          </a:solidFill>
                          <a:effectLst/>
                        </a:rPr>
                        <a:t>Cambiar de sesión</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bg2">
                        <a:lumMod val="10000"/>
                        <a:lumOff val="90000"/>
                      </a:schemeClr>
                    </a:solidFill>
                  </a:tcPr>
                </a:tc>
                <a:tc>
                  <a:txBody>
                    <a:bodyPr/>
                    <a:lstStyle/>
                    <a:p>
                      <a:r>
                        <a:rPr lang="es-ES" sz="900" dirty="0">
                          <a:solidFill>
                            <a:schemeClr val="bg1"/>
                          </a:solidFill>
                          <a:effectLst/>
                        </a:rPr>
                        <a:t>La aplicación permitirá a los usuarios llevar a cabo múltiples sesiones de cocina al mismo tiempo, brindando la capacidad de tener varias recetas abiertas simultáneamente y alternar entre ellas sin perder información.</a:t>
                      </a:r>
                      <a:endParaRPr lang="es-PE" dirty="0"/>
                    </a:p>
                  </a:txBody>
                  <a:tcPr marL="49110" marR="49110" marT="0" marB="0">
                    <a:solidFill>
                      <a:schemeClr val="bg2">
                        <a:lumMod val="10000"/>
                        <a:lumOff val="90000"/>
                      </a:schemeClr>
                    </a:solidFill>
                  </a:tcPr>
                </a:tc>
                <a:tc>
                  <a:txBody>
                    <a:bodyPr/>
                    <a:lstStyle/>
                    <a:p>
                      <a:pPr algn="ctr"/>
                      <a:r>
                        <a:rPr lang="es-ES" sz="900" dirty="0">
                          <a:solidFill>
                            <a:schemeClr val="bg1"/>
                          </a:solidFill>
                          <a:effectLst/>
                        </a:rPr>
                        <a:t>Media</a:t>
                      </a:r>
                      <a:endParaRPr lang="es-PE" dirty="0"/>
                    </a:p>
                  </a:txBody>
                  <a:tcPr marL="49110" marR="49110" marT="0" marB="0">
                    <a:solidFill>
                      <a:schemeClr val="bg2">
                        <a:lumMod val="10000"/>
                        <a:lumOff val="90000"/>
                      </a:schemeClr>
                    </a:solidFill>
                  </a:tcPr>
                </a:tc>
                <a:extLst>
                  <a:ext uri="{0D108BD9-81ED-4DB2-BD59-A6C34878D82A}">
                    <a16:rowId xmlns:a16="http://schemas.microsoft.com/office/drawing/2014/main" val="798009080"/>
                  </a:ext>
                </a:extLst>
              </a:tr>
              <a:tr h="261081">
                <a:tc gridSpan="4">
                  <a:txBody>
                    <a:bodyPr/>
                    <a:lstStyle/>
                    <a:p>
                      <a:pPr algn="ctr">
                        <a:lnSpc>
                          <a:spcPct val="115000"/>
                        </a:lnSpc>
                        <a:spcAft>
                          <a:spcPts val="1000"/>
                        </a:spcAft>
                      </a:pPr>
                      <a:r>
                        <a:rPr lang="es-ES" sz="900" dirty="0">
                          <a:solidFill>
                            <a:schemeClr val="bg1"/>
                          </a:solidFill>
                          <a:effectLst/>
                        </a:rPr>
                        <a:t>Modulo Proyecto</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rgbClr val="FFC000"/>
                    </a:solidFill>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66902887"/>
                  </a:ext>
                </a:extLst>
              </a:tr>
              <a:tr h="542396">
                <a:tc>
                  <a:txBody>
                    <a:bodyPr/>
                    <a:lstStyle/>
                    <a:p>
                      <a:pPr algn="ctr">
                        <a:lnSpc>
                          <a:spcPct val="115000"/>
                        </a:lnSpc>
                        <a:spcAft>
                          <a:spcPts val="1000"/>
                        </a:spcAft>
                      </a:pPr>
                      <a:r>
                        <a:rPr lang="es-PE" sz="900">
                          <a:solidFill>
                            <a:schemeClr val="bg1"/>
                          </a:solidFill>
                          <a:effectLst/>
                        </a:rPr>
                        <a:t>RF-004</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PE" sz="900">
                          <a:solidFill>
                            <a:schemeClr val="bg1"/>
                          </a:solidFill>
                          <a:effectLst/>
                        </a:rPr>
                        <a:t>Planificación de comidas</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PE" sz="900">
                          <a:solidFill>
                            <a:schemeClr val="bg1"/>
                          </a:solidFill>
                          <a:effectLst/>
                        </a:rPr>
                        <a:t>Los usuarios podrán planificar sus comidas para la semana, seleccionando recetas y asignándolas a días específicos. Esto les permitirá organizar</a:t>
                      </a:r>
                      <a:endParaRPr lang="es-PE"/>
                    </a:p>
                  </a:txBody>
                  <a:tcPr marL="49110" marR="49110" marT="0" marB="0">
                    <a:solidFill>
                      <a:schemeClr val="tx1">
                        <a:lumMod val="95000"/>
                      </a:schemeClr>
                    </a:solidFill>
                  </a:tcPr>
                </a:tc>
                <a:tc>
                  <a:txBody>
                    <a:bodyPr/>
                    <a:lstStyle/>
                    <a:p>
                      <a:pPr algn="ctr"/>
                      <a:r>
                        <a:rPr lang="es-PE" sz="900">
                          <a:solidFill>
                            <a:schemeClr val="bg1"/>
                          </a:solidFill>
                          <a:effectLst/>
                        </a:rPr>
                        <a:t>Media</a:t>
                      </a:r>
                      <a:endParaRPr lang="es-PE"/>
                    </a:p>
                  </a:txBody>
                  <a:tcPr marL="49110" marR="49110" marT="0" marB="0">
                    <a:solidFill>
                      <a:schemeClr val="tx1">
                        <a:lumMod val="95000"/>
                      </a:schemeClr>
                    </a:solidFill>
                  </a:tcPr>
                </a:tc>
                <a:extLst>
                  <a:ext uri="{0D108BD9-81ED-4DB2-BD59-A6C34878D82A}">
                    <a16:rowId xmlns:a16="http://schemas.microsoft.com/office/drawing/2014/main" val="2464724509"/>
                  </a:ext>
                </a:extLst>
              </a:tr>
              <a:tr h="542396">
                <a:tc>
                  <a:txBody>
                    <a:bodyPr/>
                    <a:lstStyle/>
                    <a:p>
                      <a:pPr algn="ctr">
                        <a:lnSpc>
                          <a:spcPct val="115000"/>
                        </a:lnSpc>
                        <a:spcAft>
                          <a:spcPts val="1000"/>
                        </a:spcAft>
                      </a:pPr>
                      <a:r>
                        <a:rPr lang="es-ES" sz="900">
                          <a:solidFill>
                            <a:schemeClr val="bg1"/>
                          </a:solidFill>
                          <a:effectLst/>
                        </a:rPr>
                        <a:t>RF-005</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ES" sz="900" dirty="0">
                          <a:solidFill>
                            <a:schemeClr val="bg1"/>
                          </a:solidFill>
                          <a:effectLst/>
                        </a:rPr>
                        <a:t>Visualizar recetas destacadas</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ES" sz="900">
                          <a:solidFill>
                            <a:schemeClr val="bg1"/>
                          </a:solidFill>
                          <a:effectLst/>
                        </a:rPr>
                        <a:t>La aplicación mostrará una sección de "Recetas destacadas" que incluirá recetas populares o recomendadas por chefs y expertos culinarios. </a:t>
                      </a:r>
                      <a:endParaRPr lang="es-PE"/>
                    </a:p>
                  </a:txBody>
                  <a:tcPr marL="49110" marR="49110" marT="0" marB="0">
                    <a:solidFill>
                      <a:schemeClr val="tx1">
                        <a:lumMod val="95000"/>
                      </a:schemeClr>
                    </a:solidFill>
                  </a:tcPr>
                </a:tc>
                <a:tc>
                  <a:txBody>
                    <a:bodyPr/>
                    <a:lstStyle/>
                    <a:p>
                      <a:pPr algn="ctr"/>
                      <a:r>
                        <a:rPr lang="es-ES" sz="900">
                          <a:solidFill>
                            <a:schemeClr val="bg1"/>
                          </a:solidFill>
                          <a:effectLst/>
                        </a:rPr>
                        <a:t>Media</a:t>
                      </a:r>
                      <a:endParaRPr lang="es-PE"/>
                    </a:p>
                  </a:txBody>
                  <a:tcPr marL="49110" marR="49110" marT="0" marB="0">
                    <a:solidFill>
                      <a:schemeClr val="tx1">
                        <a:lumMod val="95000"/>
                      </a:schemeClr>
                    </a:solidFill>
                  </a:tcPr>
                </a:tc>
                <a:extLst>
                  <a:ext uri="{0D108BD9-81ED-4DB2-BD59-A6C34878D82A}">
                    <a16:rowId xmlns:a16="http://schemas.microsoft.com/office/drawing/2014/main" val="623625329"/>
                  </a:ext>
                </a:extLst>
              </a:tr>
              <a:tr h="542396">
                <a:tc>
                  <a:txBody>
                    <a:bodyPr/>
                    <a:lstStyle/>
                    <a:p>
                      <a:pPr algn="ctr">
                        <a:lnSpc>
                          <a:spcPct val="115000"/>
                        </a:lnSpc>
                        <a:spcAft>
                          <a:spcPts val="1000"/>
                        </a:spcAft>
                      </a:pPr>
                      <a:r>
                        <a:rPr lang="es-ES" sz="900">
                          <a:solidFill>
                            <a:schemeClr val="bg1"/>
                          </a:solidFill>
                          <a:effectLst/>
                        </a:rPr>
                        <a:t>RF-006</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ES" sz="900" dirty="0">
                          <a:solidFill>
                            <a:schemeClr val="bg1"/>
                          </a:solidFill>
                          <a:effectLst/>
                        </a:rPr>
                        <a:t>Registrar a favoritos</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ES" sz="900">
                          <a:solidFill>
                            <a:schemeClr val="bg1"/>
                          </a:solidFill>
                          <a:effectLst/>
                        </a:rPr>
                        <a:t>Los usuarios podrán marcar recetas como favoritas para acceder fácilmente a ellas en el futuro. Esto permitirá a los usuarios guardar y organizar las recetas que les gusten.</a:t>
                      </a:r>
                      <a:endParaRPr lang="es-PE"/>
                    </a:p>
                  </a:txBody>
                  <a:tcPr marL="49110" marR="49110" marT="0" marB="0">
                    <a:solidFill>
                      <a:schemeClr val="tx1">
                        <a:lumMod val="95000"/>
                      </a:schemeClr>
                    </a:solidFill>
                  </a:tcPr>
                </a:tc>
                <a:tc>
                  <a:txBody>
                    <a:bodyPr/>
                    <a:lstStyle/>
                    <a:p>
                      <a:pPr algn="ctr"/>
                      <a:r>
                        <a:rPr lang="es-ES" sz="900">
                          <a:solidFill>
                            <a:schemeClr val="bg1"/>
                          </a:solidFill>
                          <a:effectLst/>
                        </a:rPr>
                        <a:t>Media</a:t>
                      </a:r>
                      <a:endParaRPr lang="es-PE"/>
                    </a:p>
                  </a:txBody>
                  <a:tcPr marL="49110" marR="49110" marT="0" marB="0">
                    <a:solidFill>
                      <a:schemeClr val="tx1">
                        <a:lumMod val="95000"/>
                      </a:schemeClr>
                    </a:solidFill>
                  </a:tcPr>
                </a:tc>
                <a:extLst>
                  <a:ext uri="{0D108BD9-81ED-4DB2-BD59-A6C34878D82A}">
                    <a16:rowId xmlns:a16="http://schemas.microsoft.com/office/drawing/2014/main" val="881248483"/>
                  </a:ext>
                </a:extLst>
              </a:tr>
              <a:tr h="542396">
                <a:tc>
                  <a:txBody>
                    <a:bodyPr/>
                    <a:lstStyle/>
                    <a:p>
                      <a:pPr algn="ctr">
                        <a:lnSpc>
                          <a:spcPct val="115000"/>
                        </a:lnSpc>
                        <a:spcAft>
                          <a:spcPts val="1000"/>
                        </a:spcAft>
                      </a:pPr>
                      <a:r>
                        <a:rPr lang="es-ES" sz="900">
                          <a:solidFill>
                            <a:schemeClr val="bg1"/>
                          </a:solidFill>
                          <a:effectLst/>
                        </a:rPr>
                        <a:t>RF-007</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ES" sz="900" dirty="0">
                          <a:solidFill>
                            <a:schemeClr val="bg1"/>
                          </a:solidFill>
                          <a:effectLst/>
                        </a:rPr>
                        <a:t>Compartir recetas</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ES" sz="900">
                          <a:solidFill>
                            <a:schemeClr val="bg1"/>
                          </a:solidFill>
                          <a:effectLst/>
                        </a:rPr>
                        <a:t>Los usuarios podrán compartir recetas a través de redes sociales y otras plataformas de mensajería.</a:t>
                      </a:r>
                      <a:endParaRPr lang="es-PE"/>
                    </a:p>
                  </a:txBody>
                  <a:tcPr marL="49110" marR="49110" marT="0" marB="0">
                    <a:solidFill>
                      <a:schemeClr val="tx1">
                        <a:lumMod val="95000"/>
                      </a:schemeClr>
                    </a:solidFill>
                  </a:tcPr>
                </a:tc>
                <a:tc>
                  <a:txBody>
                    <a:bodyPr/>
                    <a:lstStyle/>
                    <a:p>
                      <a:pPr algn="ctr"/>
                      <a:r>
                        <a:rPr lang="es-ES" sz="900">
                          <a:solidFill>
                            <a:schemeClr val="bg1"/>
                          </a:solidFill>
                          <a:effectLst/>
                        </a:rPr>
                        <a:t>Media</a:t>
                      </a:r>
                      <a:endParaRPr lang="es-PE"/>
                    </a:p>
                  </a:txBody>
                  <a:tcPr marL="49110" marR="49110" marT="0" marB="0">
                    <a:solidFill>
                      <a:schemeClr val="tx1">
                        <a:lumMod val="95000"/>
                      </a:schemeClr>
                    </a:solidFill>
                  </a:tcPr>
                </a:tc>
                <a:extLst>
                  <a:ext uri="{0D108BD9-81ED-4DB2-BD59-A6C34878D82A}">
                    <a16:rowId xmlns:a16="http://schemas.microsoft.com/office/drawing/2014/main" val="2658683277"/>
                  </a:ext>
                </a:extLst>
              </a:tr>
              <a:tr h="381409">
                <a:tc>
                  <a:txBody>
                    <a:bodyPr/>
                    <a:lstStyle/>
                    <a:p>
                      <a:pPr algn="ctr">
                        <a:lnSpc>
                          <a:spcPct val="115000"/>
                        </a:lnSpc>
                        <a:spcAft>
                          <a:spcPts val="1000"/>
                        </a:spcAft>
                      </a:pPr>
                      <a:r>
                        <a:rPr lang="es-ES" sz="900">
                          <a:solidFill>
                            <a:schemeClr val="bg1"/>
                          </a:solidFill>
                          <a:effectLst/>
                        </a:rPr>
                        <a:t>RF-008</a:t>
                      </a:r>
                      <a:endParaRPr lang="es-PE" sz="9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ES" sz="900" dirty="0">
                          <a:solidFill>
                            <a:schemeClr val="bg1"/>
                          </a:solidFill>
                          <a:effectLst/>
                        </a:rPr>
                        <a:t>Visualizar detalles de recetas</a:t>
                      </a:r>
                      <a:endParaRPr lang="es-PE" sz="9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ES" sz="900">
                          <a:solidFill>
                            <a:schemeClr val="bg1"/>
                          </a:solidFill>
                          <a:effectLst/>
                        </a:rPr>
                        <a:t>Los usuarios podrán acceder a información detallada de cada receta, incluyendo ingredientes, cantidades, instrucciones paso a paso y tiempo de preparación.</a:t>
                      </a:r>
                      <a:endParaRPr lang="es-PE"/>
                    </a:p>
                  </a:txBody>
                  <a:tcPr marL="49110" marR="49110" marT="0" marB="0">
                    <a:solidFill>
                      <a:schemeClr val="tx1">
                        <a:lumMod val="95000"/>
                      </a:schemeClr>
                    </a:solidFill>
                  </a:tcPr>
                </a:tc>
                <a:tc>
                  <a:txBody>
                    <a:bodyPr/>
                    <a:lstStyle/>
                    <a:p>
                      <a:pPr algn="ctr"/>
                      <a:r>
                        <a:rPr lang="es-ES" sz="900">
                          <a:solidFill>
                            <a:schemeClr val="bg1"/>
                          </a:solidFill>
                          <a:effectLst/>
                        </a:rPr>
                        <a:t>Media</a:t>
                      </a:r>
                      <a:endParaRPr lang="es-PE"/>
                    </a:p>
                  </a:txBody>
                  <a:tcPr marL="49110" marR="49110" marT="0" marB="0">
                    <a:solidFill>
                      <a:schemeClr val="tx1">
                        <a:lumMod val="95000"/>
                      </a:schemeClr>
                    </a:solidFill>
                  </a:tcPr>
                </a:tc>
                <a:extLst>
                  <a:ext uri="{0D108BD9-81ED-4DB2-BD59-A6C34878D82A}">
                    <a16:rowId xmlns:a16="http://schemas.microsoft.com/office/drawing/2014/main" val="1631830301"/>
                  </a:ext>
                </a:extLst>
              </a:tr>
              <a:tr h="710010">
                <a:tc>
                  <a:txBody>
                    <a:bodyPr/>
                    <a:lstStyle/>
                    <a:p>
                      <a:pPr algn="ctr">
                        <a:lnSpc>
                          <a:spcPct val="115000"/>
                        </a:lnSpc>
                        <a:spcAft>
                          <a:spcPts val="1000"/>
                        </a:spcAft>
                      </a:pPr>
                      <a:r>
                        <a:rPr lang="es-ES" sz="900" b="1" dirty="0">
                          <a:solidFill>
                            <a:schemeClr val="bg1"/>
                          </a:solidFill>
                          <a:effectLst/>
                        </a:rPr>
                        <a:t>RF-009</a:t>
                      </a:r>
                      <a:endParaRPr lang="es-PE" sz="9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pPr algn="ctr">
                        <a:lnSpc>
                          <a:spcPct val="115000"/>
                        </a:lnSpc>
                        <a:spcAft>
                          <a:spcPts val="1000"/>
                        </a:spcAft>
                      </a:pPr>
                      <a:r>
                        <a:rPr lang="es-ES" sz="900" b="0" dirty="0">
                          <a:solidFill>
                            <a:schemeClr val="bg1"/>
                          </a:solidFill>
                          <a:effectLst/>
                        </a:rPr>
                        <a:t>Búsqueda de recetas</a:t>
                      </a:r>
                      <a:endParaRPr lang="es-PE" sz="9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10" marR="49110" marT="0" marB="0">
                    <a:solidFill>
                      <a:schemeClr val="tx1">
                        <a:lumMod val="95000"/>
                      </a:schemeClr>
                    </a:solidFill>
                  </a:tcPr>
                </a:tc>
                <a:tc>
                  <a:txBody>
                    <a:bodyPr/>
                    <a:lstStyle/>
                    <a:p>
                      <a:r>
                        <a:rPr lang="es-ES" sz="900" b="0" dirty="0">
                          <a:solidFill>
                            <a:schemeClr val="bg1"/>
                          </a:solidFill>
                          <a:effectLst/>
                        </a:rPr>
                        <a:t>La aplicación ofrecerá a los usuarios una amplia base de datos de recetas que podrán buscar y explorar. Se podrán aplicar filtros según diferentes criterios, como tipo de cocina, tiempo de preparación, ingredientes, etc.</a:t>
                      </a:r>
                      <a:endParaRPr lang="es-PE" dirty="0"/>
                    </a:p>
                  </a:txBody>
                  <a:tcPr marL="49110" marR="49110" marT="0" marB="0">
                    <a:solidFill>
                      <a:schemeClr val="tx1">
                        <a:lumMod val="95000"/>
                      </a:schemeClr>
                    </a:solidFill>
                  </a:tcPr>
                </a:tc>
                <a:tc>
                  <a:txBody>
                    <a:bodyPr/>
                    <a:lstStyle/>
                    <a:p>
                      <a:pPr algn="ctr"/>
                      <a:r>
                        <a:rPr lang="es-ES" sz="900" b="1" dirty="0">
                          <a:solidFill>
                            <a:schemeClr val="bg1"/>
                          </a:solidFill>
                          <a:effectLst/>
                        </a:rPr>
                        <a:t>Media</a:t>
                      </a:r>
                      <a:endParaRPr lang="es-PE" dirty="0"/>
                    </a:p>
                  </a:txBody>
                  <a:tcPr marL="49110" marR="49110" marT="0" marB="0">
                    <a:solidFill>
                      <a:schemeClr val="tx1">
                        <a:lumMod val="95000"/>
                      </a:schemeClr>
                    </a:solidFill>
                  </a:tcPr>
                </a:tc>
                <a:extLst>
                  <a:ext uri="{0D108BD9-81ED-4DB2-BD59-A6C34878D82A}">
                    <a16:rowId xmlns:a16="http://schemas.microsoft.com/office/drawing/2014/main" val="1925629288"/>
                  </a:ext>
                </a:extLst>
              </a:tr>
            </a:tbl>
          </a:graphicData>
        </a:graphic>
      </p:graphicFrame>
    </p:spTree>
    <p:extLst>
      <p:ext uri="{BB962C8B-B14F-4D97-AF65-F5344CB8AC3E}">
        <p14:creationId xmlns:p14="http://schemas.microsoft.com/office/powerpoint/2010/main" val="335921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2D0DD1A-69F9-4BCA-BAC2-9C8C6D3A96F5}"/>
              </a:ext>
            </a:extLst>
          </p:cNvPr>
          <p:cNvSpPr>
            <a:spLocks noGrp="1"/>
          </p:cNvSpPr>
          <p:nvPr>
            <p:ph type="title"/>
          </p:nvPr>
        </p:nvSpPr>
        <p:spPr>
          <a:xfrm>
            <a:off x="1437325" y="841214"/>
            <a:ext cx="8333209" cy="1044058"/>
          </a:xfrm>
        </p:spPr>
        <p:txBody>
          <a:bodyPr>
            <a:normAutofit fontScale="90000"/>
          </a:bodyPr>
          <a:lstStyle/>
          <a:p>
            <a:r>
              <a:rPr lang="es-ES" dirty="0">
                <a:solidFill>
                  <a:schemeClr val="accent4"/>
                </a:solidFill>
              </a:rPr>
              <a:t>Requerimientos no funcionales</a:t>
            </a:r>
            <a:endParaRPr lang="es-PE" dirty="0">
              <a:solidFill>
                <a:schemeClr val="accent4"/>
              </a:solidFill>
            </a:endParaRPr>
          </a:p>
        </p:txBody>
      </p:sp>
      <p:graphicFrame>
        <p:nvGraphicFramePr>
          <p:cNvPr id="2" name="Tabla 1">
            <a:extLst>
              <a:ext uri="{FF2B5EF4-FFF2-40B4-BE49-F238E27FC236}">
                <a16:creationId xmlns:a16="http://schemas.microsoft.com/office/drawing/2014/main" id="{3289A46A-9542-4557-9079-204587FC3FC0}"/>
              </a:ext>
            </a:extLst>
          </p:cNvPr>
          <p:cNvGraphicFramePr>
            <a:graphicFrameLocks noGrp="1"/>
          </p:cNvGraphicFramePr>
          <p:nvPr>
            <p:extLst>
              <p:ext uri="{D42A27DB-BD31-4B8C-83A1-F6EECF244321}">
                <p14:modId xmlns:p14="http://schemas.microsoft.com/office/powerpoint/2010/main" val="897678562"/>
              </p:ext>
            </p:extLst>
          </p:nvPr>
        </p:nvGraphicFramePr>
        <p:xfrm>
          <a:off x="3088111" y="2396066"/>
          <a:ext cx="6015778" cy="2528433"/>
        </p:xfrm>
        <a:graphic>
          <a:graphicData uri="http://schemas.openxmlformats.org/drawingml/2006/table">
            <a:tbl>
              <a:tblPr firstRow="1" firstCol="1" bandRow="1">
                <a:tableStyleId>{912C8C85-51F0-491E-9774-3900AFEF0FD7}</a:tableStyleId>
              </a:tblPr>
              <a:tblGrid>
                <a:gridCol w="778354">
                  <a:extLst>
                    <a:ext uri="{9D8B030D-6E8A-4147-A177-3AD203B41FA5}">
                      <a16:colId xmlns:a16="http://schemas.microsoft.com/office/drawing/2014/main" val="3546634430"/>
                    </a:ext>
                  </a:extLst>
                </a:gridCol>
                <a:gridCol w="1196215">
                  <a:extLst>
                    <a:ext uri="{9D8B030D-6E8A-4147-A177-3AD203B41FA5}">
                      <a16:colId xmlns:a16="http://schemas.microsoft.com/office/drawing/2014/main" val="2185457270"/>
                    </a:ext>
                  </a:extLst>
                </a:gridCol>
                <a:gridCol w="4041209">
                  <a:extLst>
                    <a:ext uri="{9D8B030D-6E8A-4147-A177-3AD203B41FA5}">
                      <a16:colId xmlns:a16="http://schemas.microsoft.com/office/drawing/2014/main" val="2555026519"/>
                    </a:ext>
                  </a:extLst>
                </a:gridCol>
              </a:tblGrid>
              <a:tr h="267627">
                <a:tc>
                  <a:txBody>
                    <a:bodyPr/>
                    <a:lstStyle/>
                    <a:p>
                      <a:pPr algn="ctr">
                        <a:lnSpc>
                          <a:spcPct val="115000"/>
                        </a:lnSpc>
                        <a:spcAft>
                          <a:spcPts val="1000"/>
                        </a:spcAft>
                      </a:pPr>
                      <a:r>
                        <a:rPr lang="es-PE" sz="1100" dirty="0">
                          <a:effectLst/>
                        </a:rPr>
                        <a:t>Código</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tc>
                  <a:txBody>
                    <a:bodyPr/>
                    <a:lstStyle/>
                    <a:p>
                      <a:pPr algn="ctr">
                        <a:lnSpc>
                          <a:spcPct val="115000"/>
                        </a:lnSpc>
                        <a:spcAft>
                          <a:spcPts val="1000"/>
                        </a:spcAft>
                      </a:pPr>
                      <a:r>
                        <a:rPr lang="es-PE" sz="1100" dirty="0">
                          <a:effectLst/>
                        </a:rPr>
                        <a:t>Requerimiento</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tc>
                  <a:txBody>
                    <a:bodyPr/>
                    <a:lstStyle/>
                    <a:p>
                      <a:pPr algn="ctr">
                        <a:lnSpc>
                          <a:spcPct val="115000"/>
                        </a:lnSpc>
                        <a:spcAft>
                          <a:spcPts val="1000"/>
                        </a:spcAft>
                      </a:pPr>
                      <a:r>
                        <a:rPr lang="es-PE" sz="1100" dirty="0">
                          <a:effectLst/>
                        </a:rPr>
                        <a:t>Descripción</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88951172"/>
                  </a:ext>
                </a:extLst>
              </a:tr>
              <a:tr h="907052">
                <a:tc>
                  <a:txBody>
                    <a:bodyPr/>
                    <a:lstStyle/>
                    <a:p>
                      <a:pPr algn="ctr">
                        <a:lnSpc>
                          <a:spcPct val="115000"/>
                        </a:lnSpc>
                        <a:spcAft>
                          <a:spcPts val="1000"/>
                        </a:spcAft>
                      </a:pPr>
                      <a:r>
                        <a:rPr lang="es-PE" sz="1100" dirty="0">
                          <a:solidFill>
                            <a:schemeClr val="bg1"/>
                          </a:solidFill>
                          <a:effectLst/>
                        </a:rPr>
                        <a:t>RNF-01</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lnSpc>
                          <a:spcPct val="115000"/>
                        </a:lnSpc>
                        <a:spcAft>
                          <a:spcPts val="1000"/>
                        </a:spcAft>
                      </a:pPr>
                      <a:r>
                        <a:rPr lang="es-PE" sz="1100" b="1" dirty="0">
                          <a:solidFill>
                            <a:schemeClr val="bg1"/>
                          </a:solidFill>
                          <a:effectLst/>
                        </a:rPr>
                        <a:t>Rendimiento</a:t>
                      </a:r>
                      <a:endParaRPr lang="es-PE" sz="1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just">
                        <a:lnSpc>
                          <a:spcPct val="115000"/>
                        </a:lnSpc>
                        <a:spcAft>
                          <a:spcPts val="1000"/>
                        </a:spcAft>
                      </a:pPr>
                      <a:r>
                        <a:rPr lang="es-PE" sz="1100" dirty="0">
                          <a:solidFill>
                            <a:schemeClr val="bg1"/>
                          </a:solidFill>
                          <a:effectLst/>
                        </a:rPr>
                        <a:t>La aplicación debe tener un rendimiento rápido y eficiente, permitiendo búsquedas rápidas de recetas, carga rápida de contenido y tiempos de respuesta ágiles al interactuar con la aplicación.</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3930346655"/>
                  </a:ext>
                </a:extLst>
              </a:tr>
              <a:tr h="676877">
                <a:tc>
                  <a:txBody>
                    <a:bodyPr/>
                    <a:lstStyle/>
                    <a:p>
                      <a:pPr algn="ctr">
                        <a:lnSpc>
                          <a:spcPct val="115000"/>
                        </a:lnSpc>
                        <a:spcAft>
                          <a:spcPts val="1000"/>
                        </a:spcAft>
                      </a:pPr>
                      <a:r>
                        <a:rPr lang="es-PE" sz="1100" dirty="0">
                          <a:solidFill>
                            <a:schemeClr val="bg1"/>
                          </a:solidFill>
                          <a:effectLst/>
                        </a:rPr>
                        <a:t>RNF-02</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lnSpc>
                          <a:spcPct val="115000"/>
                        </a:lnSpc>
                        <a:spcAft>
                          <a:spcPts val="1000"/>
                        </a:spcAft>
                      </a:pPr>
                      <a:r>
                        <a:rPr lang="es-PE" sz="1100" b="1" dirty="0">
                          <a:solidFill>
                            <a:schemeClr val="bg1"/>
                          </a:solidFill>
                          <a:effectLst/>
                        </a:rPr>
                        <a:t>Usabilidad</a:t>
                      </a:r>
                      <a:endParaRPr lang="es-PE" sz="1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just">
                        <a:lnSpc>
                          <a:spcPct val="115000"/>
                        </a:lnSpc>
                        <a:spcAft>
                          <a:spcPts val="1000"/>
                        </a:spcAft>
                      </a:pPr>
                      <a:r>
                        <a:rPr lang="es-PE" sz="1100" dirty="0">
                          <a:solidFill>
                            <a:schemeClr val="bg1"/>
                          </a:solidFill>
                          <a:effectLst/>
                        </a:rPr>
                        <a:t>La aplicación debe tener una interfaz de usuario intuitiva y fácil de usar, con una navegación clara y comprensible para garantizar que los usuarios puedan utilizarla sin dificultad.</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297038294"/>
                  </a:ext>
                </a:extLst>
              </a:tr>
              <a:tr h="676877">
                <a:tc>
                  <a:txBody>
                    <a:bodyPr/>
                    <a:lstStyle/>
                    <a:p>
                      <a:pPr algn="ctr">
                        <a:lnSpc>
                          <a:spcPct val="115000"/>
                        </a:lnSpc>
                        <a:spcAft>
                          <a:spcPts val="1000"/>
                        </a:spcAft>
                      </a:pPr>
                      <a:r>
                        <a:rPr lang="es-PE" sz="1100" dirty="0">
                          <a:solidFill>
                            <a:schemeClr val="bg1"/>
                          </a:solidFill>
                          <a:effectLst/>
                        </a:rPr>
                        <a:t>RNF-03</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10000"/>
                        <a:lumOff val="90000"/>
                      </a:schemeClr>
                    </a:solidFill>
                  </a:tcPr>
                </a:tc>
                <a:tc>
                  <a:txBody>
                    <a:bodyPr/>
                    <a:lstStyle/>
                    <a:p>
                      <a:pPr algn="ctr">
                        <a:lnSpc>
                          <a:spcPct val="115000"/>
                        </a:lnSpc>
                        <a:spcAft>
                          <a:spcPts val="1000"/>
                        </a:spcAft>
                      </a:pPr>
                      <a:r>
                        <a:rPr lang="es-PE" sz="1100" b="1" dirty="0">
                          <a:solidFill>
                            <a:schemeClr val="bg1"/>
                          </a:solidFill>
                          <a:effectLst/>
                        </a:rPr>
                        <a:t>Mantenibilidad</a:t>
                      </a:r>
                      <a:endParaRPr lang="es-PE" sz="1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10000"/>
                        <a:lumOff val="90000"/>
                      </a:schemeClr>
                    </a:solidFill>
                  </a:tcPr>
                </a:tc>
                <a:tc>
                  <a:txBody>
                    <a:bodyPr/>
                    <a:lstStyle/>
                    <a:p>
                      <a:pPr algn="just">
                        <a:lnSpc>
                          <a:spcPct val="115000"/>
                        </a:lnSpc>
                        <a:spcAft>
                          <a:spcPts val="1000"/>
                        </a:spcAft>
                      </a:pPr>
                      <a:r>
                        <a:rPr lang="es-PE" sz="1100" dirty="0">
                          <a:solidFill>
                            <a:schemeClr val="bg1"/>
                          </a:solidFill>
                          <a:effectLst/>
                        </a:rPr>
                        <a:t>El código de la aplicación debe estar bien estructurado y documentado, facilitando el mantenimiento futuro, la introducción de mejoras y la corrección de errores.</a:t>
                      </a:r>
                      <a:endParaRPr lang="es-PE"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3623530314"/>
                  </a:ext>
                </a:extLst>
              </a:tr>
            </a:tbl>
          </a:graphicData>
        </a:graphic>
      </p:graphicFrame>
    </p:spTree>
    <p:extLst>
      <p:ext uri="{BB962C8B-B14F-4D97-AF65-F5344CB8AC3E}">
        <p14:creationId xmlns:p14="http://schemas.microsoft.com/office/powerpoint/2010/main" val="128478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0F7CF731-B766-4FE9-A19A-DEB5FDF21944}"/>
              </a:ext>
            </a:extLst>
          </p:cNvPr>
          <p:cNvPicPr>
            <a:picLocks noChangeAspect="1"/>
          </p:cNvPicPr>
          <p:nvPr/>
        </p:nvPicPr>
        <p:blipFill>
          <a:blip r:embed="rId2"/>
          <a:stretch>
            <a:fillRect/>
          </a:stretch>
        </p:blipFill>
        <p:spPr>
          <a:xfrm>
            <a:off x="1911815" y="1909927"/>
            <a:ext cx="7096718" cy="3946608"/>
          </a:xfrm>
          <a:prstGeom prst="rect">
            <a:avLst/>
          </a:prstGeom>
        </p:spPr>
      </p:pic>
      <p:sp>
        <p:nvSpPr>
          <p:cNvPr id="13" name="Título 1">
            <a:extLst>
              <a:ext uri="{FF2B5EF4-FFF2-40B4-BE49-F238E27FC236}">
                <a16:creationId xmlns:a16="http://schemas.microsoft.com/office/drawing/2014/main" id="{62D0DD1A-69F9-4BCA-BAC2-9C8C6D3A96F5}"/>
              </a:ext>
            </a:extLst>
          </p:cNvPr>
          <p:cNvSpPr>
            <a:spLocks noGrp="1"/>
          </p:cNvSpPr>
          <p:nvPr>
            <p:ph type="title"/>
          </p:nvPr>
        </p:nvSpPr>
        <p:spPr>
          <a:xfrm>
            <a:off x="1691324" y="358614"/>
            <a:ext cx="7710127" cy="1044058"/>
          </a:xfrm>
        </p:spPr>
        <p:txBody>
          <a:bodyPr/>
          <a:lstStyle/>
          <a:p>
            <a:r>
              <a:rPr lang="es-ES" dirty="0">
                <a:solidFill>
                  <a:schemeClr val="accent4"/>
                </a:solidFill>
              </a:rPr>
              <a:t>Diagrama de clases</a:t>
            </a:r>
            <a:endParaRPr lang="es-PE" dirty="0">
              <a:solidFill>
                <a:schemeClr val="accent4"/>
              </a:solidFill>
            </a:endParaRPr>
          </a:p>
        </p:txBody>
      </p:sp>
    </p:spTree>
    <p:extLst>
      <p:ext uri="{BB962C8B-B14F-4D97-AF65-F5344CB8AC3E}">
        <p14:creationId xmlns:p14="http://schemas.microsoft.com/office/powerpoint/2010/main" val="330846864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990.tgt.Office_50301467_TF11828066_Win32_OJ112196096" id="{0D52CDC3-08AA-4FF7-8E21-6D83936299DE}" vid="{B39C34D3-69F6-452E-AE26-DFA6DDACFDC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2618F7-18BF-4051-9DE5-A9D1FF4469C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Diseño oscuro de formas vibrantes</Template>
  <TotalTime>93</TotalTime>
  <Words>838</Words>
  <Application>Microsoft Office PowerPoint</Application>
  <PresentationFormat>Panorámica</PresentationFormat>
  <Paragraphs>86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Franklin Gothic Heavy</vt:lpstr>
      <vt:lpstr>Söhne</vt:lpstr>
      <vt:lpstr>Source Sans Pro</vt:lpstr>
      <vt:lpstr>FunkyShapesDarkVTI</vt:lpstr>
      <vt:lpstr>Presentación de PowerPoint</vt:lpstr>
      <vt:lpstr>Propósito</vt:lpstr>
      <vt:lpstr>Problemática</vt:lpstr>
      <vt:lpstr>Solución</vt:lpstr>
      <vt:lpstr>Alcance</vt:lpstr>
      <vt:lpstr>Resumen de los interesados</vt:lpstr>
      <vt:lpstr>Requerimientos funcionales</vt:lpstr>
      <vt:lpstr>Requerimientos no funcionales</vt:lpstr>
      <vt:lpstr>Diagrama de clases</vt:lpstr>
      <vt:lpstr>Diagrama de paquetes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villanueva</dc:creator>
  <cp:lastModifiedBy>jonathan villanueva</cp:lastModifiedBy>
  <cp:revision>4</cp:revision>
  <dcterms:created xsi:type="dcterms:W3CDTF">2023-04-18T20:18:38Z</dcterms:created>
  <dcterms:modified xsi:type="dcterms:W3CDTF">2023-05-31T07:34:26Z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