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4"/>
  </p:sldMasterIdLst>
  <p:sldIdLst>
    <p:sldId id="256" r:id="rId5"/>
    <p:sldId id="259" r:id="rId6"/>
    <p:sldId id="257" r:id="rId7"/>
    <p:sldId id="258" r:id="rId8"/>
    <p:sldId id="263" r:id="rId9"/>
    <p:sldId id="264" r:id="rId10"/>
    <p:sldId id="265" r:id="rId11"/>
    <p:sldId id="266" r:id="rId12"/>
    <p:sldId id="267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5FFFAC-3FF9-82B4-14F8-AF82EE6D5F44}" v="246" dt="2023-06-30T22:52:05.180"/>
    <p1510:client id="{4B94B67C-6EAB-4439-9881-DEA2B27D7505}" v="92" dt="2023-05-30T05:18:13.882"/>
    <p1510:client id="{6BA8029D-9D8E-DFDB-F492-6FDAB06F6186}" v="93" dt="2023-05-30T05:17:44.955"/>
    <p1510:client id="{B9B4269A-DF06-4156-81B9-1C84BCBE7483}" v="7" dt="2023-06-30T23:11:58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ALEJANDRO GONZALEZ FRANCO" userId="S::dangonzalezf@upt.pe::a6ddfc06-fcda-4313-956c-92a7a88ac9e3" providerId="AD" clId="Web-{2E5FFFAC-3FF9-82B4-14F8-AF82EE6D5F44}"/>
    <pc:docChg chg="addSld delSld modSld">
      <pc:chgData name="DANIEL ALEJANDRO GONZALEZ FRANCO" userId="S::dangonzalezf@upt.pe::a6ddfc06-fcda-4313-956c-92a7a88ac9e3" providerId="AD" clId="Web-{2E5FFFAC-3FF9-82B4-14F8-AF82EE6D5F44}" dt="2023-06-30T22:52:05.180" v="226" actId="1076"/>
      <pc:docMkLst>
        <pc:docMk/>
      </pc:docMkLst>
      <pc:sldChg chg="del">
        <pc:chgData name="DANIEL ALEJANDRO GONZALEZ FRANCO" userId="S::dangonzalezf@upt.pe::a6ddfc06-fcda-4313-956c-92a7a88ac9e3" providerId="AD" clId="Web-{2E5FFFAC-3FF9-82B4-14F8-AF82EE6D5F44}" dt="2023-06-30T22:34:38.665" v="5"/>
        <pc:sldMkLst>
          <pc:docMk/>
          <pc:sldMk cId="65093143" sldId="260"/>
        </pc:sldMkLst>
      </pc:sldChg>
      <pc:sldChg chg="addSp delSp modSp new mod setBg setClrOvrMap">
        <pc:chgData name="DANIEL ALEJANDRO GONZALEZ FRANCO" userId="S::dangonzalezf@upt.pe::a6ddfc06-fcda-4313-956c-92a7a88ac9e3" providerId="AD" clId="Web-{2E5FFFAC-3FF9-82B4-14F8-AF82EE6D5F44}" dt="2023-06-30T22:39:21.704" v="62" actId="1076"/>
        <pc:sldMkLst>
          <pc:docMk/>
          <pc:sldMk cId="1075096990" sldId="260"/>
        </pc:sldMkLst>
        <pc:spChg chg="del">
          <ac:chgData name="DANIEL ALEJANDRO GONZALEZ FRANCO" userId="S::dangonzalezf@upt.pe::a6ddfc06-fcda-4313-956c-92a7a88ac9e3" providerId="AD" clId="Web-{2E5FFFAC-3FF9-82B4-14F8-AF82EE6D5F44}" dt="2023-06-30T22:37:46.186" v="32"/>
          <ac:spMkLst>
            <pc:docMk/>
            <pc:sldMk cId="1075096990" sldId="260"/>
            <ac:spMk id="2" creationId="{345CFCE7-2B52-3A10-9035-AF091C6BA2D7}"/>
          </ac:spMkLst>
        </pc:spChg>
        <pc:spChg chg="del">
          <ac:chgData name="DANIEL ALEJANDRO GONZALEZ FRANCO" userId="S::dangonzalezf@upt.pe::a6ddfc06-fcda-4313-956c-92a7a88ac9e3" providerId="AD" clId="Web-{2E5FFFAC-3FF9-82B4-14F8-AF82EE6D5F44}" dt="2023-06-30T22:35:32.917" v="7"/>
          <ac:spMkLst>
            <pc:docMk/>
            <pc:sldMk cId="1075096990" sldId="260"/>
            <ac:spMk id="3" creationId="{F658A4E7-E2F3-D416-75D4-28A69F0AF2F4}"/>
          </ac:spMkLst>
        </pc:spChg>
        <pc:spChg chg="add del">
          <ac:chgData name="DANIEL ALEJANDRO GONZALEZ FRANCO" userId="S::dangonzalezf@upt.pe::a6ddfc06-fcda-4313-956c-92a7a88ac9e3" providerId="AD" clId="Web-{2E5FFFAC-3FF9-82B4-14F8-AF82EE6D5F44}" dt="2023-06-30T22:38:26.375" v="34"/>
          <ac:spMkLst>
            <pc:docMk/>
            <pc:sldMk cId="1075096990" sldId="260"/>
            <ac:spMk id="11" creationId="{18E8E1C7-8930-5313-5AF2-0D4C5E12BA31}"/>
          </ac:spMkLst>
        </pc:spChg>
        <pc:spChg chg="add del">
          <ac:chgData name="DANIEL ALEJANDRO GONZALEZ FRANCO" userId="S::dangonzalezf@upt.pe::a6ddfc06-fcda-4313-956c-92a7a88ac9e3" providerId="AD" clId="Web-{2E5FFFAC-3FF9-82B4-14F8-AF82EE6D5F44}" dt="2023-06-30T22:38:26.375" v="34"/>
          <ac:spMkLst>
            <pc:docMk/>
            <pc:sldMk cId="1075096990" sldId="260"/>
            <ac:spMk id="14" creationId="{B8DD2392-397B-48BF-BEFA-EA1FB881CA85}"/>
          </ac:spMkLst>
        </pc:spChg>
        <pc:spChg chg="add del">
          <ac:chgData name="DANIEL ALEJANDRO GONZALEZ FRANCO" userId="S::dangonzalezf@upt.pe::a6ddfc06-fcda-4313-956c-92a7a88ac9e3" providerId="AD" clId="Web-{2E5FFFAC-3FF9-82B4-14F8-AF82EE6D5F44}" dt="2023-06-30T22:38:58.423" v="52"/>
          <ac:spMkLst>
            <pc:docMk/>
            <pc:sldMk cId="1075096990" sldId="260"/>
            <ac:spMk id="20" creationId="{3EDD2002-342A-4DEE-B1BB-87CB9DCF86C3}"/>
          </ac:spMkLst>
        </pc:spChg>
        <pc:spChg chg="add del">
          <ac:chgData name="DANIEL ALEJANDRO GONZALEZ FRANCO" userId="S::dangonzalezf@upt.pe::a6ddfc06-fcda-4313-956c-92a7a88ac9e3" providerId="AD" clId="Web-{2E5FFFAC-3FF9-82B4-14F8-AF82EE6D5F44}" dt="2023-06-30T22:38:58.423" v="52"/>
          <ac:spMkLst>
            <pc:docMk/>
            <pc:sldMk cId="1075096990" sldId="260"/>
            <ac:spMk id="21" creationId="{11135C5B-72D8-4C1C-BA40-5CC4630DD04B}"/>
          </ac:spMkLst>
        </pc:spChg>
        <pc:spChg chg="add del">
          <ac:chgData name="DANIEL ALEJANDRO GONZALEZ FRANCO" userId="S::dangonzalezf@upt.pe::a6ddfc06-fcda-4313-956c-92a7a88ac9e3" providerId="AD" clId="Web-{2E5FFFAC-3FF9-82B4-14F8-AF82EE6D5F44}" dt="2023-06-30T22:38:58.423" v="52"/>
          <ac:spMkLst>
            <pc:docMk/>
            <pc:sldMk cId="1075096990" sldId="260"/>
            <ac:spMk id="22" creationId="{579129E2-8211-66FA-C955-E0FCF9CA88EC}"/>
          </ac:spMkLst>
        </pc:spChg>
        <pc:spChg chg="add del">
          <ac:chgData name="DANIEL ALEJANDRO GONZALEZ FRANCO" userId="S::dangonzalezf@upt.pe::a6ddfc06-fcda-4313-956c-92a7a88ac9e3" providerId="AD" clId="Web-{2E5FFFAC-3FF9-82B4-14F8-AF82EE6D5F44}" dt="2023-06-30T22:38:58.423" v="52"/>
          <ac:spMkLst>
            <pc:docMk/>
            <pc:sldMk cId="1075096990" sldId="260"/>
            <ac:spMk id="23" creationId="{23D28D31-7FEF-44D4-9B96-B2705A8F2692}"/>
          </ac:spMkLst>
        </pc:spChg>
        <pc:spChg chg="add del">
          <ac:chgData name="DANIEL ALEJANDRO GONZALEZ FRANCO" userId="S::dangonzalezf@upt.pe::a6ddfc06-fcda-4313-956c-92a7a88ac9e3" providerId="AD" clId="Web-{2E5FFFAC-3FF9-82B4-14F8-AF82EE6D5F44}" dt="2023-06-30T22:38:58.423" v="52"/>
          <ac:spMkLst>
            <pc:docMk/>
            <pc:sldMk cId="1075096990" sldId="260"/>
            <ac:spMk id="25" creationId="{89ACD4BE-6655-4697-8CF6-BC814A7D83BE}"/>
          </ac:spMkLst>
        </pc:spChg>
        <pc:grpChg chg="add del">
          <ac:chgData name="DANIEL ALEJANDRO GONZALEZ FRANCO" userId="S::dangonzalezf@upt.pe::a6ddfc06-fcda-4313-956c-92a7a88ac9e3" providerId="AD" clId="Web-{2E5FFFAC-3FF9-82B4-14F8-AF82EE6D5F44}" dt="2023-06-30T22:38:58.423" v="52"/>
          <ac:grpSpMkLst>
            <pc:docMk/>
            <pc:sldMk cId="1075096990" sldId="260"/>
            <ac:grpSpMk id="16" creationId="{38365B5E-72F8-4DDA-8C09-DB629252AB64}"/>
          </ac:grpSpMkLst>
        </pc:grpChg>
        <pc:picChg chg="add mod ord">
          <ac:chgData name="DANIEL ALEJANDRO GONZALEZ FRANCO" userId="S::dangonzalezf@upt.pe::a6ddfc06-fcda-4313-956c-92a7a88ac9e3" providerId="AD" clId="Web-{2E5FFFAC-3FF9-82B4-14F8-AF82EE6D5F44}" dt="2023-06-30T22:39:21.704" v="62" actId="1076"/>
          <ac:picMkLst>
            <pc:docMk/>
            <pc:sldMk cId="1075096990" sldId="260"/>
            <ac:picMk id="4" creationId="{49E30EF7-9C6C-A330-C24C-F090366504D0}"/>
          </ac:picMkLst>
        </pc:picChg>
        <pc:picChg chg="add mod">
          <ac:chgData name="DANIEL ALEJANDRO GONZALEZ FRANCO" userId="S::dangonzalezf@upt.pe::a6ddfc06-fcda-4313-956c-92a7a88ac9e3" providerId="AD" clId="Web-{2E5FFFAC-3FF9-82B4-14F8-AF82EE6D5F44}" dt="2023-06-30T22:39:12.517" v="59" actId="1076"/>
          <ac:picMkLst>
            <pc:docMk/>
            <pc:sldMk cId="1075096990" sldId="260"/>
            <ac:picMk id="5" creationId="{E39375D4-3C17-1C1C-6420-DB0D31338E29}"/>
          </ac:picMkLst>
        </pc:picChg>
        <pc:picChg chg="add del mod">
          <ac:chgData name="DANIEL ALEJANDRO GONZALEZ FRANCO" userId="S::dangonzalezf@upt.pe::a6ddfc06-fcda-4313-956c-92a7a88ac9e3" providerId="AD" clId="Web-{2E5FFFAC-3FF9-82B4-14F8-AF82EE6D5F44}" dt="2023-06-30T22:36:06.699" v="16"/>
          <ac:picMkLst>
            <pc:docMk/>
            <pc:sldMk cId="1075096990" sldId="260"/>
            <ac:picMk id="6" creationId="{D890F8BF-3503-4588-54D2-BEFE2BE31E54}"/>
          </ac:picMkLst>
        </pc:picChg>
        <pc:picChg chg="add mod">
          <ac:chgData name="DANIEL ALEJANDRO GONZALEZ FRANCO" userId="S::dangonzalezf@upt.pe::a6ddfc06-fcda-4313-956c-92a7a88ac9e3" providerId="AD" clId="Web-{2E5FFFAC-3FF9-82B4-14F8-AF82EE6D5F44}" dt="2023-06-30T22:39:10.610" v="58" actId="1076"/>
          <ac:picMkLst>
            <pc:docMk/>
            <pc:sldMk cId="1075096990" sldId="260"/>
            <ac:picMk id="7" creationId="{8F4E3535-7016-CA5A-D337-921E089B1CF4}"/>
          </ac:picMkLst>
        </pc:picChg>
      </pc:sldChg>
      <pc:sldChg chg="del">
        <pc:chgData name="DANIEL ALEJANDRO GONZALEZ FRANCO" userId="S::dangonzalezf@upt.pe::a6ddfc06-fcda-4313-956c-92a7a88ac9e3" providerId="AD" clId="Web-{2E5FFFAC-3FF9-82B4-14F8-AF82EE6D5F44}" dt="2023-06-30T22:34:38.650" v="4"/>
        <pc:sldMkLst>
          <pc:docMk/>
          <pc:sldMk cId="424513046" sldId="261"/>
        </pc:sldMkLst>
      </pc:sldChg>
      <pc:sldChg chg="addSp delSp modSp new del">
        <pc:chgData name="DANIEL ALEJANDRO GONZALEZ FRANCO" userId="S::dangonzalezf@upt.pe::a6ddfc06-fcda-4313-956c-92a7a88ac9e3" providerId="AD" clId="Web-{2E5FFFAC-3FF9-82B4-14F8-AF82EE6D5F44}" dt="2023-06-30T22:38:54.797" v="50"/>
        <pc:sldMkLst>
          <pc:docMk/>
          <pc:sldMk cId="1870375008" sldId="261"/>
        </pc:sldMkLst>
        <pc:spChg chg="add del mod">
          <ac:chgData name="DANIEL ALEJANDRO GONZALEZ FRANCO" userId="S::dangonzalezf@upt.pe::a6ddfc06-fcda-4313-956c-92a7a88ac9e3" providerId="AD" clId="Web-{2E5FFFAC-3FF9-82B4-14F8-AF82EE6D5F44}" dt="2023-06-30T22:38:53.829" v="49" actId="20577"/>
          <ac:spMkLst>
            <pc:docMk/>
            <pc:sldMk cId="1870375008" sldId="261"/>
            <ac:spMk id="2" creationId="{02BEA738-B848-6A03-BB8B-9B5421649F8E}"/>
          </ac:spMkLst>
        </pc:spChg>
        <pc:spChg chg="add del">
          <ac:chgData name="DANIEL ALEJANDRO GONZALEZ FRANCO" userId="S::dangonzalezf@upt.pe::a6ddfc06-fcda-4313-956c-92a7a88ac9e3" providerId="AD" clId="Web-{2E5FFFAC-3FF9-82B4-14F8-AF82EE6D5F44}" dt="2023-06-30T22:38:47.453" v="44"/>
          <ac:spMkLst>
            <pc:docMk/>
            <pc:sldMk cId="1870375008" sldId="261"/>
            <ac:spMk id="3" creationId="{C7220EE6-694E-8780-3781-0E06E811C483}"/>
          </ac:spMkLst>
        </pc:spChg>
        <pc:spChg chg="add del mod">
          <ac:chgData name="DANIEL ALEJANDRO GONZALEZ FRANCO" userId="S::dangonzalezf@upt.pe::a6ddfc06-fcda-4313-956c-92a7a88ac9e3" providerId="AD" clId="Web-{2E5FFFAC-3FF9-82B4-14F8-AF82EE6D5F44}" dt="2023-06-30T22:38:53.016" v="47"/>
          <ac:spMkLst>
            <pc:docMk/>
            <pc:sldMk cId="1870375008" sldId="261"/>
            <ac:spMk id="5" creationId="{92642425-9ACB-603F-3D5D-91AA5E274AC0}"/>
          </ac:spMkLst>
        </pc:spChg>
      </pc:sldChg>
      <pc:sldChg chg="addSp delSp modSp new mod setBg">
        <pc:chgData name="DANIEL ALEJANDRO GONZALEZ FRANCO" userId="S::dangonzalezf@upt.pe::a6ddfc06-fcda-4313-956c-92a7a88ac9e3" providerId="AD" clId="Web-{2E5FFFAC-3FF9-82B4-14F8-AF82EE6D5F44}" dt="2023-06-30T22:41:41.366" v="88"/>
        <pc:sldMkLst>
          <pc:docMk/>
          <pc:sldMk cId="1915792714" sldId="261"/>
        </pc:sldMkLst>
        <pc:spChg chg="del">
          <ac:chgData name="DANIEL ALEJANDRO GONZALEZ FRANCO" userId="S::dangonzalezf@upt.pe::a6ddfc06-fcda-4313-956c-92a7a88ac9e3" providerId="AD" clId="Web-{2E5FFFAC-3FF9-82B4-14F8-AF82EE6D5F44}" dt="2023-06-30T22:39:27.017" v="65"/>
          <ac:spMkLst>
            <pc:docMk/>
            <pc:sldMk cId="1915792714" sldId="261"/>
            <ac:spMk id="2" creationId="{DA8E4CD9-FC22-B877-8EAF-6A7D564ECEA3}"/>
          </ac:spMkLst>
        </pc:spChg>
        <pc:spChg chg="del">
          <ac:chgData name="DANIEL ALEJANDRO GONZALEZ FRANCO" userId="S::dangonzalezf@upt.pe::a6ddfc06-fcda-4313-956c-92a7a88ac9e3" providerId="AD" clId="Web-{2E5FFFAC-3FF9-82B4-14F8-AF82EE6D5F44}" dt="2023-06-30T22:39:26.064" v="64"/>
          <ac:spMkLst>
            <pc:docMk/>
            <pc:sldMk cId="1915792714" sldId="261"/>
            <ac:spMk id="3" creationId="{0757C0DB-3572-5FAD-BF2E-0A3E4299915B}"/>
          </ac:spMkLst>
        </pc:spChg>
        <pc:spChg chg="add">
          <ac:chgData name="DANIEL ALEJANDRO GONZALEZ FRANCO" userId="S::dangonzalezf@upt.pe::a6ddfc06-fcda-4313-956c-92a7a88ac9e3" providerId="AD" clId="Web-{2E5FFFAC-3FF9-82B4-14F8-AF82EE6D5F44}" dt="2023-06-30T22:41:41.366" v="88"/>
          <ac:spMkLst>
            <pc:docMk/>
            <pc:sldMk cId="1915792714" sldId="261"/>
            <ac:spMk id="11" creationId="{C96C8BAF-68F3-4B78-B238-35DF5D86560D}"/>
          </ac:spMkLst>
        </pc:spChg>
        <pc:grpChg chg="add">
          <ac:chgData name="DANIEL ALEJANDRO GONZALEZ FRANCO" userId="S::dangonzalezf@upt.pe::a6ddfc06-fcda-4313-956c-92a7a88ac9e3" providerId="AD" clId="Web-{2E5FFFAC-3FF9-82B4-14F8-AF82EE6D5F44}" dt="2023-06-30T22:41:41.366" v="88"/>
          <ac:grpSpMkLst>
            <pc:docMk/>
            <pc:sldMk cId="1915792714" sldId="261"/>
            <ac:grpSpMk id="13" creationId="{4F4CD6D0-5A87-4BA2-A13A-0E40511C3CFA}"/>
          </ac:grpSpMkLst>
        </pc:grpChg>
        <pc:grpChg chg="add">
          <ac:chgData name="DANIEL ALEJANDRO GONZALEZ FRANCO" userId="S::dangonzalezf@upt.pe::a6ddfc06-fcda-4313-956c-92a7a88ac9e3" providerId="AD" clId="Web-{2E5FFFAC-3FF9-82B4-14F8-AF82EE6D5F44}" dt="2023-06-30T22:41:41.366" v="88"/>
          <ac:grpSpMkLst>
            <pc:docMk/>
            <pc:sldMk cId="1915792714" sldId="261"/>
            <ac:grpSpMk id="17" creationId="{E9537076-EF48-4F72-9164-FD8260D550AC}"/>
          </ac:grpSpMkLst>
        </pc:grpChg>
        <pc:grpChg chg="add">
          <ac:chgData name="DANIEL ALEJANDRO GONZALEZ FRANCO" userId="S::dangonzalezf@upt.pe::a6ddfc06-fcda-4313-956c-92a7a88ac9e3" providerId="AD" clId="Web-{2E5FFFAC-3FF9-82B4-14F8-AF82EE6D5F44}" dt="2023-06-30T22:41:41.366" v="88"/>
          <ac:grpSpMkLst>
            <pc:docMk/>
            <pc:sldMk cId="1915792714" sldId="261"/>
            <ac:grpSpMk id="21" creationId="{6EFC3492-86BD-4D75-B5B4-C2DBFE0BD106}"/>
          </ac:grpSpMkLst>
        </pc:grpChg>
        <pc:picChg chg="add mod">
          <ac:chgData name="DANIEL ALEJANDRO GONZALEZ FRANCO" userId="S::dangonzalezf@upt.pe::a6ddfc06-fcda-4313-956c-92a7a88ac9e3" providerId="AD" clId="Web-{2E5FFFAC-3FF9-82B4-14F8-AF82EE6D5F44}" dt="2023-06-30T22:41:41.366" v="88"/>
          <ac:picMkLst>
            <pc:docMk/>
            <pc:sldMk cId="1915792714" sldId="261"/>
            <ac:picMk id="4" creationId="{E0BB5C40-017B-8B4B-7DE6-73D8390712D2}"/>
          </ac:picMkLst>
        </pc:picChg>
        <pc:picChg chg="add mod ord">
          <ac:chgData name="DANIEL ALEJANDRO GONZALEZ FRANCO" userId="S::dangonzalezf@upt.pe::a6ddfc06-fcda-4313-956c-92a7a88ac9e3" providerId="AD" clId="Web-{2E5FFFAC-3FF9-82B4-14F8-AF82EE6D5F44}" dt="2023-06-30T22:41:41.366" v="88"/>
          <ac:picMkLst>
            <pc:docMk/>
            <pc:sldMk cId="1915792714" sldId="261"/>
            <ac:picMk id="5" creationId="{3F59AF2A-294A-20F8-99ED-AED6CDD1B4DD}"/>
          </ac:picMkLst>
        </pc:picChg>
        <pc:picChg chg="add mod">
          <ac:chgData name="DANIEL ALEJANDRO GONZALEZ FRANCO" userId="S::dangonzalezf@upt.pe::a6ddfc06-fcda-4313-956c-92a7a88ac9e3" providerId="AD" clId="Web-{2E5FFFAC-3FF9-82B4-14F8-AF82EE6D5F44}" dt="2023-06-30T22:41:41.366" v="88"/>
          <ac:picMkLst>
            <pc:docMk/>
            <pc:sldMk cId="1915792714" sldId="261"/>
            <ac:picMk id="6" creationId="{0519B0D8-4569-CCE0-12E4-29B6489D296C}"/>
          </ac:picMkLst>
        </pc:picChg>
      </pc:sldChg>
      <pc:sldChg chg="addSp delSp modSp new mod setBg">
        <pc:chgData name="DANIEL ALEJANDRO GONZALEZ FRANCO" userId="S::dangonzalezf@upt.pe::a6ddfc06-fcda-4313-956c-92a7a88ac9e3" providerId="AD" clId="Web-{2E5FFFAC-3FF9-82B4-14F8-AF82EE6D5F44}" dt="2023-06-30T22:44:14.886" v="108"/>
        <pc:sldMkLst>
          <pc:docMk/>
          <pc:sldMk cId="1062391831" sldId="262"/>
        </pc:sldMkLst>
        <pc:spChg chg="del">
          <ac:chgData name="DANIEL ALEJANDRO GONZALEZ FRANCO" userId="S::dangonzalezf@upt.pe::a6ddfc06-fcda-4313-956c-92a7a88ac9e3" providerId="AD" clId="Web-{2E5FFFAC-3FF9-82B4-14F8-AF82EE6D5F44}" dt="2023-06-30T22:41:59.804" v="90"/>
          <ac:spMkLst>
            <pc:docMk/>
            <pc:sldMk cId="1062391831" sldId="262"/>
            <ac:spMk id="2" creationId="{9DCC866C-639D-4335-3E36-59647064E379}"/>
          </ac:spMkLst>
        </pc:spChg>
        <pc:spChg chg="del">
          <ac:chgData name="DANIEL ALEJANDRO GONZALEZ FRANCO" userId="S::dangonzalezf@upt.pe::a6ddfc06-fcda-4313-956c-92a7a88ac9e3" providerId="AD" clId="Web-{2E5FFFAC-3FF9-82B4-14F8-AF82EE6D5F44}" dt="2023-06-30T22:41:58.491" v="89"/>
          <ac:spMkLst>
            <pc:docMk/>
            <pc:sldMk cId="1062391831" sldId="262"/>
            <ac:spMk id="3" creationId="{C1719D93-52F2-75DB-3CFF-3B48A8C20768}"/>
          </ac:spMkLst>
        </pc:spChg>
        <pc:spChg chg="add">
          <ac:chgData name="DANIEL ALEJANDRO GONZALEZ FRANCO" userId="S::dangonzalezf@upt.pe::a6ddfc06-fcda-4313-956c-92a7a88ac9e3" providerId="AD" clId="Web-{2E5FFFAC-3FF9-82B4-14F8-AF82EE6D5F44}" dt="2023-06-30T22:44:14.886" v="108"/>
          <ac:spMkLst>
            <pc:docMk/>
            <pc:sldMk cId="1062391831" sldId="262"/>
            <ac:spMk id="12" creationId="{56827C3C-D52F-46CE-A441-3CD6A1A6A0A2}"/>
          </ac:spMkLst>
        </pc:spChg>
        <pc:spChg chg="add">
          <ac:chgData name="DANIEL ALEJANDRO GONZALEZ FRANCO" userId="S::dangonzalezf@upt.pe::a6ddfc06-fcda-4313-956c-92a7a88ac9e3" providerId="AD" clId="Web-{2E5FFFAC-3FF9-82B4-14F8-AF82EE6D5F44}" dt="2023-06-30T22:44:14.886" v="108"/>
          <ac:spMkLst>
            <pc:docMk/>
            <pc:sldMk cId="1062391831" sldId="262"/>
            <ac:spMk id="14" creationId="{F52A8B51-0A89-497B-B882-6658E029A3F9}"/>
          </ac:spMkLst>
        </pc:spChg>
        <pc:spChg chg="add">
          <ac:chgData name="DANIEL ALEJANDRO GONZALEZ FRANCO" userId="S::dangonzalezf@upt.pe::a6ddfc06-fcda-4313-956c-92a7a88ac9e3" providerId="AD" clId="Web-{2E5FFFAC-3FF9-82B4-14F8-AF82EE6D5F44}" dt="2023-06-30T22:44:14.886" v="108"/>
          <ac:spMkLst>
            <pc:docMk/>
            <pc:sldMk cId="1062391831" sldId="262"/>
            <ac:spMk id="16" creationId="{EB1CEFBF-6F09-4052-862B-E219DA15757E}"/>
          </ac:spMkLst>
        </pc:spChg>
        <pc:spChg chg="add">
          <ac:chgData name="DANIEL ALEJANDRO GONZALEZ FRANCO" userId="S::dangonzalezf@upt.pe::a6ddfc06-fcda-4313-956c-92a7a88ac9e3" providerId="AD" clId="Web-{2E5FFFAC-3FF9-82B4-14F8-AF82EE6D5F44}" dt="2023-06-30T22:44:14.886" v="108"/>
          <ac:spMkLst>
            <pc:docMk/>
            <pc:sldMk cId="1062391831" sldId="262"/>
            <ac:spMk id="18" creationId="{BCB5D417-2A71-445D-B4C7-9E814D633D33}"/>
          </ac:spMkLst>
        </pc:spChg>
        <pc:picChg chg="add mod">
          <ac:chgData name="DANIEL ALEJANDRO GONZALEZ FRANCO" userId="S::dangonzalezf@upt.pe::a6ddfc06-fcda-4313-956c-92a7a88ac9e3" providerId="AD" clId="Web-{2E5FFFAC-3FF9-82B4-14F8-AF82EE6D5F44}" dt="2023-06-30T22:44:14.886" v="108"/>
          <ac:picMkLst>
            <pc:docMk/>
            <pc:sldMk cId="1062391831" sldId="262"/>
            <ac:picMk id="4" creationId="{361BF7C2-2822-83A9-C403-85F9ABC0415A}"/>
          </ac:picMkLst>
        </pc:picChg>
        <pc:picChg chg="add del mod">
          <ac:chgData name="DANIEL ALEJANDRO GONZALEZ FRANCO" userId="S::dangonzalezf@upt.pe::a6ddfc06-fcda-4313-956c-92a7a88ac9e3" providerId="AD" clId="Web-{2E5FFFAC-3FF9-82B4-14F8-AF82EE6D5F44}" dt="2023-06-30T22:42:59.024" v="100"/>
          <ac:picMkLst>
            <pc:docMk/>
            <pc:sldMk cId="1062391831" sldId="262"/>
            <ac:picMk id="5" creationId="{F79D6913-E59B-1532-E88A-E6223471A991}"/>
          </ac:picMkLst>
        </pc:picChg>
        <pc:picChg chg="add mod">
          <ac:chgData name="DANIEL ALEJANDRO GONZALEZ FRANCO" userId="S::dangonzalezf@upt.pe::a6ddfc06-fcda-4313-956c-92a7a88ac9e3" providerId="AD" clId="Web-{2E5FFFAC-3FF9-82B4-14F8-AF82EE6D5F44}" dt="2023-06-30T22:44:14.886" v="108"/>
          <ac:picMkLst>
            <pc:docMk/>
            <pc:sldMk cId="1062391831" sldId="262"/>
            <ac:picMk id="6" creationId="{961307B9-D957-BDC7-C931-7FC1C7E2C768}"/>
          </ac:picMkLst>
        </pc:picChg>
        <pc:picChg chg="add mod">
          <ac:chgData name="DANIEL ALEJANDRO GONZALEZ FRANCO" userId="S::dangonzalezf@upt.pe::a6ddfc06-fcda-4313-956c-92a7a88ac9e3" providerId="AD" clId="Web-{2E5FFFAC-3FF9-82B4-14F8-AF82EE6D5F44}" dt="2023-06-30T22:44:14.886" v="108"/>
          <ac:picMkLst>
            <pc:docMk/>
            <pc:sldMk cId="1062391831" sldId="262"/>
            <ac:picMk id="7" creationId="{94E983F2-DD65-35A2-5419-0BB2CF04C80E}"/>
          </ac:picMkLst>
        </pc:picChg>
      </pc:sldChg>
      <pc:sldChg chg="del">
        <pc:chgData name="DANIEL ALEJANDRO GONZALEZ FRANCO" userId="S::dangonzalezf@upt.pe::a6ddfc06-fcda-4313-956c-92a7a88ac9e3" providerId="AD" clId="Web-{2E5FFFAC-3FF9-82B4-14F8-AF82EE6D5F44}" dt="2023-06-30T22:34:38.650" v="2"/>
        <pc:sldMkLst>
          <pc:docMk/>
          <pc:sldMk cId="2159849574" sldId="262"/>
        </pc:sldMkLst>
      </pc:sldChg>
      <pc:sldChg chg="del">
        <pc:chgData name="DANIEL ALEJANDRO GONZALEZ FRANCO" userId="S::dangonzalezf@upt.pe::a6ddfc06-fcda-4313-956c-92a7a88ac9e3" providerId="AD" clId="Web-{2E5FFFAC-3FF9-82B4-14F8-AF82EE6D5F44}" dt="2023-06-30T22:34:38.650" v="1"/>
        <pc:sldMkLst>
          <pc:docMk/>
          <pc:sldMk cId="2073140974" sldId="263"/>
        </pc:sldMkLst>
      </pc:sldChg>
      <pc:sldChg chg="addSp delSp modSp new">
        <pc:chgData name="DANIEL ALEJANDRO GONZALEZ FRANCO" userId="S::dangonzalezf@upt.pe::a6ddfc06-fcda-4313-956c-92a7a88ac9e3" providerId="AD" clId="Web-{2E5FFFAC-3FF9-82B4-14F8-AF82EE6D5F44}" dt="2023-06-30T22:52:05.180" v="226" actId="1076"/>
        <pc:sldMkLst>
          <pc:docMk/>
          <pc:sldMk cId="3123953314" sldId="263"/>
        </pc:sldMkLst>
        <pc:spChg chg="mod">
          <ac:chgData name="DANIEL ALEJANDRO GONZALEZ FRANCO" userId="S::dangonzalezf@upt.pe::a6ddfc06-fcda-4313-956c-92a7a88ac9e3" providerId="AD" clId="Web-{2E5FFFAC-3FF9-82B4-14F8-AF82EE6D5F44}" dt="2023-06-30T22:46:35.952" v="124" actId="20577"/>
          <ac:spMkLst>
            <pc:docMk/>
            <pc:sldMk cId="3123953314" sldId="263"/>
            <ac:spMk id="2" creationId="{D08C748B-0718-3CF8-5C59-9EC509D20C17}"/>
          </ac:spMkLst>
        </pc:spChg>
        <pc:spChg chg="del">
          <ac:chgData name="DANIEL ALEJANDRO GONZALEZ FRANCO" userId="S::dangonzalezf@upt.pe::a6ddfc06-fcda-4313-956c-92a7a88ac9e3" providerId="AD" clId="Web-{2E5FFFAC-3FF9-82B4-14F8-AF82EE6D5F44}" dt="2023-06-30T22:46:38.108" v="125"/>
          <ac:spMkLst>
            <pc:docMk/>
            <pc:sldMk cId="3123953314" sldId="263"/>
            <ac:spMk id="3" creationId="{DAFE41E1-A3CB-1FF3-0C1C-CFF0D8C82D19}"/>
          </ac:spMkLst>
        </pc:spChg>
        <pc:picChg chg="add mod ord">
          <ac:chgData name="DANIEL ALEJANDRO GONZALEZ FRANCO" userId="S::dangonzalezf@upt.pe::a6ddfc06-fcda-4313-956c-92a7a88ac9e3" providerId="AD" clId="Web-{2E5FFFAC-3FF9-82B4-14F8-AF82EE6D5F44}" dt="2023-06-30T22:51:37.554" v="220" actId="1076"/>
          <ac:picMkLst>
            <pc:docMk/>
            <pc:sldMk cId="3123953314" sldId="263"/>
            <ac:picMk id="4" creationId="{77A2C9B4-3214-89A0-A280-9BF3F5A9905F}"/>
          </ac:picMkLst>
        </pc:picChg>
        <pc:picChg chg="add mod">
          <ac:chgData name="DANIEL ALEJANDRO GONZALEZ FRANCO" userId="S::dangonzalezf@upt.pe::a6ddfc06-fcda-4313-956c-92a7a88ac9e3" providerId="AD" clId="Web-{2E5FFFAC-3FF9-82B4-14F8-AF82EE6D5F44}" dt="2023-06-30T22:52:05.180" v="226" actId="1076"/>
          <ac:picMkLst>
            <pc:docMk/>
            <pc:sldMk cId="3123953314" sldId="263"/>
            <ac:picMk id="5" creationId="{FC5CF5DD-2864-A450-DE22-D1AF69FEF379}"/>
          </ac:picMkLst>
        </pc:picChg>
      </pc:sldChg>
      <pc:sldChg chg="addSp delSp modSp new">
        <pc:chgData name="DANIEL ALEJANDRO GONZALEZ FRANCO" userId="S::dangonzalezf@upt.pe::a6ddfc06-fcda-4313-956c-92a7a88ac9e3" providerId="AD" clId="Web-{2E5FFFAC-3FF9-82B4-14F8-AF82EE6D5F44}" dt="2023-06-30T22:47:03.187" v="140"/>
        <pc:sldMkLst>
          <pc:docMk/>
          <pc:sldMk cId="858460536" sldId="264"/>
        </pc:sldMkLst>
        <pc:spChg chg="mod">
          <ac:chgData name="DANIEL ALEJANDRO GONZALEZ FRANCO" userId="S::dangonzalezf@upt.pe::a6ddfc06-fcda-4313-956c-92a7a88ac9e3" providerId="AD" clId="Web-{2E5FFFAC-3FF9-82B4-14F8-AF82EE6D5F44}" dt="2023-06-30T22:47:00.843" v="139" actId="20577"/>
          <ac:spMkLst>
            <pc:docMk/>
            <pc:sldMk cId="858460536" sldId="264"/>
            <ac:spMk id="2" creationId="{008DE1A5-D57C-F9B0-CB31-BF19D6691589}"/>
          </ac:spMkLst>
        </pc:spChg>
        <pc:spChg chg="del">
          <ac:chgData name="DANIEL ALEJANDRO GONZALEZ FRANCO" userId="S::dangonzalezf@upt.pe::a6ddfc06-fcda-4313-956c-92a7a88ac9e3" providerId="AD" clId="Web-{2E5FFFAC-3FF9-82B4-14F8-AF82EE6D5F44}" dt="2023-06-30T22:47:03.187" v="140"/>
          <ac:spMkLst>
            <pc:docMk/>
            <pc:sldMk cId="858460536" sldId="264"/>
            <ac:spMk id="3" creationId="{2283FEB9-445D-F9D1-5568-F8DA89DB7162}"/>
          </ac:spMkLst>
        </pc:spChg>
        <pc:picChg chg="add mod ord">
          <ac:chgData name="DANIEL ALEJANDRO GONZALEZ FRANCO" userId="S::dangonzalezf@upt.pe::a6ddfc06-fcda-4313-956c-92a7a88ac9e3" providerId="AD" clId="Web-{2E5FFFAC-3FF9-82B4-14F8-AF82EE6D5F44}" dt="2023-06-30T22:47:03.187" v="140"/>
          <ac:picMkLst>
            <pc:docMk/>
            <pc:sldMk cId="858460536" sldId="264"/>
            <ac:picMk id="4" creationId="{9F11EBFF-947D-2A03-575B-2F6035BAB80F}"/>
          </ac:picMkLst>
        </pc:picChg>
      </pc:sldChg>
      <pc:sldChg chg="del">
        <pc:chgData name="DANIEL ALEJANDRO GONZALEZ FRANCO" userId="S::dangonzalezf@upt.pe::a6ddfc06-fcda-4313-956c-92a7a88ac9e3" providerId="AD" clId="Web-{2E5FFFAC-3FF9-82B4-14F8-AF82EE6D5F44}" dt="2023-06-30T22:34:38.650" v="3"/>
        <pc:sldMkLst>
          <pc:docMk/>
          <pc:sldMk cId="2891363789" sldId="264"/>
        </pc:sldMkLst>
      </pc:sldChg>
      <pc:sldChg chg="del">
        <pc:chgData name="DANIEL ALEJANDRO GONZALEZ FRANCO" userId="S::dangonzalezf@upt.pe::a6ddfc06-fcda-4313-956c-92a7a88ac9e3" providerId="AD" clId="Web-{2E5FFFAC-3FF9-82B4-14F8-AF82EE6D5F44}" dt="2023-06-30T22:34:38.650" v="0"/>
        <pc:sldMkLst>
          <pc:docMk/>
          <pc:sldMk cId="2496059273" sldId="265"/>
        </pc:sldMkLst>
      </pc:sldChg>
      <pc:sldChg chg="addSp delSp modSp new">
        <pc:chgData name="DANIEL ALEJANDRO GONZALEZ FRANCO" userId="S::dangonzalezf@upt.pe::a6ddfc06-fcda-4313-956c-92a7a88ac9e3" providerId="AD" clId="Web-{2E5FFFAC-3FF9-82B4-14F8-AF82EE6D5F44}" dt="2023-06-30T22:48:15.642" v="169"/>
        <pc:sldMkLst>
          <pc:docMk/>
          <pc:sldMk cId="2691699976" sldId="265"/>
        </pc:sldMkLst>
        <pc:spChg chg="mod">
          <ac:chgData name="DANIEL ALEJANDRO GONZALEZ FRANCO" userId="S::dangonzalezf@upt.pe::a6ddfc06-fcda-4313-956c-92a7a88ac9e3" providerId="AD" clId="Web-{2E5FFFAC-3FF9-82B4-14F8-AF82EE6D5F44}" dt="2023-06-30T22:48:13.955" v="168" actId="20577"/>
          <ac:spMkLst>
            <pc:docMk/>
            <pc:sldMk cId="2691699976" sldId="265"/>
            <ac:spMk id="2" creationId="{BB87310A-1609-17ED-CF84-9FB2C8F840FA}"/>
          </ac:spMkLst>
        </pc:spChg>
        <pc:spChg chg="del">
          <ac:chgData name="DANIEL ALEJANDRO GONZALEZ FRANCO" userId="S::dangonzalezf@upt.pe::a6ddfc06-fcda-4313-956c-92a7a88ac9e3" providerId="AD" clId="Web-{2E5FFFAC-3FF9-82B4-14F8-AF82EE6D5F44}" dt="2023-06-30T22:48:15.642" v="169"/>
          <ac:spMkLst>
            <pc:docMk/>
            <pc:sldMk cId="2691699976" sldId="265"/>
            <ac:spMk id="3" creationId="{B0AD2785-23E7-0F1C-A069-86475A98C77D}"/>
          </ac:spMkLst>
        </pc:spChg>
        <pc:picChg chg="add mod ord">
          <ac:chgData name="DANIEL ALEJANDRO GONZALEZ FRANCO" userId="S::dangonzalezf@upt.pe::a6ddfc06-fcda-4313-956c-92a7a88ac9e3" providerId="AD" clId="Web-{2E5FFFAC-3FF9-82B4-14F8-AF82EE6D5F44}" dt="2023-06-30T22:48:15.642" v="169"/>
          <ac:picMkLst>
            <pc:docMk/>
            <pc:sldMk cId="2691699976" sldId="265"/>
            <ac:picMk id="4" creationId="{F702A609-51CC-35FC-1ED3-04CF42AE4600}"/>
          </ac:picMkLst>
        </pc:picChg>
      </pc:sldChg>
      <pc:sldChg chg="modSp new del">
        <pc:chgData name="DANIEL ALEJANDRO GONZALEZ FRANCO" userId="S::dangonzalezf@upt.pe::a6ddfc06-fcda-4313-956c-92a7a88ac9e3" providerId="AD" clId="Web-{2E5FFFAC-3FF9-82B4-14F8-AF82EE6D5F44}" dt="2023-06-30T22:49:35.113" v="181"/>
        <pc:sldMkLst>
          <pc:docMk/>
          <pc:sldMk cId="189124002" sldId="266"/>
        </pc:sldMkLst>
        <pc:spChg chg="mod">
          <ac:chgData name="DANIEL ALEJANDRO GONZALEZ FRANCO" userId="S::dangonzalezf@upt.pe::a6ddfc06-fcda-4313-956c-92a7a88ac9e3" providerId="AD" clId="Web-{2E5FFFAC-3FF9-82B4-14F8-AF82EE6D5F44}" dt="2023-06-30T22:49:30.410" v="180" actId="20577"/>
          <ac:spMkLst>
            <pc:docMk/>
            <pc:sldMk cId="189124002" sldId="266"/>
            <ac:spMk id="2" creationId="{C3989511-B0C0-DB1E-D332-148955E2E45C}"/>
          </ac:spMkLst>
        </pc:spChg>
      </pc:sldChg>
      <pc:sldChg chg="addSp delSp modSp new">
        <pc:chgData name="DANIEL ALEJANDRO GONZALEZ FRANCO" userId="S::dangonzalezf@upt.pe::a6ddfc06-fcda-4313-956c-92a7a88ac9e3" providerId="AD" clId="Web-{2E5FFFAC-3FF9-82B4-14F8-AF82EE6D5F44}" dt="2023-06-30T22:50:14.849" v="204" actId="20577"/>
        <pc:sldMkLst>
          <pc:docMk/>
          <pc:sldMk cId="3450666877" sldId="266"/>
        </pc:sldMkLst>
        <pc:spChg chg="mod">
          <ac:chgData name="DANIEL ALEJANDRO GONZALEZ FRANCO" userId="S::dangonzalezf@upt.pe::a6ddfc06-fcda-4313-956c-92a7a88ac9e3" providerId="AD" clId="Web-{2E5FFFAC-3FF9-82B4-14F8-AF82EE6D5F44}" dt="2023-06-30T22:50:14.849" v="204" actId="20577"/>
          <ac:spMkLst>
            <pc:docMk/>
            <pc:sldMk cId="3450666877" sldId="266"/>
            <ac:spMk id="2" creationId="{64480E9F-4189-057F-6133-120AC7AFC215}"/>
          </ac:spMkLst>
        </pc:spChg>
        <pc:spChg chg="del">
          <ac:chgData name="DANIEL ALEJANDRO GONZALEZ FRANCO" userId="S::dangonzalezf@upt.pe::a6ddfc06-fcda-4313-956c-92a7a88ac9e3" providerId="AD" clId="Web-{2E5FFFAC-3FF9-82B4-14F8-AF82EE6D5F44}" dt="2023-06-30T22:50:08.739" v="195"/>
          <ac:spMkLst>
            <pc:docMk/>
            <pc:sldMk cId="3450666877" sldId="266"/>
            <ac:spMk id="3" creationId="{85A65632-11F6-2F04-4FD0-E9E4C9E1A359}"/>
          </ac:spMkLst>
        </pc:spChg>
        <pc:picChg chg="add mod ord">
          <ac:chgData name="DANIEL ALEJANDRO GONZALEZ FRANCO" userId="S::dangonzalezf@upt.pe::a6ddfc06-fcda-4313-956c-92a7a88ac9e3" providerId="AD" clId="Web-{2E5FFFAC-3FF9-82B4-14F8-AF82EE6D5F44}" dt="2023-06-30T22:50:08.739" v="195"/>
          <ac:picMkLst>
            <pc:docMk/>
            <pc:sldMk cId="3450666877" sldId="266"/>
            <ac:picMk id="4" creationId="{4C6DCE2A-361B-AC0D-2157-142E1E94B0DC}"/>
          </ac:picMkLst>
        </pc:picChg>
      </pc:sldChg>
      <pc:sldChg chg="addSp delSp modSp new">
        <pc:chgData name="DANIEL ALEJANDRO GONZALEZ FRANCO" userId="S::dangonzalezf@upt.pe::a6ddfc06-fcda-4313-956c-92a7a88ac9e3" providerId="AD" clId="Web-{2E5FFFAC-3FF9-82B4-14F8-AF82EE6D5F44}" dt="2023-06-30T22:51:33.507" v="219" actId="14100"/>
        <pc:sldMkLst>
          <pc:docMk/>
          <pc:sldMk cId="479102295" sldId="267"/>
        </pc:sldMkLst>
        <pc:spChg chg="mod">
          <ac:chgData name="DANIEL ALEJANDRO GONZALEZ FRANCO" userId="S::dangonzalezf@upt.pe::a6ddfc06-fcda-4313-956c-92a7a88ac9e3" providerId="AD" clId="Web-{2E5FFFAC-3FF9-82B4-14F8-AF82EE6D5F44}" dt="2023-06-30T22:51:26.460" v="216" actId="20577"/>
          <ac:spMkLst>
            <pc:docMk/>
            <pc:sldMk cId="479102295" sldId="267"/>
            <ac:spMk id="2" creationId="{46967DAD-1B7A-DDFA-A3E9-04A25D93D7E1}"/>
          </ac:spMkLst>
        </pc:spChg>
        <pc:spChg chg="del">
          <ac:chgData name="DANIEL ALEJANDRO GONZALEZ FRANCO" userId="S::dangonzalezf@upt.pe::a6ddfc06-fcda-4313-956c-92a7a88ac9e3" providerId="AD" clId="Web-{2E5FFFAC-3FF9-82B4-14F8-AF82EE6D5F44}" dt="2023-06-30T22:51:28.304" v="217"/>
          <ac:spMkLst>
            <pc:docMk/>
            <pc:sldMk cId="479102295" sldId="267"/>
            <ac:spMk id="3" creationId="{1820B6C5-9009-18F4-CC3D-2275A9C20C92}"/>
          </ac:spMkLst>
        </pc:spChg>
        <pc:picChg chg="add mod ord">
          <ac:chgData name="DANIEL ALEJANDRO GONZALEZ FRANCO" userId="S::dangonzalezf@upt.pe::a6ddfc06-fcda-4313-956c-92a7a88ac9e3" providerId="AD" clId="Web-{2E5FFFAC-3FF9-82B4-14F8-AF82EE6D5F44}" dt="2023-06-30T22:51:33.507" v="219" actId="14100"/>
          <ac:picMkLst>
            <pc:docMk/>
            <pc:sldMk cId="479102295" sldId="267"/>
            <ac:picMk id="4" creationId="{6841FD30-F8DC-7A4F-595D-71FDA6E289F1}"/>
          </ac:picMkLst>
        </pc:picChg>
      </pc:sldChg>
    </pc:docChg>
  </pc:docChgLst>
  <pc:docChgLst>
    <pc:chgData name="JESUS ANGEL DELGADO CASTILLO" userId="S::jesdelgadoc@upt.pe::535914ab-566c-4db5-99f3-7d2570ce8107" providerId="AD" clId="Web-{B9B4269A-DF06-4156-81B9-1C84BCBE7483}"/>
    <pc:docChg chg="modSld">
      <pc:chgData name="JESUS ANGEL DELGADO CASTILLO" userId="S::jesdelgadoc@upt.pe::535914ab-566c-4db5-99f3-7d2570ce8107" providerId="AD" clId="Web-{B9B4269A-DF06-4156-81B9-1C84BCBE7483}" dt="2023-06-30T23:11:58.601" v="5" actId="20577"/>
      <pc:docMkLst>
        <pc:docMk/>
      </pc:docMkLst>
      <pc:sldChg chg="modSp">
        <pc:chgData name="JESUS ANGEL DELGADO CASTILLO" userId="S::jesdelgadoc@upt.pe::535914ab-566c-4db5-99f3-7d2570ce8107" providerId="AD" clId="Web-{B9B4269A-DF06-4156-81B9-1C84BCBE7483}" dt="2023-06-30T23:11:58.601" v="5" actId="20577"/>
        <pc:sldMkLst>
          <pc:docMk/>
          <pc:sldMk cId="219423168" sldId="257"/>
        </pc:sldMkLst>
        <pc:spChg chg="mod">
          <ac:chgData name="JESUS ANGEL DELGADO CASTILLO" userId="S::jesdelgadoc@upt.pe::535914ab-566c-4db5-99f3-7d2570ce8107" providerId="AD" clId="Web-{B9B4269A-DF06-4156-81B9-1C84BCBE7483}" dt="2023-06-30T23:11:58.601" v="5" actId="20577"/>
          <ac:spMkLst>
            <pc:docMk/>
            <pc:sldMk cId="219423168" sldId="257"/>
            <ac:spMk id="6" creationId="{E53D4C08-1BB1-975D-4DF5-D4C0CF456DE6}"/>
          </ac:spMkLst>
        </pc:spChg>
      </pc:sldChg>
      <pc:sldChg chg="modSp">
        <pc:chgData name="JESUS ANGEL DELGADO CASTILLO" userId="S::jesdelgadoc@upt.pe::535914ab-566c-4db5-99f3-7d2570ce8107" providerId="AD" clId="Web-{B9B4269A-DF06-4156-81B9-1C84BCBE7483}" dt="2023-06-30T23:11:42.194" v="0" actId="20577"/>
        <pc:sldMkLst>
          <pc:docMk/>
          <pc:sldMk cId="1958683366" sldId="258"/>
        </pc:sldMkLst>
        <pc:spChg chg="mod">
          <ac:chgData name="JESUS ANGEL DELGADO CASTILLO" userId="S::jesdelgadoc@upt.pe::535914ab-566c-4db5-99f3-7d2570ce8107" providerId="AD" clId="Web-{B9B4269A-DF06-4156-81B9-1C84BCBE7483}" dt="2023-06-30T23:11:42.194" v="0" actId="20577"/>
          <ac:spMkLst>
            <pc:docMk/>
            <pc:sldMk cId="1958683366" sldId="258"/>
            <ac:spMk id="8" creationId="{DC65DD04-5C5A-58F8-5BB2-2FC3C1D0E91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1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8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2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5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8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9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7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30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34F34AF-75E7-4149-A3CF-2E483C744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867E4-E0DC-1932-F933-7BA0322140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8153" t="21761" r="6" b="68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654C7F9-AF92-42BD-A713-6B020F63B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E3B121-1133-4B7A-BF30-80EF7C9F0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0F23FC-3B0D-4C62-B729-C43F56DC1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Rectángulo 3">
            <a:extLst>
              <a:ext uri="{FF2B5EF4-FFF2-40B4-BE49-F238E27FC236}">
                <a16:creationId xmlns:a16="http://schemas.microsoft.com/office/drawing/2014/main" id="{4ED8A203-B9D5-785F-99C3-AE205333E94A}"/>
              </a:ext>
            </a:extLst>
          </p:cNvPr>
          <p:cNvSpPr/>
          <p:nvPr/>
        </p:nvSpPr>
        <p:spPr>
          <a:xfrm>
            <a:off x="584200" y="1042472"/>
            <a:ext cx="3412067" cy="2971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cap="all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Aplicación móvil para el registro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cap="all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Y lectura de comi</a:t>
            </a:r>
            <a:r>
              <a:rPr lang="en-US" sz="3300" cap="all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cs-mangas</a:t>
            </a:r>
            <a:endParaRPr lang="en-US" sz="3300" cap="all" spc="0">
              <a:ln w="9525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A8A4036-D3BE-BB99-6497-DE5D5FE4500D}"/>
              </a:ext>
            </a:extLst>
          </p:cNvPr>
          <p:cNvSpPr txBox="1"/>
          <p:nvPr/>
        </p:nvSpPr>
        <p:spPr>
          <a:xfrm>
            <a:off x="588489" y="4224614"/>
            <a:ext cx="390645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>
                <a:solidFill>
                  <a:schemeClr val="bg1"/>
                </a:solidFill>
              </a:rPr>
              <a:t>Integrantes:</a:t>
            </a:r>
          </a:p>
          <a:p>
            <a:pPr marL="285750" indent="-285750">
              <a:buFont typeface="Calibri"/>
              <a:buChar char="-"/>
            </a:pPr>
            <a:r>
              <a:rPr lang="es-ES">
                <a:solidFill>
                  <a:schemeClr val="bg1"/>
                </a:solidFill>
              </a:rPr>
              <a:t>Daniel </a:t>
            </a:r>
            <a:r>
              <a:rPr lang="es-ES" err="1">
                <a:solidFill>
                  <a:schemeClr val="bg1"/>
                </a:solidFill>
              </a:rPr>
              <a:t>Gonzalez</a:t>
            </a:r>
            <a:r>
              <a:rPr lang="es-ES">
                <a:solidFill>
                  <a:schemeClr val="bg1"/>
                </a:solidFill>
              </a:rPr>
              <a:t> Franco</a:t>
            </a:r>
          </a:p>
          <a:p>
            <a:pPr marL="285750" indent="-285750">
              <a:buFont typeface="Calibri"/>
              <a:buChar char="-"/>
            </a:pPr>
            <a:r>
              <a:rPr lang="es-ES" err="1">
                <a:solidFill>
                  <a:schemeClr val="bg1"/>
                </a:solidFill>
              </a:rPr>
              <a:t>Jesus</a:t>
            </a:r>
            <a:r>
              <a:rPr lang="es-ES">
                <a:solidFill>
                  <a:schemeClr val="bg1"/>
                </a:solidFill>
              </a:rPr>
              <a:t> Delgado Castillo</a:t>
            </a:r>
          </a:p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1144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49E30EF7-9C6C-A330-C24C-F09036650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5153" y="619789"/>
            <a:ext cx="2805301" cy="6024411"/>
          </a:xfrm>
        </p:spPr>
      </p:pic>
      <p:pic>
        <p:nvPicPr>
          <p:cNvPr id="5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39375D4-3C17-1C1C-6420-DB0D31338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07" y="643359"/>
            <a:ext cx="2808348" cy="5966395"/>
          </a:xfrm>
          <a:prstGeom prst="rect">
            <a:avLst/>
          </a:prstGeom>
        </p:spPr>
      </p:pic>
      <p:pic>
        <p:nvPicPr>
          <p:cNvPr id="7" name="Imagen 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F4E3535-7016-CA5A-D337-921E089B1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052" y="552196"/>
            <a:ext cx="2925661" cy="613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96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0BB5C40-017B-8B4B-7DE6-73D839071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111" y="872793"/>
            <a:ext cx="2200457" cy="480974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Imagen 6" descr="Texto&#10;&#10;Descripción generada automáticamente">
            <a:extLst>
              <a:ext uri="{FF2B5EF4-FFF2-40B4-BE49-F238E27FC236}">
                <a16:creationId xmlns:a16="http://schemas.microsoft.com/office/drawing/2014/main" id="{0519B0D8-4569-CCE0-12E4-29B6489D2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876" y="872793"/>
            <a:ext cx="2200457" cy="480974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3F59AF2A-294A-20F8-99ED-AED6CDD1B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8406" y="872793"/>
            <a:ext cx="2224506" cy="480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92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Tabla&#10;&#10;Descripción generada automáticamente">
            <a:extLst>
              <a:ext uri="{FF2B5EF4-FFF2-40B4-BE49-F238E27FC236}">
                <a16:creationId xmlns:a16="http://schemas.microsoft.com/office/drawing/2014/main" id="{361BF7C2-2822-83A9-C403-85F9ABC04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53" y="965199"/>
            <a:ext cx="2254376" cy="492760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6" descr="Imagen que contiene texto, libro&#10;&#10;Descripción generada automáticamente">
            <a:extLst>
              <a:ext uri="{FF2B5EF4-FFF2-40B4-BE49-F238E27FC236}">
                <a16:creationId xmlns:a16="http://schemas.microsoft.com/office/drawing/2014/main" id="{961307B9-D957-BDC7-C931-7FC1C7E2C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735" y="965199"/>
            <a:ext cx="2254841" cy="492861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7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94E983F2-DD65-35A2-5419-0BB2CF04C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8454" y="965199"/>
            <a:ext cx="2291333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9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2AC7AAA-F039-4011-98DE-17464A67B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C247357-07C4-300A-6D26-B63D7E399D02}"/>
              </a:ext>
            </a:extLst>
          </p:cNvPr>
          <p:cNvSpPr/>
          <p:nvPr/>
        </p:nvSpPr>
        <p:spPr>
          <a:xfrm>
            <a:off x="581192" y="702156"/>
            <a:ext cx="7225075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cap="all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Descripción</a:t>
            </a:r>
            <a:endParaRPr lang="en-US" sz="2800" cap="all" spc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5EBB90B-3A54-4B2B-9FA6-7B47E1075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04116F5-E398-4593-B279-7099177A0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C1AD6AE-28AC-4C67-A749-1BC18D86C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122DC0F-D6EF-4A88-9742-855D48E4E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69627F45-E4E3-1943-312E-BD9C60A6E796}"/>
              </a:ext>
            </a:extLst>
          </p:cNvPr>
          <p:cNvSpPr txBox="1"/>
          <p:nvPr/>
        </p:nvSpPr>
        <p:spPr>
          <a:xfrm>
            <a:off x="581194" y="1896533"/>
            <a:ext cx="7225074" cy="3962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2"/>
                </a:solidFill>
              </a:rPr>
              <a:t>El </a:t>
            </a:r>
            <a:r>
              <a:rPr lang="en-US" err="1">
                <a:solidFill>
                  <a:schemeClr val="tx2"/>
                </a:solidFill>
              </a:rPr>
              <a:t>proyecto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consiste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en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el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desarrollo</a:t>
            </a:r>
            <a:r>
              <a:rPr lang="en-US">
                <a:solidFill>
                  <a:schemeClr val="tx2"/>
                </a:solidFill>
              </a:rPr>
              <a:t> de un </a:t>
            </a:r>
            <a:r>
              <a:rPr lang="en-US" err="1">
                <a:solidFill>
                  <a:schemeClr val="tx2"/>
                </a:solidFill>
              </a:rPr>
              <a:t>móvil</a:t>
            </a:r>
            <a:r>
              <a:rPr lang="en-US">
                <a:solidFill>
                  <a:schemeClr val="tx2"/>
                </a:solidFill>
              </a:rPr>
              <a:t> para la para </a:t>
            </a:r>
            <a:r>
              <a:rPr lang="en-US" err="1">
                <a:solidFill>
                  <a:schemeClr val="tx2"/>
                </a:solidFill>
              </a:rPr>
              <a:t>el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registro</a:t>
            </a:r>
            <a:r>
              <a:rPr lang="en-US">
                <a:solidFill>
                  <a:schemeClr val="tx2"/>
                </a:solidFill>
              </a:rPr>
              <a:t> y </a:t>
            </a:r>
            <a:r>
              <a:rPr lang="en-US" err="1">
                <a:solidFill>
                  <a:schemeClr val="tx2"/>
                </a:solidFill>
              </a:rPr>
              <a:t>lectura</a:t>
            </a:r>
            <a:r>
              <a:rPr lang="en-US">
                <a:solidFill>
                  <a:schemeClr val="tx2"/>
                </a:solidFill>
              </a:rPr>
              <a:t> de comics. La </a:t>
            </a:r>
            <a:r>
              <a:rPr lang="en-US" err="1">
                <a:solidFill>
                  <a:schemeClr val="tx2"/>
                </a:solidFill>
              </a:rPr>
              <a:t>aplicación</a:t>
            </a:r>
            <a:r>
              <a:rPr lang="en-US">
                <a:solidFill>
                  <a:schemeClr val="tx2"/>
                </a:solidFill>
              </a:rPr>
              <a:t> se </a:t>
            </a:r>
            <a:r>
              <a:rPr lang="en-US" err="1">
                <a:solidFill>
                  <a:schemeClr val="tx2"/>
                </a:solidFill>
              </a:rPr>
              <a:t>podrá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conectar</a:t>
            </a:r>
            <a:r>
              <a:rPr lang="en-US">
                <a:solidFill>
                  <a:schemeClr val="tx2"/>
                </a:solidFill>
              </a:rPr>
              <a:t> a al </a:t>
            </a:r>
            <a:r>
              <a:rPr lang="en-US" err="1">
                <a:solidFill>
                  <a:schemeClr val="tx2"/>
                </a:solidFill>
              </a:rPr>
              <a:t>api</a:t>
            </a:r>
            <a:r>
              <a:rPr lang="en-US">
                <a:solidFill>
                  <a:schemeClr val="tx2"/>
                </a:solidFill>
              </a:rPr>
              <a:t> de </a:t>
            </a:r>
            <a:r>
              <a:rPr lang="en-US" err="1">
                <a:solidFill>
                  <a:schemeClr val="tx2"/>
                </a:solidFill>
              </a:rPr>
              <a:t>mangadex</a:t>
            </a:r>
            <a:r>
              <a:rPr lang="en-US">
                <a:solidFill>
                  <a:schemeClr val="tx2"/>
                </a:solidFill>
              </a:rPr>
              <a:t> y se </a:t>
            </a:r>
            <a:r>
              <a:rPr lang="en-US" err="1">
                <a:solidFill>
                  <a:schemeClr val="tx2"/>
                </a:solidFill>
              </a:rPr>
              <a:t>podrá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tener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acceso</a:t>
            </a:r>
            <a:r>
              <a:rPr lang="en-US">
                <a:solidFill>
                  <a:schemeClr val="tx2"/>
                </a:solidFill>
              </a:rPr>
              <a:t> a </a:t>
            </a:r>
            <a:r>
              <a:rPr lang="en-US" err="1">
                <a:solidFill>
                  <a:schemeClr val="tx2"/>
                </a:solidFill>
              </a:rPr>
              <a:t>diferentes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títulos</a:t>
            </a:r>
            <a:r>
              <a:rPr lang="en-US">
                <a:solidFill>
                  <a:schemeClr val="tx2"/>
                </a:solidFill>
              </a:rPr>
              <a:t>. 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2"/>
                </a:solidFill>
              </a:rPr>
              <a:t>Esta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aplicación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permitirá</a:t>
            </a:r>
            <a:r>
              <a:rPr lang="en-US">
                <a:solidFill>
                  <a:schemeClr val="tx2"/>
                </a:solidFill>
              </a:rPr>
              <a:t> La </a:t>
            </a:r>
            <a:r>
              <a:rPr lang="en-US" err="1">
                <a:solidFill>
                  <a:schemeClr val="tx2"/>
                </a:solidFill>
              </a:rPr>
              <a:t>creación</a:t>
            </a:r>
            <a:r>
              <a:rPr lang="en-US">
                <a:solidFill>
                  <a:schemeClr val="tx2"/>
                </a:solidFill>
              </a:rPr>
              <a:t> de </a:t>
            </a:r>
            <a:r>
              <a:rPr lang="en-US" err="1">
                <a:solidFill>
                  <a:schemeClr val="tx2"/>
                </a:solidFill>
              </a:rPr>
              <a:t>cuentas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donde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cada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usuario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será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capaz</a:t>
            </a:r>
            <a:r>
              <a:rPr lang="en-US">
                <a:solidFill>
                  <a:schemeClr val="tx2"/>
                </a:solidFill>
              </a:rPr>
              <a:t> de </a:t>
            </a:r>
            <a:r>
              <a:rPr lang="en-US" err="1">
                <a:solidFill>
                  <a:schemeClr val="tx2"/>
                </a:solidFill>
              </a:rPr>
              <a:t>guardar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los</a:t>
            </a:r>
            <a:r>
              <a:rPr lang="en-US">
                <a:solidFill>
                  <a:schemeClr val="tx2"/>
                </a:solidFill>
              </a:rPr>
              <a:t> comics que </a:t>
            </a:r>
            <a:r>
              <a:rPr lang="en-US" err="1">
                <a:solidFill>
                  <a:schemeClr val="tx2"/>
                </a:solidFill>
              </a:rPr>
              <a:t>este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leyendo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organizarlo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en</a:t>
            </a:r>
            <a:r>
              <a:rPr lang="en-US">
                <a:solidFill>
                  <a:schemeClr val="tx2"/>
                </a:solidFill>
              </a:rPr>
              <a:t> sus </a:t>
            </a:r>
            <a:r>
              <a:rPr lang="en-US" err="1">
                <a:solidFill>
                  <a:schemeClr val="tx2"/>
                </a:solidFill>
              </a:rPr>
              <a:t>favoritos</a:t>
            </a:r>
            <a:r>
              <a:rPr lang="en-US">
                <a:solidFill>
                  <a:schemeClr val="tx2"/>
                </a:solidFill>
              </a:rPr>
              <a:t>. </a:t>
            </a:r>
            <a:r>
              <a:rPr lang="en-US" err="1">
                <a:solidFill>
                  <a:schemeClr val="tx2"/>
                </a:solidFill>
              </a:rPr>
              <a:t>Además</a:t>
            </a:r>
            <a:r>
              <a:rPr lang="en-US">
                <a:solidFill>
                  <a:schemeClr val="tx2"/>
                </a:solidFill>
              </a:rPr>
              <a:t>, </a:t>
            </a:r>
            <a:r>
              <a:rPr lang="en-US" err="1">
                <a:solidFill>
                  <a:schemeClr val="tx2"/>
                </a:solidFill>
              </a:rPr>
              <a:t>el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usuario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podrá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leerlos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desde</a:t>
            </a:r>
            <a:r>
              <a:rPr lang="en-US">
                <a:solidFill>
                  <a:schemeClr val="tx2"/>
                </a:solidFill>
              </a:rPr>
              <a:t> la </a:t>
            </a:r>
            <a:r>
              <a:rPr lang="en-US" err="1">
                <a:solidFill>
                  <a:schemeClr val="tx2"/>
                </a:solidFill>
              </a:rPr>
              <a:t>misma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aplicación</a:t>
            </a:r>
            <a:r>
              <a:rPr lang="en-US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B87ACA-4438-1328-F97F-282554A5BD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91" r="50822" b="1"/>
          <a:stretch/>
        </p:blipFill>
        <p:spPr>
          <a:xfrm>
            <a:off x="8042147" y="600075"/>
            <a:ext cx="3695828" cy="579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5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FBAB95D-F771-4064-36D3-95F30C6C0184}"/>
              </a:ext>
            </a:extLst>
          </p:cNvPr>
          <p:cNvSpPr/>
          <p:nvPr/>
        </p:nvSpPr>
        <p:spPr>
          <a:xfrm>
            <a:off x="959157" y="1113764"/>
            <a:ext cx="3269749" cy="4624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cap="all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Planteamiento</a:t>
            </a:r>
            <a:r>
              <a:rPr lang="en-US" sz="2800" cap="all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 del </a:t>
            </a:r>
            <a:r>
              <a:rPr lang="en-US" sz="2800" cap="all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problema</a:t>
            </a:r>
            <a:endParaRPr lang="en-US" sz="2800" cap="all" spc="0" err="1">
              <a:ln w="9525">
                <a:solidFill>
                  <a:prstClr val="white"/>
                </a:solidFill>
                <a:prstDash val="solid"/>
              </a:ln>
              <a:solidFill>
                <a:srgbClr val="FFFFFF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53D4C08-1BB1-975D-4DF5-D4C0CF456DE6}"/>
              </a:ext>
            </a:extLst>
          </p:cNvPr>
          <p:cNvSpPr txBox="1"/>
          <p:nvPr/>
        </p:nvSpPr>
        <p:spPr>
          <a:xfrm>
            <a:off x="5155905" y="1113764"/>
            <a:ext cx="6108179" cy="4624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2"/>
                </a:solidFill>
              </a:rPr>
              <a:t>NerdCrew</a:t>
            </a:r>
            <a:r>
              <a:rPr lang="en-US">
                <a:solidFill>
                  <a:schemeClr val="tx2"/>
                </a:solidFill>
              </a:rPr>
              <a:t>, </a:t>
            </a:r>
            <a:r>
              <a:rPr lang="en-US" err="1">
                <a:solidFill>
                  <a:schemeClr val="tx2"/>
                </a:solidFill>
              </a:rPr>
              <a:t>una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empresa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dedicada</a:t>
            </a:r>
            <a:r>
              <a:rPr lang="en-US">
                <a:solidFill>
                  <a:schemeClr val="tx2"/>
                </a:solidFill>
              </a:rPr>
              <a:t> a la </a:t>
            </a:r>
            <a:r>
              <a:rPr lang="en-US" err="1">
                <a:solidFill>
                  <a:schemeClr val="tx2"/>
                </a:solidFill>
              </a:rPr>
              <a:t>venta</a:t>
            </a:r>
            <a:r>
              <a:rPr lang="en-US">
                <a:solidFill>
                  <a:schemeClr val="tx2"/>
                </a:solidFill>
              </a:rPr>
              <a:t> de </a:t>
            </a:r>
            <a:r>
              <a:rPr lang="en-US" err="1">
                <a:solidFill>
                  <a:schemeClr val="tx2"/>
                </a:solidFill>
              </a:rPr>
              <a:t>diferentes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artículos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dentro</a:t>
            </a:r>
            <a:r>
              <a:rPr lang="en-US">
                <a:solidFill>
                  <a:schemeClr val="tx2"/>
                </a:solidFill>
              </a:rPr>
              <a:t> de la </a:t>
            </a:r>
            <a:r>
              <a:rPr lang="en-US" err="1">
                <a:solidFill>
                  <a:schemeClr val="tx2"/>
                </a:solidFill>
              </a:rPr>
              <a:t>cultura</a:t>
            </a:r>
            <a:r>
              <a:rPr lang="en-US">
                <a:solidFill>
                  <a:schemeClr val="tx2"/>
                </a:solidFill>
              </a:rPr>
              <a:t> “nerd” de </a:t>
            </a:r>
            <a:r>
              <a:rPr lang="en-US" err="1">
                <a:solidFill>
                  <a:schemeClr val="tx2"/>
                </a:solidFill>
              </a:rPr>
              <a:t>todo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tipo</a:t>
            </a:r>
            <a:r>
              <a:rPr lang="en-US">
                <a:solidFill>
                  <a:schemeClr val="tx2"/>
                </a:solidFill>
              </a:rPr>
              <a:t>, la </a:t>
            </a:r>
            <a:r>
              <a:rPr lang="en-US" err="1">
                <a:solidFill>
                  <a:schemeClr val="tx2"/>
                </a:solidFill>
              </a:rPr>
              <a:t>empresa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quiere</a:t>
            </a:r>
            <a:r>
              <a:rPr lang="en-US">
                <a:solidFill>
                  <a:schemeClr val="tx2"/>
                </a:solidFill>
              </a:rPr>
              <a:t> que </a:t>
            </a:r>
            <a:r>
              <a:rPr lang="en-US" err="1">
                <a:solidFill>
                  <a:schemeClr val="tx2"/>
                </a:solidFill>
              </a:rPr>
              <a:t>realicemos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una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aplicación</a:t>
            </a:r>
            <a:r>
              <a:rPr lang="en-US">
                <a:solidFill>
                  <a:schemeClr val="tx2"/>
                </a:solidFill>
              </a:rPr>
              <a:t> de comics con </a:t>
            </a:r>
            <a:r>
              <a:rPr lang="en-US" err="1">
                <a:solidFill>
                  <a:schemeClr val="tx2"/>
                </a:solidFill>
              </a:rPr>
              <a:t>su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nombre</a:t>
            </a:r>
            <a:r>
              <a:rPr lang="en-US">
                <a:solidFill>
                  <a:schemeClr val="tx2"/>
                </a:solidFill>
              </a:rPr>
              <a:t> para </a:t>
            </a:r>
            <a:r>
              <a:rPr lang="en-US" err="1">
                <a:solidFill>
                  <a:schemeClr val="tx2"/>
                </a:solidFill>
              </a:rPr>
              <a:t>darle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más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popularidad</a:t>
            </a:r>
            <a:r>
              <a:rPr lang="en-US">
                <a:solidFill>
                  <a:schemeClr val="tx2"/>
                </a:solidFill>
              </a:rPr>
              <a:t> a </a:t>
            </a:r>
            <a:r>
              <a:rPr lang="en-US" err="1">
                <a:solidFill>
                  <a:schemeClr val="tx2"/>
                </a:solidFill>
              </a:rPr>
              <a:t>su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marca</a:t>
            </a:r>
            <a:r>
              <a:rPr lang="en-US">
                <a:solidFill>
                  <a:schemeClr val="tx2"/>
                </a:solidFill>
              </a:rPr>
              <a:t>. Con </a:t>
            </a:r>
            <a:r>
              <a:rPr lang="en-US" err="1">
                <a:solidFill>
                  <a:schemeClr val="tx2"/>
                </a:solidFill>
              </a:rPr>
              <a:t>esta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aplicación</a:t>
            </a:r>
            <a:r>
              <a:rPr lang="en-US">
                <a:solidFill>
                  <a:schemeClr val="tx2"/>
                </a:solidFill>
              </a:rPr>
              <a:t> les </a:t>
            </a:r>
            <a:r>
              <a:rPr lang="en-US" err="1">
                <a:solidFill>
                  <a:schemeClr val="tx2"/>
                </a:solidFill>
              </a:rPr>
              <a:t>gustaría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estar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en</a:t>
            </a:r>
            <a:r>
              <a:rPr lang="en-US">
                <a:solidFill>
                  <a:schemeClr val="tx2"/>
                </a:solidFill>
              </a:rPr>
              <a:t> mayor </a:t>
            </a:r>
            <a:r>
              <a:rPr lang="en-US" err="1">
                <a:solidFill>
                  <a:schemeClr val="tx2"/>
                </a:solidFill>
              </a:rPr>
              <a:t>contacto</a:t>
            </a:r>
            <a:r>
              <a:rPr lang="en-US">
                <a:solidFill>
                  <a:schemeClr val="tx2"/>
                </a:solidFill>
              </a:rPr>
              <a:t> con </a:t>
            </a:r>
            <a:r>
              <a:rPr lang="en-US" err="1">
                <a:solidFill>
                  <a:schemeClr val="tx2"/>
                </a:solidFill>
              </a:rPr>
              <a:t>su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clientela</a:t>
            </a:r>
            <a:r>
              <a:rPr lang="en-US">
                <a:solidFill>
                  <a:schemeClr val="tx2"/>
                </a:solidFill>
              </a:rPr>
              <a:t> y </a:t>
            </a:r>
            <a:r>
              <a:rPr lang="en-US" err="1">
                <a:solidFill>
                  <a:schemeClr val="tx2"/>
                </a:solidFill>
              </a:rPr>
              <a:t>poder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ver</a:t>
            </a:r>
            <a:r>
              <a:rPr lang="en-US">
                <a:solidFill>
                  <a:schemeClr val="tx2"/>
                </a:solidFill>
              </a:rPr>
              <a:t> que </a:t>
            </a:r>
            <a:r>
              <a:rPr lang="en-US" err="1">
                <a:solidFill>
                  <a:schemeClr val="tx2"/>
                </a:solidFill>
              </a:rPr>
              <a:t>mangas</a:t>
            </a:r>
            <a:r>
              <a:rPr lang="en-US">
                <a:solidFill>
                  <a:schemeClr val="tx2"/>
                </a:solidFill>
              </a:rPr>
              <a:t> son mas </a:t>
            </a:r>
            <a:r>
              <a:rPr lang="en-US" err="1">
                <a:solidFill>
                  <a:schemeClr val="tx2"/>
                </a:solidFill>
              </a:rPr>
              <a:t>populares</a:t>
            </a:r>
            <a:r>
              <a:rPr lang="en-US">
                <a:solidFill>
                  <a:schemeClr val="tx2"/>
                </a:solidFill>
              </a:rPr>
              <a:t> para </a:t>
            </a:r>
            <a:r>
              <a:rPr lang="en-US" err="1">
                <a:solidFill>
                  <a:schemeClr val="tx2"/>
                </a:solidFill>
              </a:rPr>
              <a:t>hacer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productos</a:t>
            </a:r>
            <a:r>
              <a:rPr lang="en-US">
                <a:solidFill>
                  <a:schemeClr val="tx2"/>
                </a:solidFill>
              </a:rPr>
              <a:t> de </a:t>
            </a:r>
            <a:r>
              <a:rPr lang="en-US" err="1">
                <a:solidFill>
                  <a:schemeClr val="tx2"/>
                </a:solidFill>
              </a:rPr>
              <a:t>esta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franquicia</a:t>
            </a:r>
            <a:r>
              <a:rPr lang="en-US">
                <a:solidFill>
                  <a:schemeClr val="tx2"/>
                </a:solidFill>
              </a:rPr>
              <a:t> y </a:t>
            </a:r>
            <a:r>
              <a:rPr lang="en-US" err="1">
                <a:solidFill>
                  <a:schemeClr val="tx2"/>
                </a:solidFill>
              </a:rPr>
              <a:t>así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incrementar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ventas</a:t>
            </a:r>
            <a:r>
              <a:rPr lang="en-US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42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4E02BE8-8356-310A-9DE9-DABEA21A1110}"/>
              </a:ext>
            </a:extLst>
          </p:cNvPr>
          <p:cNvSpPr/>
          <p:nvPr/>
        </p:nvSpPr>
        <p:spPr>
          <a:xfrm>
            <a:off x="4449934" y="702156"/>
            <a:ext cx="7157865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cap="all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Objetivo General</a:t>
            </a:r>
          </a:p>
        </p:txBody>
      </p:sp>
      <p:pic>
        <p:nvPicPr>
          <p:cNvPr id="10" name="Picture 9" descr="Bombilla en fondo amarillo con rayos de luz y cable pintados">
            <a:extLst>
              <a:ext uri="{FF2B5EF4-FFF2-40B4-BE49-F238E27FC236}">
                <a16:creationId xmlns:a16="http://schemas.microsoft.com/office/drawing/2014/main" id="{23D00025-976F-6660-711E-89DBB05E8A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30" r="10305" b="3"/>
          <a:stretch/>
        </p:blipFill>
        <p:spPr>
          <a:xfrm>
            <a:off x="20" y="10"/>
            <a:ext cx="4131713" cy="68579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9934" y="457200"/>
            <a:ext cx="7223760" cy="91440"/>
          </a:xfrm>
          <a:prstGeom prst="rect">
            <a:avLst/>
          </a:prstGeom>
          <a:solidFill>
            <a:srgbClr val="F5F035"/>
          </a:solidFill>
          <a:ln>
            <a:solidFill>
              <a:srgbClr val="F5F03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C65DD04-5C5A-58F8-5BB2-2FC3C1D0E91D}"/>
              </a:ext>
            </a:extLst>
          </p:cNvPr>
          <p:cNvSpPr txBox="1"/>
          <p:nvPr/>
        </p:nvSpPr>
        <p:spPr>
          <a:xfrm>
            <a:off x="4449934" y="1896533"/>
            <a:ext cx="7157866" cy="3962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rgbClr val="F5F035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2"/>
                </a:solidFill>
              </a:rPr>
              <a:t>La </a:t>
            </a:r>
            <a:r>
              <a:rPr lang="en-US" err="1">
                <a:solidFill>
                  <a:schemeClr val="tx2"/>
                </a:solidFill>
              </a:rPr>
              <a:t>finalidad</a:t>
            </a:r>
            <a:r>
              <a:rPr lang="en-US">
                <a:solidFill>
                  <a:schemeClr val="tx2"/>
                </a:solidFill>
              </a:rPr>
              <a:t> del </a:t>
            </a:r>
            <a:r>
              <a:rPr lang="en-US" err="1">
                <a:solidFill>
                  <a:schemeClr val="tx2"/>
                </a:solidFill>
              </a:rPr>
              <a:t>proyecto</a:t>
            </a:r>
            <a:r>
              <a:rPr lang="en-US">
                <a:solidFill>
                  <a:schemeClr val="tx2"/>
                </a:solidFill>
              </a:rPr>
              <a:t> es </a:t>
            </a:r>
            <a:r>
              <a:rPr lang="en-US" err="1">
                <a:solidFill>
                  <a:schemeClr val="tx2"/>
                </a:solidFill>
              </a:rPr>
              <a:t>realizar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una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aplicación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móvil</a:t>
            </a:r>
            <a:r>
              <a:rPr lang="en-US">
                <a:solidFill>
                  <a:schemeClr val="tx2"/>
                </a:solidFill>
              </a:rPr>
              <a:t> para la </a:t>
            </a:r>
            <a:r>
              <a:rPr lang="en-US" err="1">
                <a:solidFill>
                  <a:schemeClr val="tx2"/>
                </a:solidFill>
              </a:rPr>
              <a:t>empresa</a:t>
            </a:r>
            <a:r>
              <a:rPr lang="en-US">
                <a:solidFill>
                  <a:schemeClr val="tx2"/>
                </a:solidFill>
              </a:rPr>
              <a:t> “</a:t>
            </a:r>
            <a:r>
              <a:rPr lang="en-US" err="1">
                <a:solidFill>
                  <a:schemeClr val="tx2"/>
                </a:solidFill>
              </a:rPr>
              <a:t>NerdCrew</a:t>
            </a:r>
            <a:r>
              <a:rPr lang="en-US">
                <a:solidFill>
                  <a:schemeClr val="tx2"/>
                </a:solidFill>
              </a:rPr>
              <a:t>”, En </a:t>
            </a:r>
            <a:r>
              <a:rPr lang="en-US" err="1">
                <a:solidFill>
                  <a:schemeClr val="tx2"/>
                </a:solidFill>
              </a:rPr>
              <a:t>el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cual</a:t>
            </a:r>
            <a:r>
              <a:rPr lang="en-US">
                <a:solidFill>
                  <a:schemeClr val="tx2"/>
                </a:solidFill>
              </a:rPr>
              <a:t> se </a:t>
            </a:r>
            <a:r>
              <a:rPr lang="en-US" err="1">
                <a:solidFill>
                  <a:schemeClr val="tx2"/>
                </a:solidFill>
              </a:rPr>
              <a:t>podrá</a:t>
            </a:r>
            <a:r>
              <a:rPr lang="en-US">
                <a:solidFill>
                  <a:schemeClr val="tx2"/>
                </a:solidFill>
              </a:rPr>
              <a:t> registrar y leer mangas.</a:t>
            </a:r>
          </a:p>
        </p:txBody>
      </p:sp>
    </p:spTree>
    <p:extLst>
      <p:ext uri="{BB962C8B-B14F-4D97-AF65-F5344CB8AC3E}">
        <p14:creationId xmlns:p14="http://schemas.microsoft.com/office/powerpoint/2010/main" val="195868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C748B-0718-3CF8-5C59-9EC509D2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Diagrama de Paquetes</a:t>
            </a:r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77A2C9B4-3214-89A0-A280-9BF3F5A99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359" y="2084040"/>
            <a:ext cx="4796091" cy="3678303"/>
          </a:xfrm>
        </p:spPr>
      </p:pic>
      <p:pic>
        <p:nvPicPr>
          <p:cNvPr id="5" name="Imagen 5" descr="Diagrama&#10;&#10;Descripción generada automáticamente">
            <a:extLst>
              <a:ext uri="{FF2B5EF4-FFF2-40B4-BE49-F238E27FC236}">
                <a16:creationId xmlns:a16="http://schemas.microsoft.com/office/drawing/2014/main" id="{FC5CF5DD-2864-A450-DE22-D1AF69FEF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590" y="2337710"/>
            <a:ext cx="3755984" cy="309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53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DE1A5-D57C-F9B0-CB31-BF19D669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Diagrama de casos de Uso</a:t>
            </a:r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9F11EBFF-947D-2A03-575B-2F6035BAB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4181" y="2180496"/>
            <a:ext cx="7423637" cy="3678303"/>
          </a:xfrm>
        </p:spPr>
      </p:pic>
    </p:spTree>
    <p:extLst>
      <p:ext uri="{BB962C8B-B14F-4D97-AF65-F5344CB8AC3E}">
        <p14:creationId xmlns:p14="http://schemas.microsoft.com/office/powerpoint/2010/main" val="85846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7310A-1609-17ED-CF84-9FB2C8F8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Análisis de objetos: Listar Mangas</a:t>
            </a:r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F702A609-51CC-35FC-1ED3-04CF42AE4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424" y="2948085"/>
            <a:ext cx="8439150" cy="2143125"/>
          </a:xfrm>
        </p:spPr>
      </p:pic>
    </p:spTree>
    <p:extLst>
      <p:ext uri="{BB962C8B-B14F-4D97-AF65-F5344CB8AC3E}">
        <p14:creationId xmlns:p14="http://schemas.microsoft.com/office/powerpoint/2010/main" val="269169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80E9F-4189-057F-6133-120AC7AF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Diagrama de base de datos (no relacional)</a:t>
            </a:r>
          </a:p>
        </p:txBody>
      </p:sp>
      <p:pic>
        <p:nvPicPr>
          <p:cNvPr id="4" name="Imagen 4" descr="Tabla&#10;&#10;Descripción generada automáticamente">
            <a:extLst>
              <a:ext uri="{FF2B5EF4-FFF2-40B4-BE49-F238E27FC236}">
                <a16:creationId xmlns:a16="http://schemas.microsoft.com/office/drawing/2014/main" id="{4C6DCE2A-361B-AC0D-2157-142E1E94B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6914" y="2180496"/>
            <a:ext cx="4218171" cy="3678303"/>
          </a:xfrm>
        </p:spPr>
      </p:pic>
    </p:spTree>
    <p:extLst>
      <p:ext uri="{BB962C8B-B14F-4D97-AF65-F5344CB8AC3E}">
        <p14:creationId xmlns:p14="http://schemas.microsoft.com/office/powerpoint/2010/main" val="3450666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67DAD-1B7A-DDFA-A3E9-04A25D93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Diagrama de Clases</a:t>
            </a:r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6841FD30-F8DC-7A4F-595D-71FDA6E28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6699" y="2006876"/>
            <a:ext cx="6450499" cy="4652505"/>
          </a:xfrm>
        </p:spPr>
      </p:pic>
    </p:spTree>
    <p:extLst>
      <p:ext uri="{BB962C8B-B14F-4D97-AF65-F5344CB8AC3E}">
        <p14:creationId xmlns:p14="http://schemas.microsoft.com/office/powerpoint/2010/main" val="47910229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63346cd-d726-4928-a96c-0209368e5f3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2AA2C676459F4389D066EB8D45AE94" ma:contentTypeVersion="4" ma:contentTypeDescription="Create a new document." ma:contentTypeScope="" ma:versionID="457420d4f15701cea37b5df657315d04">
  <xsd:schema xmlns:xsd="http://www.w3.org/2001/XMLSchema" xmlns:xs="http://www.w3.org/2001/XMLSchema" xmlns:p="http://schemas.microsoft.com/office/2006/metadata/properties" xmlns:ns3="663346cd-d726-4928-a96c-0209368e5f3c" targetNamespace="http://schemas.microsoft.com/office/2006/metadata/properties" ma:root="true" ma:fieldsID="1053ed0d5f2a5185e1d7649e18e67cd2" ns3:_="">
    <xsd:import namespace="663346cd-d726-4928-a96c-0209368e5f3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3346cd-d726-4928-a96c-0209368e5f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A96C6A-F50B-4F0D-A089-EC72D7CB7B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D54AF1-E8BB-4B3C-9966-B9129968A9F1}">
  <ds:schemaRefs>
    <ds:schemaRef ds:uri="663346cd-d726-4928-a96c-0209368e5f3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50B0183-04F4-439D-AC3B-FF26A5C9FD81}">
  <ds:schemaRefs>
    <ds:schemaRef ds:uri="663346cd-d726-4928-a96c-0209368e5f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</vt:lpstr>
      <vt:lpstr>PowerPoint Presentation</vt:lpstr>
      <vt:lpstr>PowerPoint Presentation</vt:lpstr>
      <vt:lpstr>PowerPoint Presentation</vt:lpstr>
      <vt:lpstr>PowerPoint Presentation</vt:lpstr>
      <vt:lpstr>Diagrama de Paquetes</vt:lpstr>
      <vt:lpstr>Diagrama de casos de Uso</vt:lpstr>
      <vt:lpstr>Análisis de objetos: Listar Mangas</vt:lpstr>
      <vt:lpstr>Diagrama de base de datos (no relacional)</vt:lpstr>
      <vt:lpstr>Diagrama de Clases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Soporte EPIS</dc:creator>
  <cp:revision>1</cp:revision>
  <dcterms:created xsi:type="dcterms:W3CDTF">2023-04-19T00:24:33Z</dcterms:created>
  <dcterms:modified xsi:type="dcterms:W3CDTF">2023-06-30T23:12:27Z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0x010100ED2AA2C676459F4389D066EB8D45AE94</vt:lpwstr>
  </property>
</Properties>
</file>