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9" r:id="rId13"/>
    <p:sldMasterId id="2147483681" r:id="rId14"/>
    <p:sldMasterId id="2147483683" r:id="rId15"/>
    <p:sldMasterId id="2147483685" r:id="rId16"/>
    <p:sldMasterId id="2147483687" r:id="rId17"/>
    <p:sldMasterId id="2147483689" r:id="rId18"/>
    <p:sldMasterId id="2147483691" r:id="rId19"/>
    <p:sldMasterId id="2147483693" r:id="rId20"/>
  </p:sldMasterIdLst>
  <p:notesMasterIdLst>
    <p:notesMasterId r:id="rId34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9" r:id="rId31"/>
    <p:sldId id="266" r:id="rId32"/>
    <p:sldId id="267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5" d="100"/>
          <a:sy n="65" d="100"/>
        </p:scale>
        <p:origin x="19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Fai clic per spostare la diapositiva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it-IT" sz="2000" b="0" u="none" strike="noStrike">
                <a:solidFill>
                  <a:srgbClr val="000000"/>
                </a:solidFill>
                <a:uFillTx/>
                <a:latin typeface="Arial"/>
              </a:rPr>
              <a:t>Fai clic per modificare il formato delle note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&lt;intestazione&gt;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 idx="5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&lt;data/ora&gt;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 idx="5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 idx="6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516CFD1-D4BC-47FF-A908-B15E84BCB0AF}" type="slidenum">
              <a:rPr lang="it-IT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‹N›</a:t>
            </a:fld>
            <a:endParaRPr lang="it-I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CCDEF6-8BE1-43F8-904E-68EB76ADFF10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pPr indent="0" algn="r">
              <a:buNone/>
            </a:pPr>
            <a:fld id="{7516CFD1-D4BC-47FF-A908-B15E84BCB0AF}" type="slidenum">
              <a:rPr lang="it-IT" sz="1400" b="0" u="none" strike="noStrike" smtClean="0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lang="it-I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932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C73D98-FEE3-4595-8370-22E500DE7561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12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53EEBD-B828-4B66-AA40-C8DF4C397884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D24552-B6FF-4D06-B060-4005F37E7AFF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677672-8A6E-440F-ACA5-C3BA65E19D1F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40060C-9D84-4DFA-B6AF-BDC21B32502B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4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114F5B-14E0-4E58-9A19-96DEB88D2A6F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5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280457-4FA7-446B-8FEF-C67A35F24E18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6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0E4A89-E25D-41E9-8F25-3BA266A6528F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7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F7BAFF-04C3-4DE5-A398-C7A82E37F76D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it-IT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600980-C174-4BEE-AF1F-72465C1FC8CE}" type="slidenum">
              <a:rPr lang="it-IT" sz="1200" b="0" u="none" strike="noStrike">
                <a:solidFill>
                  <a:srgbClr val="000000"/>
                </a:solidFill>
                <a:uFillTx/>
                <a:latin typeface="Times New Roman"/>
              </a:rPr>
              <a:t>9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948B1-B772-4F91-A853-FC08297F2EA6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7FD35D5-A627-4620-AF43-058C9CF9B95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89FB23A0-0839-40EE-A458-D73CB6E1C5E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B89723A-6EFF-47CC-AFAA-B441C10110B1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010CC38-FEA8-4E91-A40E-3884B1FB6D97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6AD8B4C-0C6D-4660-8829-BB20919CDA4A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479FD84-4F04-4A26-9B44-97A6C90CF1C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DC049A8-3C44-40A9-849C-4921608BE705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4728596A-88BB-42E0-A31D-41E057928D3B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481EEB1-FB2F-4E9A-829E-9F2E380B9E3A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26AF45AF-999E-4F0F-8180-FFFFD6DEBA75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58FB36-5CE9-4776-8B09-1C7A3F7B0A7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08503C3B-70DA-4DBD-A0D6-1E169F9CDF07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66AA5A5E-F0A2-4349-8561-0D79C9447921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A6D0EAB-D9D8-4CC4-BF5B-8AFEE0FFCEB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CC268777-D4DB-4160-9EAF-C8F08478432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0F1079BB-7D19-4428-A98D-1219516C854A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D32AFE46-0E17-4698-BA8D-A466D0ED10C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6B1FBE67-476D-447A-8B66-DA515C747245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F810A941-8FAC-44C4-A762-9EA83A7A592D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C4E1F1-1665-43CE-B87E-0DDDC902E80D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DE8109F-6593-428B-A8E9-5DA6742097F7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nna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CE9E52C-FF90-4E53-A1AC-FB5DFA8CC56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0A12F22-F392-45D3-B292-3461AB08067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ronto di merc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5460900-A17C-43A4-8D2E-41F09150CA1B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8C2A053-9E42-4E31-80A1-F5A407A800C7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5E1892-57B2-4A3B-9BDE-3A2D61AEC4DA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tangolo 3"/>
          <p:cNvSpPr/>
          <p:nvPr/>
        </p:nvSpPr>
        <p:spPr>
          <a:xfrm>
            <a:off x="0" y="3057840"/>
            <a:ext cx="12191760" cy="20098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u="none" strike="noStrike">
              <a:solidFill>
                <a:schemeClr val="dk1">
                  <a:lumMod val="75000"/>
                  <a:lumOff val="25000"/>
                </a:schemeClr>
              </a:solidFill>
              <a:uFillTx/>
              <a:latin typeface="Calibri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28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4400" y="3354840"/>
            <a:ext cx="731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Anno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96596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275400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54168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2972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914400" y="4292640"/>
            <a:ext cx="73116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Anno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511776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590544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7" name="PlaceHolder 10"/>
          <p:cNvSpPr>
            <a:spLocks noGrp="1"/>
          </p:cNvSpPr>
          <p:nvPr>
            <p:ph type="body"/>
          </p:nvPr>
        </p:nvSpPr>
        <p:spPr>
          <a:xfrm>
            <a:off x="669348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PlaceHolder 11"/>
          <p:cNvSpPr>
            <a:spLocks noGrp="1"/>
          </p:cNvSpPr>
          <p:nvPr>
            <p:ph type="body"/>
          </p:nvPr>
        </p:nvSpPr>
        <p:spPr>
          <a:xfrm>
            <a:off x="905724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PlaceHolder 12"/>
          <p:cNvSpPr>
            <a:spLocks noGrp="1"/>
          </p:cNvSpPr>
          <p:nvPr>
            <p:ph type="body"/>
          </p:nvPr>
        </p:nvSpPr>
        <p:spPr>
          <a:xfrm>
            <a:off x="748152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PlaceHolder 13"/>
          <p:cNvSpPr>
            <a:spLocks noGrp="1"/>
          </p:cNvSpPr>
          <p:nvPr>
            <p:ph type="body"/>
          </p:nvPr>
        </p:nvSpPr>
        <p:spPr>
          <a:xfrm>
            <a:off x="826920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PlaceHolder 14"/>
          <p:cNvSpPr>
            <a:spLocks noGrp="1"/>
          </p:cNvSpPr>
          <p:nvPr>
            <p:ph type="body"/>
          </p:nvPr>
        </p:nvSpPr>
        <p:spPr>
          <a:xfrm>
            <a:off x="984528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2" name="PlaceHolder 15"/>
          <p:cNvSpPr>
            <a:spLocks noGrp="1"/>
          </p:cNvSpPr>
          <p:nvPr>
            <p:ph type="body"/>
          </p:nvPr>
        </p:nvSpPr>
        <p:spPr>
          <a:xfrm>
            <a:off x="10632960" y="350208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16"/>
          <p:cNvSpPr>
            <a:spLocks noGrp="1"/>
          </p:cNvSpPr>
          <p:nvPr>
            <p:ph type="body"/>
          </p:nvPr>
        </p:nvSpPr>
        <p:spPr>
          <a:xfrm>
            <a:off x="196992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PlaceHolder 17"/>
          <p:cNvSpPr>
            <a:spLocks noGrp="1"/>
          </p:cNvSpPr>
          <p:nvPr>
            <p:ph type="body"/>
          </p:nvPr>
        </p:nvSpPr>
        <p:spPr>
          <a:xfrm>
            <a:off x="275760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18"/>
          <p:cNvSpPr>
            <a:spLocks noGrp="1"/>
          </p:cNvSpPr>
          <p:nvPr>
            <p:ph type="body"/>
          </p:nvPr>
        </p:nvSpPr>
        <p:spPr>
          <a:xfrm>
            <a:off x="354528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PlaceHolder 19"/>
          <p:cNvSpPr>
            <a:spLocks noGrp="1"/>
          </p:cNvSpPr>
          <p:nvPr>
            <p:ph type="body"/>
          </p:nvPr>
        </p:nvSpPr>
        <p:spPr>
          <a:xfrm>
            <a:off x="433296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0"/>
          <p:cNvSpPr>
            <a:spLocks noGrp="1"/>
          </p:cNvSpPr>
          <p:nvPr>
            <p:ph type="body"/>
          </p:nvPr>
        </p:nvSpPr>
        <p:spPr>
          <a:xfrm>
            <a:off x="512064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8" name="PlaceHolder 21"/>
          <p:cNvSpPr>
            <a:spLocks noGrp="1"/>
          </p:cNvSpPr>
          <p:nvPr>
            <p:ph type="body"/>
          </p:nvPr>
        </p:nvSpPr>
        <p:spPr>
          <a:xfrm>
            <a:off x="590832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22"/>
          <p:cNvSpPr>
            <a:spLocks noGrp="1"/>
          </p:cNvSpPr>
          <p:nvPr>
            <p:ph type="body"/>
          </p:nvPr>
        </p:nvSpPr>
        <p:spPr>
          <a:xfrm>
            <a:off x="669600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0" name="PlaceHolder 23"/>
          <p:cNvSpPr>
            <a:spLocks noGrp="1"/>
          </p:cNvSpPr>
          <p:nvPr>
            <p:ph type="body"/>
          </p:nvPr>
        </p:nvSpPr>
        <p:spPr>
          <a:xfrm>
            <a:off x="905904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1" name="PlaceHolder 24"/>
          <p:cNvSpPr>
            <a:spLocks noGrp="1"/>
          </p:cNvSpPr>
          <p:nvPr>
            <p:ph type="body"/>
          </p:nvPr>
        </p:nvSpPr>
        <p:spPr>
          <a:xfrm>
            <a:off x="748368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PlaceHolder 25"/>
          <p:cNvSpPr>
            <a:spLocks noGrp="1"/>
          </p:cNvSpPr>
          <p:nvPr>
            <p:ph type="body"/>
          </p:nvPr>
        </p:nvSpPr>
        <p:spPr>
          <a:xfrm>
            <a:off x="827136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3" name="PlaceHolder 26"/>
          <p:cNvSpPr>
            <a:spLocks noGrp="1"/>
          </p:cNvSpPr>
          <p:nvPr>
            <p:ph type="body"/>
          </p:nvPr>
        </p:nvSpPr>
        <p:spPr>
          <a:xfrm>
            <a:off x="984672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4" name="PlaceHolder 27"/>
          <p:cNvSpPr>
            <a:spLocks noGrp="1"/>
          </p:cNvSpPr>
          <p:nvPr>
            <p:ph type="body"/>
          </p:nvPr>
        </p:nvSpPr>
        <p:spPr>
          <a:xfrm>
            <a:off x="10634400" y="4425840"/>
            <a:ext cx="639720" cy="20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MM</a:t>
            </a:r>
            <a:endParaRPr lang="en-US" sz="1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5" name="Rettangolo 31"/>
          <p:cNvSpPr/>
          <p:nvPr/>
        </p:nvSpPr>
        <p:spPr>
          <a:xfrm>
            <a:off x="929520" y="4034880"/>
            <a:ext cx="10332360" cy="453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" rIns="90000" bIns="72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u="none" strike="noStrike">
              <a:solidFill>
                <a:schemeClr val="dk1">
                  <a:lumMod val="75000"/>
                  <a:lumOff val="25000"/>
                </a:schemeClr>
              </a:solidFill>
              <a:uFillTx/>
              <a:latin typeface="Calibri"/>
            </a:endParaRPr>
          </a:p>
        </p:txBody>
      </p:sp>
      <p:sp>
        <p:nvSpPr>
          <p:cNvPr id="116" name="PlaceHolder 28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29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30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34911D-3322-429E-BE57-31DF95BACE94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838080" y="2136600"/>
            <a:ext cx="10515240" cy="369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it-IT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Fai clic sull'icona per aggiungere l'elemento grafico SmartArt</a:t>
            </a: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28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23" name="Connettore diritto 9"/>
          <p:cNvCxnSpPr/>
          <p:nvPr/>
        </p:nvCxnSpPr>
        <p:spPr>
          <a:xfrm flipV="1">
            <a:off x="0" y="0"/>
            <a:ext cx="2590920" cy="76212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cxnSp>
        <p:nvCxnSpPr>
          <p:cNvPr id="124" name="Connettore diritto 11"/>
          <p:cNvCxnSpPr/>
          <p:nvPr/>
        </p:nvCxnSpPr>
        <p:spPr>
          <a:xfrm flipH="1">
            <a:off x="0" y="0"/>
            <a:ext cx="704880" cy="102816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125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785D01-4A02-422F-BEF4-6847AD2CE54F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2A69D2-AFA2-4D29-A2CB-FC71FBD399EB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28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75320" y="2370600"/>
            <a:ext cx="1855800" cy="166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/>
                </a:solidFill>
                <a:uFillTx/>
                <a:latin typeface="Calibri"/>
              </a:rPr>
              <a:t>Fai clic per aggiungere contenuto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8080" y="3788640"/>
            <a:ext cx="2330280" cy="804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32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38080" y="4464720"/>
            <a:ext cx="2330280" cy="438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838080" y="5120640"/>
            <a:ext cx="2330280" cy="8528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805560" y="2370600"/>
            <a:ext cx="1855800" cy="166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/>
                </a:solidFill>
                <a:uFillTx/>
                <a:latin typeface="Calibri"/>
              </a:rPr>
              <a:t>Fai clic per aggiungere contenuto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3562560" y="3788640"/>
            <a:ext cx="2341800" cy="804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32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8" name="PlaceHolder 8"/>
          <p:cNvSpPr>
            <a:spLocks noGrp="1"/>
          </p:cNvSpPr>
          <p:nvPr>
            <p:ph type="body"/>
          </p:nvPr>
        </p:nvSpPr>
        <p:spPr>
          <a:xfrm>
            <a:off x="3562560" y="4464720"/>
            <a:ext cx="2341800" cy="438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3562560" y="5120640"/>
            <a:ext cx="2341800" cy="8528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0" name="PlaceHolder 10"/>
          <p:cNvSpPr>
            <a:spLocks noGrp="1"/>
          </p:cNvSpPr>
          <p:nvPr>
            <p:ph type="body"/>
          </p:nvPr>
        </p:nvSpPr>
        <p:spPr>
          <a:xfrm>
            <a:off x="6530040" y="2370600"/>
            <a:ext cx="1855800" cy="166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/>
                </a:solidFill>
                <a:uFillTx/>
                <a:latin typeface="Calibri"/>
              </a:rPr>
              <a:t>Fai clic per aggiungere contenuto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1" name="PlaceHolder 11"/>
          <p:cNvSpPr>
            <a:spLocks noGrp="1"/>
          </p:cNvSpPr>
          <p:nvPr>
            <p:ph type="body"/>
          </p:nvPr>
        </p:nvSpPr>
        <p:spPr>
          <a:xfrm>
            <a:off x="6298560" y="3788640"/>
            <a:ext cx="2330280" cy="804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32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2" name="PlaceHolder 12"/>
          <p:cNvSpPr>
            <a:spLocks noGrp="1"/>
          </p:cNvSpPr>
          <p:nvPr>
            <p:ph type="body"/>
          </p:nvPr>
        </p:nvSpPr>
        <p:spPr>
          <a:xfrm>
            <a:off x="6298560" y="4464720"/>
            <a:ext cx="2330280" cy="438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PlaceHolder 13"/>
          <p:cNvSpPr>
            <a:spLocks noGrp="1"/>
          </p:cNvSpPr>
          <p:nvPr>
            <p:ph type="body"/>
          </p:nvPr>
        </p:nvSpPr>
        <p:spPr>
          <a:xfrm>
            <a:off x="6298560" y="5120640"/>
            <a:ext cx="2330280" cy="8528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4" name="PlaceHolder 14"/>
          <p:cNvSpPr>
            <a:spLocks noGrp="1"/>
          </p:cNvSpPr>
          <p:nvPr>
            <p:ph type="body"/>
          </p:nvPr>
        </p:nvSpPr>
        <p:spPr>
          <a:xfrm>
            <a:off x="9260280" y="2370600"/>
            <a:ext cx="1855800" cy="1663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/>
                </a:solidFill>
                <a:uFillTx/>
                <a:latin typeface="Calibri"/>
              </a:rPr>
              <a:t>Fai clic per aggiungere contenuto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5" name="PlaceHolder 15"/>
          <p:cNvSpPr>
            <a:spLocks noGrp="1"/>
          </p:cNvSpPr>
          <p:nvPr>
            <p:ph type="body"/>
          </p:nvPr>
        </p:nvSpPr>
        <p:spPr>
          <a:xfrm>
            <a:off x="9023040" y="3788280"/>
            <a:ext cx="2330280" cy="8046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32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PlaceHolder 16"/>
          <p:cNvSpPr>
            <a:spLocks noGrp="1"/>
          </p:cNvSpPr>
          <p:nvPr>
            <p:ph type="body"/>
          </p:nvPr>
        </p:nvSpPr>
        <p:spPr>
          <a:xfrm>
            <a:off x="9023040" y="4464360"/>
            <a:ext cx="2330280" cy="4381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cxnSp>
        <p:nvCxnSpPr>
          <p:cNvPr id="157" name="Connettore diritto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1238400" cy="1328400"/>
          </a:xfrm>
          <a:prstGeom prst="straightConnector1">
            <a:avLst/>
          </a:prstGeom>
          <a:ln w="3175">
            <a:solidFill>
              <a:srgbClr val="4472C4">
                <a:lumMod val="75000"/>
              </a:srgbClr>
            </a:solidFill>
          </a:ln>
        </p:spPr>
      </p:cxnSp>
      <p:cxnSp>
        <p:nvCxnSpPr>
          <p:cNvPr id="158" name="Connettore dirit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3791160" cy="89244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159" name="PlaceHolder 17"/>
          <p:cNvSpPr>
            <a:spLocks noGrp="1"/>
          </p:cNvSpPr>
          <p:nvPr>
            <p:ph type="body"/>
          </p:nvPr>
        </p:nvSpPr>
        <p:spPr>
          <a:xfrm>
            <a:off x="9023040" y="5120280"/>
            <a:ext cx="2330280" cy="8528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PlaceHolder 18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19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0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2904AB-77D9-43BB-B33C-7EEBF970E71F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CD6391-204F-4F63-9543-D928A0190055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91E7CE-49FF-4D97-B317-20B6C9D3D5EE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82" name="PlaceHolder 6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8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34CC16-72D4-43B8-A483-041FBD4B6ECF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0B0DB2-08E1-469B-9064-353FF2FF4E44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5E033D-74B7-4B03-8319-66152545FC30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 idx="5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16879A-48B3-4ED5-8110-7D7BE5B6778B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B7F65B-3E70-4977-B019-857ABFD551D3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Settimo livello struttura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 idx="5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1E85A1-481F-447D-A5BC-27B70E6BCF41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E14369-99E1-4BC2-909F-2F4CD46241C0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28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080" y="256320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5720" y="307044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72960" y="256320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673320" y="307044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body"/>
          </p:nvPr>
        </p:nvSpPr>
        <p:spPr>
          <a:xfrm>
            <a:off x="1485720" y="431928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body"/>
          </p:nvPr>
        </p:nvSpPr>
        <p:spPr>
          <a:xfrm>
            <a:off x="1486440" y="482652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8"/>
          <p:cNvSpPr>
            <a:spLocks noGrp="1"/>
          </p:cNvSpPr>
          <p:nvPr>
            <p:ph type="body"/>
          </p:nvPr>
        </p:nvSpPr>
        <p:spPr>
          <a:xfrm>
            <a:off x="6672600" y="4319280"/>
            <a:ext cx="403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9"/>
          <p:cNvSpPr>
            <a:spLocks noGrp="1"/>
          </p:cNvSpPr>
          <p:nvPr>
            <p:ph type="body"/>
          </p:nvPr>
        </p:nvSpPr>
        <p:spPr>
          <a:xfrm>
            <a:off x="6673320" y="4826520"/>
            <a:ext cx="403056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10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" name="PlaceHolder 11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" name="PlaceHolder 1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EF0B69-1372-454B-A2F3-F39446620580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cxnSp>
        <p:nvCxnSpPr>
          <p:cNvPr id="29" name="Connettore diritt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88240" y="0"/>
            <a:ext cx="3503880" cy="23529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cxnSp>
        <p:nvCxnSpPr>
          <p:cNvPr id="30" name="Connettore diritt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20720" y="0"/>
            <a:ext cx="2471400" cy="269928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31" name="Elemento grafic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0" y="474120"/>
            <a:ext cx="2057040" cy="164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Elemento grafic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11049120" y="5180760"/>
            <a:ext cx="1142640" cy="914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8760" y="4156560"/>
            <a:ext cx="313920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2500" lnSpcReduction="19999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28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22360" y="153072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922000" y="186012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22360" y="263052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22000" y="295992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922360" y="373032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22000" y="405972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body"/>
          </p:nvPr>
        </p:nvSpPr>
        <p:spPr>
          <a:xfrm>
            <a:off x="5920200" y="483012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body"/>
          </p:nvPr>
        </p:nvSpPr>
        <p:spPr>
          <a:xfrm>
            <a:off x="5919840" y="515952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3"/>
          </p:nvPr>
        </p:nvSpPr>
        <p:spPr>
          <a:xfrm>
            <a:off x="5919840" y="6356520"/>
            <a:ext cx="947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11"/>
          <p:cNvSpPr>
            <a:spLocks noGrp="1"/>
          </p:cNvSpPr>
          <p:nvPr>
            <p:ph type="ftr" idx="14"/>
          </p:nvPr>
        </p:nvSpPr>
        <p:spPr>
          <a:xfrm>
            <a:off x="7161840" y="6356520"/>
            <a:ext cx="32436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12"/>
          <p:cNvSpPr>
            <a:spLocks noGrp="1"/>
          </p:cNvSpPr>
          <p:nvPr>
            <p:ph type="sldNum" idx="15"/>
          </p:nvPr>
        </p:nvSpPr>
        <p:spPr>
          <a:xfrm>
            <a:off x="10700640" y="6356520"/>
            <a:ext cx="6526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BFEB0C-ADAA-4312-A8C0-7904DB9F5384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45" name="Elemento grafic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-4680" y="0"/>
            <a:ext cx="4896360" cy="43855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91200" y="2571120"/>
            <a:ext cx="4179240" cy="1715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3600" b="0" u="none" strike="noStrike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36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47" name="Elemento grafico 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lemento grafico 6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0" y="0"/>
            <a:ext cx="55814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28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 LO STILE DEL TITOLO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cxnSp>
        <p:nvCxnSpPr>
          <p:cNvPr id="50" name="Connettore diritto 8"/>
          <p:cNvCxnSpPr/>
          <p:nvPr/>
        </p:nvCxnSpPr>
        <p:spPr>
          <a:xfrm flipV="1">
            <a:off x="2209680" y="0"/>
            <a:ext cx="2438640" cy="6858360"/>
          </a:xfrm>
          <a:prstGeom prst="straightConnector1">
            <a:avLst/>
          </a:prstGeom>
          <a:ln>
            <a:solidFill>
              <a:srgbClr val="4472C4">
                <a:lumMod val="75000"/>
              </a:srgbClr>
            </a:solidFill>
          </a:ln>
        </p:spPr>
      </p:cxn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22000" y="27990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922360" y="35694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922000" y="38988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5922360" y="46692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5922000" y="49986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 idx="16"/>
          </p:nvPr>
        </p:nvSpPr>
        <p:spPr>
          <a:xfrm>
            <a:off x="5919840" y="6356520"/>
            <a:ext cx="947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ftr" idx="17"/>
          </p:nvPr>
        </p:nvSpPr>
        <p:spPr>
          <a:xfrm>
            <a:off x="7161840" y="6356520"/>
            <a:ext cx="32436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sldNum" idx="18"/>
          </p:nvPr>
        </p:nvSpPr>
        <p:spPr>
          <a:xfrm>
            <a:off x="10700640" y="6356520"/>
            <a:ext cx="6526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8CA04-978F-46F6-8452-928201FDD0DA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148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28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FARE CLIC PER MODIFICARE LO STILE DEL TITOLO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063880" y="3064680"/>
            <a:ext cx="12405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4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75600" y="3064680"/>
            <a:ext cx="12405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4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887320" y="3064680"/>
            <a:ext cx="12405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4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#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1129680" y="4824360"/>
            <a:ext cx="312372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Fai clic per modificare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body"/>
          </p:nvPr>
        </p:nvSpPr>
        <p:spPr>
          <a:xfrm>
            <a:off x="4526280" y="4824360"/>
            <a:ext cx="313920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Fai clic per modificare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body"/>
          </p:nvPr>
        </p:nvSpPr>
        <p:spPr>
          <a:xfrm>
            <a:off x="7938360" y="4824360"/>
            <a:ext cx="312372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gli stili del testo dello schema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67" name="Elemento grafic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465200" y="2358000"/>
            <a:ext cx="2437920" cy="201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Elemento grafico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5000760" y="2531880"/>
            <a:ext cx="2190240" cy="1942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Elemento grafico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8345520" y="2421000"/>
            <a:ext cx="2323800" cy="205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1129680" y="5280840"/>
            <a:ext cx="312372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body"/>
          </p:nvPr>
        </p:nvSpPr>
        <p:spPr>
          <a:xfrm>
            <a:off x="4526280" y="5280840"/>
            <a:ext cx="313920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ctr" defTabSz="91440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body"/>
          </p:nvPr>
        </p:nvSpPr>
        <p:spPr>
          <a:xfrm>
            <a:off x="7938360" y="5280840"/>
            <a:ext cx="3123720" cy="4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 spc="51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modificare lo stile del titolo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4" name="PlaceHolder 12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03B91B-2EDA-4E9B-89BA-DD798284F9CA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emento grafico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0"/>
            <a:ext cx="5441400" cy="6857640"/>
          </a:xfrm>
          <a:custGeom>
            <a:avLst/>
            <a:gdLst>
              <a:gd name="textAreaLeft" fmla="*/ -360 w 5441400"/>
              <a:gd name="textAreaRight" fmla="*/ 5441400 w 54414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it-IT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1680" cy="84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28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MODIFICARE LO STILE DEL TITOLO DELLO SCHEMA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22360" y="24696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922000" y="27990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2360" y="35694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22000" y="38988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922360" y="4669200"/>
            <a:ext cx="5432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u="none" strike="noStrike" cap="all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 Light"/>
              </a:rPr>
              <a:t>FAI CLIC PER AGGIUNGERE IL SOTTOTITOLO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2000" y="4998600"/>
            <a:ext cx="5431680" cy="5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Calibri"/>
              </a:rPr>
              <a:t>Fare clic per inserire il testo</a:t>
            </a:r>
            <a:endParaRPr lang="en-US" sz="1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8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&lt;data/ora&gt;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&lt;piè di pagina&gt;</a:t>
            </a:r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10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A73415-BBA0-431F-9258-E2BAFAA29669}" type="slidenum">
              <a:rPr lang="it-IT" sz="9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‹N›</a:t>
            </a:fld>
            <a:endParaRPr lang="it-IT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24180" y="22354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1" u="none" strike="noStrike" dirty="0">
                <a:solidFill>
                  <a:schemeClr val="dk1"/>
                </a:solidFill>
                <a:uFillTx/>
                <a:latin typeface="Calibri Light"/>
              </a:rPr>
              <a:t>Progetto ingegneria del software</a:t>
            </a:r>
            <a:br>
              <a:rPr sz="6000" dirty="0"/>
            </a:br>
            <a:br>
              <a:rPr lang="it-IT" sz="6000" dirty="0"/>
            </a:br>
            <a:r>
              <a:rPr lang="it-IT" sz="4200" b="1" i="1" u="none" strike="noStrike" dirty="0">
                <a:solidFill>
                  <a:schemeClr val="dk1"/>
                </a:solidFill>
                <a:uFillTx/>
                <a:latin typeface="Calibri Light"/>
              </a:rPr>
              <a:t>Biblioteca</a:t>
            </a:r>
            <a:br>
              <a:rPr sz="3600" dirty="0"/>
            </a:br>
            <a:endParaRPr lang="en-US" sz="4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1524180" y="434695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u="none" strike="noStrike" dirty="0">
                <a:solidFill>
                  <a:schemeClr val="dk1"/>
                </a:solidFill>
                <a:uFillTx/>
                <a:latin typeface="Calibri"/>
              </a:rPr>
              <a:t>Matteo Tironi</a:t>
            </a:r>
            <a:endParaRPr lang="it-IT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u="none" strike="noStrike" dirty="0">
                <a:solidFill>
                  <a:schemeClr val="dk1"/>
                </a:solidFill>
                <a:uFillTx/>
                <a:latin typeface="Calibri"/>
              </a:rPr>
              <a:t>Davide Epis</a:t>
            </a:r>
            <a:endParaRPr lang="it-IT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u="none" strike="noStrike" dirty="0">
                <a:solidFill>
                  <a:schemeClr val="dk1"/>
                </a:solidFill>
                <a:uFillTx/>
                <a:latin typeface="Calibri"/>
              </a:rPr>
              <a:t>Florian Morina</a:t>
            </a: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Nome repository: 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DE_FM_MT_Biblioteca</a:t>
            </a:r>
            <a:endParaRPr lang="it-IT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4">
            <a:extLst>
              <a:ext uri="{FF2B5EF4-FFF2-40B4-BE49-F238E27FC236}">
                <a16:creationId xmlns:a16="http://schemas.microsoft.com/office/drawing/2014/main" id="{7DEB1A64-C0ED-7D24-1BD0-FDC8D8EB25FF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5954D071-E2A4-4A47-352E-06838CA93A94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B0B0C8-1E94-212A-948C-DC9E6AD11D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37" y="1756190"/>
            <a:ext cx="1211110" cy="12111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PlaceHolder 3">
            <a:extLst>
              <a:ext uri="{FF2B5EF4-FFF2-40B4-BE49-F238E27FC236}">
                <a16:creationId xmlns:a16="http://schemas.microsoft.com/office/drawing/2014/main" id="{DDF3E8BA-6058-7772-EDF6-B678221592D1}"/>
              </a:ext>
            </a:extLst>
          </p:cNvPr>
          <p:cNvSpPr txBox="1">
            <a:spLocks/>
          </p:cNvSpPr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it-IT" sz="1800" b="1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1D63C8-47FA-453D-A663-C28AF9E5DB3D}" type="slidenum">
              <a:rPr lang="it-IT" smtClean="0"/>
              <a:pPr/>
              <a:t>1</a:t>
            </a:fld>
            <a:endParaRPr lang="it-IT" b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Modellazione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542716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Diagrammi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UML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fatti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</a:rPr>
              <a:t>Casi </a:t>
            </a:r>
            <a:r>
              <a:rPr lang="en-US" sz="2400" i="1" dirty="0" err="1">
                <a:solidFill>
                  <a:schemeClr val="dk1"/>
                </a:solidFill>
                <a:latin typeface="Calibri"/>
              </a:rPr>
              <a:t>d’uso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descrive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la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funzionalità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prevista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dal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sistema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in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fase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di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sviluppo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dk1"/>
                </a:solidFill>
                <a:latin typeface="Calibri"/>
              </a:rPr>
              <a:t>Classi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mette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in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relazione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gli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oggetti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di un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sistema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i="1" u="none" strike="noStrike" dirty="0" err="1">
                <a:solidFill>
                  <a:schemeClr val="dk1"/>
                </a:solidFill>
                <a:uFillTx/>
                <a:latin typeface="Calibri"/>
              </a:rPr>
              <a:t>Macchina</a:t>
            </a:r>
            <a:r>
              <a:rPr lang="en-US" sz="2400" b="0" i="1" u="none" strike="noStrike" dirty="0">
                <a:solidFill>
                  <a:schemeClr val="dk1"/>
                </a:solidFill>
                <a:uFillTx/>
                <a:latin typeface="Calibri"/>
              </a:rPr>
              <a:t> a </a:t>
            </a:r>
            <a:r>
              <a:rPr lang="en-US" sz="2400" b="0" i="1" u="none" strike="noStrike" dirty="0" err="1">
                <a:solidFill>
                  <a:schemeClr val="dk1"/>
                </a:solidFill>
                <a:uFillTx/>
                <a:latin typeface="Calibri"/>
              </a:rPr>
              <a:t>Stati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utilizzato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per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m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odellare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possibili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stati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di un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sistema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e le sue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transizioni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;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i="1" u="none" strike="noStrike" dirty="0" err="1">
                <a:solidFill>
                  <a:schemeClr val="dk1"/>
                </a:solidFill>
                <a:uFillTx/>
                <a:latin typeface="Calibri"/>
              </a:rPr>
              <a:t>Sequenza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utilizzato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per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descrivere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sequenze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di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specifiche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dell’evento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dk1"/>
                </a:solidFill>
                <a:latin typeface="Calibri"/>
              </a:rPr>
              <a:t>Comunicazione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mostra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messaggi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che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gli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oggetti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si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inviano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i="1" u="none" strike="noStrike" dirty="0" err="1">
                <a:solidFill>
                  <a:schemeClr val="dk1"/>
                </a:solidFill>
                <a:uFillTx/>
                <a:latin typeface="Calibri"/>
              </a:rPr>
              <a:t>Attività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specifica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il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comportamento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definito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dall’utente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0" i="1" u="none" strike="noStrike" dirty="0" err="1">
                <a:solidFill>
                  <a:schemeClr val="dk1"/>
                </a:solidFill>
                <a:uFillTx/>
                <a:latin typeface="Calibri"/>
              </a:rPr>
              <a:t>Componenti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mostra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le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relazioni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tra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diversi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componenti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di un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Calibri"/>
              </a:rPr>
              <a:t>sistema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Calibri"/>
              </a:rPr>
              <a:t>Package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mostra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l’organizzazione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e la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disposizione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degli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elementi</a:t>
            </a:r>
            <a:r>
              <a:rPr lang="en-US" sz="2400" dirty="0">
                <a:solidFill>
                  <a:schemeClr val="dk1"/>
                </a:solidFill>
                <a:latin typeface="Calibri"/>
              </a:rPr>
              <a:t> in </a:t>
            </a:r>
            <a:r>
              <a:rPr lang="en-US" sz="2400" dirty="0" err="1">
                <a:solidFill>
                  <a:schemeClr val="dk1"/>
                </a:solidFill>
                <a:latin typeface="Calibri"/>
              </a:rPr>
              <a:t>pacchetti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u="none" strike="noStrike" dirty="0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2025</a:t>
            </a:r>
            <a:endParaRPr lang="it-IT" sz="12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0F888F-3355-4989-AC1A-4DAEAF13CB88}" type="slidenum">
              <a:rPr lang="it-IT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10</a:t>
            </a:fld>
            <a:endParaRPr lang="it-IT" sz="12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4">
            <a:extLst>
              <a:ext uri="{FF2B5EF4-FFF2-40B4-BE49-F238E27FC236}">
                <a16:creationId xmlns:a16="http://schemas.microsoft.com/office/drawing/2014/main" id="{650229E4-DD8A-2ECA-1C8A-475929A972DC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C52B2-016D-7244-FB2E-BB8ACABEF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04364"/>
            <a:ext cx="7468642" cy="624927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6B464D9-B167-A019-5F51-79BE866E8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04" y="821167"/>
            <a:ext cx="9069992" cy="521566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70597A-D3B5-F56B-1375-07BF9A682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88" y="304364"/>
            <a:ext cx="5786823" cy="592173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A2FFFDE-0B84-8E00-1F79-8B0F43544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61" y="915866"/>
            <a:ext cx="8971935" cy="5120967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C25053F-CF20-9908-D548-6CD944EDE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1289486"/>
            <a:ext cx="11090787" cy="465264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BF3F8E8B-22F2-EC56-BE7C-FD847136F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2" y="1026239"/>
            <a:ext cx="8346151" cy="491589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9A8F2C2A-3F49-526B-D905-4715332BB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02" y="1026239"/>
            <a:ext cx="8801793" cy="462560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BD8ED19A-809B-F3CA-0C79-828B28DFF4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7" y="1170964"/>
            <a:ext cx="8294681" cy="48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Implementazione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589586"/>
            <a:ext cx="525792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Funzionalità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implementate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: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0">
              <a:lnSpc>
                <a:spcPct val="90000"/>
              </a:lnSpc>
              <a:spcBef>
                <a:spcPts val="1134"/>
              </a:spcBef>
              <a:spcAft>
                <a:spcPts val="567"/>
              </a:spcAft>
              <a:buNone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1.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Gestione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degli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Utenti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Registrazione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e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autenticazione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(login/logout)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Ruoli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di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utenti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normali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e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amministratori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Profilo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utente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. 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None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2.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Gestione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dei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Libri: 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Aggiunta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modifica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e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cancellazione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dei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libri (solo per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amministratori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)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Ricerca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di libri (per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titolo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autore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genere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)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None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3. Sistema di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Prestito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: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Richiesta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di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prestito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di un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libro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Restituzione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di un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libro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7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CB933B-4A9F-462B-AC42-48EEE064E172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12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26B21DEE-A856-360C-A5DB-A8A17DBB13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0" y="1592559"/>
            <a:ext cx="525792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Funzionalità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non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implementate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: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  <a:p>
            <a:pPr marL="432000" indent="-324000">
              <a:lnSpc>
                <a:spcPct val="90000"/>
              </a:lnSpc>
              <a:spcBef>
                <a:spcPts val="1474"/>
              </a:spcBef>
              <a:spcAft>
                <a:spcPts val="127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Storico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dei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Calibri"/>
              </a:rPr>
              <a:t>prestiti</a:t>
            </a:r>
            <a:endParaRPr lang="en-US" sz="1600" b="0" u="none" strike="noStrike" dirty="0">
              <a:solidFill>
                <a:schemeClr val="dk1"/>
              </a:solidFill>
              <a:uFillTx/>
              <a:latin typeface="Calibri"/>
              <a:ea typeface="Microsoft YaHe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1B24792-BCAB-13BF-293A-B0C65512DFDC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F9BCE66-3F7D-FAF1-63E1-9295692DF408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 dirty="0">
                <a:solidFill>
                  <a:schemeClr val="dk1"/>
                </a:solidFill>
                <a:uFillTx/>
                <a:latin typeface="Calibri Light"/>
              </a:rPr>
              <a:t>Testing</a:t>
            </a:r>
            <a:endParaRPr lang="en-US" sz="4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38080" y="194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Strumenti utilizzati :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Arial"/>
              <a:buChar char="•"/>
            </a:pPr>
            <a:r>
              <a:rPr lang="it-IT" sz="16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JUnit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 5: libreria di test unitari per l’esecuzione di test automatici.  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dirty="0" err="1">
                <a:solidFill>
                  <a:schemeClr val="dk1"/>
                </a:solidFill>
                <a:latin typeface="Calibri"/>
              </a:rPr>
              <a:t>Mockito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: per il 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mocking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 delle dipendenze. 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dirty="0" err="1">
                <a:solidFill>
                  <a:schemeClr val="dk1"/>
                </a:solidFill>
                <a:latin typeface="Calibri"/>
              </a:rPr>
              <a:t>EclEmma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: per il calcolo della copertura del codice su Eclipse. 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Attualmente il livello di copertura del codice è del 19.1%, con un totale di 33 test automatici ( 26 eseguiti con successo, 5 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errors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 e 2 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failures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)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Inoltre abbiamo anche effettuato vari test manuali, tramite ripetute simulazioni. 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7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AFC8C6-BB29-4DE7-8703-4A4E86CA6485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13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D68DDA43-F6CB-474F-98AA-C8AA26B88576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CF5F51A5-FF37-832C-3D66-1199927B112B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Obiettivo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212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0" i="1" u="none" strike="noStrike" dirty="0">
                <a:solidFill>
                  <a:schemeClr val="dk1"/>
                </a:solidFill>
                <a:uFillTx/>
                <a:latin typeface="Calibri"/>
              </a:rPr>
              <a:t>Quale è l’obiettivo della nostra applicazione?</a:t>
            </a:r>
            <a:endParaRPr lang="en-US" sz="2800" b="0" i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Il progetto consiste nello sviluppo di un sistema per la gestione di una biblioteca digitale. </a:t>
            </a:r>
          </a:p>
          <a:p>
            <a:pPr indent="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L’obiettivo principale è creare un’applicazione che permetta di gestire i libri e gli utenti della biblioteca con un sistema di autenticazione e ruoli. 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6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1D63C8-47FA-453D-A663-C28AF9E5DB3D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2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7A5D2F55-F8D3-C729-46BA-EBA57FE886B7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D05A4B89-AAAC-16E8-7785-BEB01A326AF1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Difficoltà incontrate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2800" b="0" i="1" u="none" strike="noStrike" dirty="0">
                <a:solidFill>
                  <a:schemeClr val="dk1"/>
                </a:solidFill>
                <a:uFillTx/>
                <a:latin typeface="Calibri"/>
              </a:rPr>
              <a:t>Quali difficoltà abbiamo incontrato durante il progetto ?</a:t>
            </a:r>
            <a:endParaRPr lang="en-US" sz="2800" b="0" i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Papyrus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Maven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 dipendenze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Poco tempo per incontrarci e lavorare in simultanea sul progetto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  <a:ea typeface="Microsoft YaHei"/>
              </a:rPr>
              <a:t>Mockito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DC3FF4-4547-4904-A299-DFD3F0955FBF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3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CD34FAFD-A9A2-F4AB-2135-BE198D9282BF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7FAF16A4-75FF-6892-B3B7-897691CB2320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Paradigma di programmazione/modellazione utilizzato e tools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Il paradigma di programmazione principale utilizzato è la Programmazione Orientata agli Oggetti (OOP), mentre per la modellazione è stato usato UML 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0" algn="just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Software e tools utilizzati: 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000" dirty="0">
                <a:solidFill>
                  <a:schemeClr val="dk1"/>
                </a:solidFill>
                <a:latin typeface="Calibri"/>
              </a:rPr>
              <a:t>Eclipse IDE: un ambiente di sviluppo integrato multi-</a:t>
            </a:r>
            <a:r>
              <a:rPr lang="it-IT" sz="2000" dirty="0" err="1">
                <a:solidFill>
                  <a:schemeClr val="dk1"/>
                </a:solidFill>
                <a:latin typeface="Calibri"/>
              </a:rPr>
              <a:t>platform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 con supporto al linguaggio Java.</a:t>
            </a:r>
            <a:endParaRPr lang="en-US" sz="2000" dirty="0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000" dirty="0" err="1">
                <a:solidFill>
                  <a:schemeClr val="dk1"/>
                </a:solidFill>
                <a:latin typeface="Calibri"/>
              </a:rPr>
              <a:t>Maven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: uno strumento di gestione dei progetti software basati su Java e build </a:t>
            </a:r>
            <a:r>
              <a:rPr lang="it-IT" sz="2000" dirty="0" err="1">
                <a:solidFill>
                  <a:schemeClr val="dk1"/>
                </a:solidFill>
                <a:latin typeface="Calibri"/>
              </a:rPr>
              <a:t>automation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. </a:t>
            </a:r>
            <a:endParaRPr lang="en-US" sz="2000" dirty="0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000" dirty="0" err="1">
                <a:solidFill>
                  <a:schemeClr val="dk1"/>
                </a:solidFill>
                <a:latin typeface="Calibri"/>
              </a:rPr>
              <a:t>Papyrus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: utile per la creazione dei vari diagrammi UML. </a:t>
            </a:r>
            <a:endParaRPr lang="en-US" sz="2000" dirty="0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000" dirty="0" err="1">
                <a:solidFill>
                  <a:schemeClr val="dk1"/>
                </a:solidFill>
                <a:latin typeface="Calibri"/>
              </a:rPr>
              <a:t>EclEmma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: strumento di misurazione per la copertura del codice. </a:t>
            </a:r>
            <a:endParaRPr lang="en-US" sz="2000" dirty="0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000" dirty="0">
                <a:solidFill>
                  <a:schemeClr val="dk1"/>
                </a:solidFill>
                <a:latin typeface="Calibri"/>
              </a:rPr>
              <a:t>Database Embedded (</a:t>
            </a:r>
            <a:r>
              <a:rPr lang="it-IT" sz="2000" dirty="0" err="1">
                <a:solidFill>
                  <a:schemeClr val="dk1"/>
                </a:solidFill>
                <a:latin typeface="Calibri"/>
              </a:rPr>
              <a:t>sql</a:t>
            </a:r>
            <a:r>
              <a:rPr lang="it-IT" sz="2000" dirty="0">
                <a:solidFill>
                  <a:schemeClr val="dk1"/>
                </a:solidFill>
                <a:latin typeface="Calibri"/>
              </a:rPr>
              <a:t> lite)per una gestione efficiente dei dati </a:t>
            </a:r>
            <a:endParaRPr lang="en-US" sz="200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6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A5C338-7538-4599-A107-2B12EF84F368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4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44099374-15EE-4732-29F9-3EC9780CBDF0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832E2F74-48CB-2484-316B-BE9D17780B29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Software configuration management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algn="just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Quale tool avete usato per software </a:t>
            </a: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configuration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 management 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e c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ome li avete usati?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GitHub: </a:t>
            </a: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Versionamento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 del codice, repository condiviso, gestione delle pull </a:t>
            </a: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request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.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Git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: Controllo versione a livello locale.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Maven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: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 Gestione delle dipendenze e build </a:t>
            </a:r>
            <a:r>
              <a:rPr lang="it-IT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automation</a:t>
            </a:r>
            <a:r>
              <a:rPr lang="it-IT" sz="2800" b="0" u="none" strike="noStrike" dirty="0">
                <a:solidFill>
                  <a:schemeClr val="dk1"/>
                </a:solidFill>
                <a:uFillTx/>
                <a:latin typeface="Calibri"/>
              </a:rPr>
              <a:t>.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6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3F2FC-C839-4CE1-9393-8ED495DC1BDC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5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64ECAC81-BB5D-8013-AF73-6E8D8F367523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9F994006-44BB-EF43-BB2B-4D2D384EDE2B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Software life cycle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Ciclo di vita del software: metodo agile ed in particolare il metodo di 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eXtreme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 Programming o XP, così che il nostro programma sia sempre in esecuzione ed in linea rispetto a quello che vogliamo realizzare.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Best practices: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Intera Squadra (</a:t>
            </a:r>
            <a:r>
              <a:rPr lang="it-IT" sz="2800" dirty="0" err="1">
                <a:solidFill>
                  <a:schemeClr val="dk1"/>
                </a:solidFill>
                <a:latin typeface="Calibri"/>
              </a:rPr>
              <a:t>whole</a:t>
            </a:r>
            <a:r>
              <a:rPr lang="it-IT" sz="2800" dirty="0">
                <a:solidFill>
                  <a:schemeClr val="dk1"/>
                </a:solidFill>
                <a:latin typeface="Calibri"/>
              </a:rPr>
              <a:t> team) 		- Uno standard di codifica 							  comune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La programmazione in coppia		- Adottamento di un ritmo 							  sostenibile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it-IT" sz="2800" dirty="0">
                <a:solidFill>
                  <a:schemeClr val="dk1"/>
                </a:solidFill>
                <a:latin typeface="Calibri"/>
              </a:rPr>
              <a:t> La proprietà collettiva del codice	- Cambiamento incrementale</a:t>
            </a:r>
            <a:endParaRPr lang="en-US" sz="280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CE60CC-7CBC-4E7A-9958-CD2058F73070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6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44B29EB9-D907-3E4C-FCBD-4B0A51F687E5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D8682DBA-D76B-ADB3-1F3F-543FB76239A9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Requisiti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Il requisito principale di informazione per il processo di 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elicitazione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 dei requisiti sono gli utenti dell'applicazione. 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Un altro aspetto fondamentale sono i gestori grazie ai quali siamo riusciti ad identificare delle funzionalità necessarie per migliorare il sistema di log in e accesso alla biblioteca digitale.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Tecniche di 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elicitazione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: l’intervista con un gruppo di utenti e l’analisi delle attività per controllare l’identificazione dei membri e registrare i libri presi in prestito o venduti. </a:t>
            </a: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La “classificazione” 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MoSCoW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 cioè quelle funzioni che il sistema deve, dovrebbe, potrebbe e non dovrebbe avere. 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6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FA5096-8F63-41D9-AC13-0CC905B3B8BB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7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02D8C3D-4A9E-3F39-F373-7635DBCAB798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F7B74603-9BFE-5975-1704-E333A6F54066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Architettura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L'architettura del sistema segue una combinazione di due stili architetturali: 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Layered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( o a strati) e Client-Server Architecture. </a:t>
            </a: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 err="1">
                <a:solidFill>
                  <a:schemeClr val="dk1"/>
                </a:solidFill>
                <a:latin typeface="Calibri"/>
              </a:rPr>
              <a:t>Layered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 Architecture: Ogni strato è indipendente e comunica con i livelli adiacenti. Aiuta nella separazione delle responsabilità e nella manutenibilità del codice. 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Calibri"/>
              </a:rPr>
              <a:t>Client-Server: Le richieste utente (GUI) fungono da client e i dati (</a:t>
            </a:r>
            <a:r>
              <a:rPr lang="it-IT" sz="2400" dirty="0" err="1">
                <a:solidFill>
                  <a:schemeClr val="dk1"/>
                </a:solidFill>
                <a:latin typeface="Calibri"/>
              </a:rPr>
              <a:t>DatabaseManager</a:t>
            </a:r>
            <a:r>
              <a:rPr lang="it-IT" sz="2400" dirty="0">
                <a:solidFill>
                  <a:schemeClr val="dk1"/>
                </a:solidFill>
                <a:latin typeface="Calibri"/>
              </a:rPr>
              <a:t>) come server. Lo stile enfatizza la comunicazione tra client e server tramite un'interfaccia condivisa. </a:t>
            </a:r>
            <a:endParaRPr lang="en-US" sz="2400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6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D5A06F-5268-4C34-8236-1AD7D82114E7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8</a:t>
            </a:fld>
            <a:endParaRPr lang="it-IT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9814F483-6C07-FB6B-D4E3-6D56A0D888C0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53E212AC-A044-A7A4-ADFA-716EE78CA21E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1" u="none" strike="noStrike">
                <a:solidFill>
                  <a:schemeClr val="dk1"/>
                </a:solidFill>
                <a:uFillTx/>
                <a:latin typeface="Calibri Light"/>
              </a:rPr>
              <a:t>Design pattern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671739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Design Pattern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Applicati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</a:p>
          <a:p>
            <a:pPr marL="946350" indent="-51435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AutoNum type="arabicPeriod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Factory Pattern: -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Implementato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nella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classe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LibroFactory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per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creare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oggetti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Libro.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Vantaggi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: Rende il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sistema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estensibile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nel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caso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si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debbano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aggiungere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nuovi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tipi di libri. </a:t>
            </a:r>
          </a:p>
          <a:p>
            <a:pPr marL="946350" indent="-51435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AutoNum type="arabicPeriod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Observer Pattern: -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Applicato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per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inviare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notifiche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agli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utenti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tramite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email (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GestioneEmail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).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Quando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un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prestito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viene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registrato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o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aggiornato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, la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classe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GestionePrestiti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notifica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Calibri"/>
              </a:rPr>
              <a:t>GestioneEmail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Calibri"/>
              </a:rPr>
              <a:t>. </a:t>
            </a:r>
          </a:p>
        </p:txBody>
      </p:sp>
      <p:sp>
        <p:nvSpPr>
          <p:cNvPr id="236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501644-D864-4B5D-8585-C388501DAF08}" type="slidenum">
              <a:rPr lang="it-IT" sz="1800" b="1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9</a:t>
            </a:fld>
            <a:endParaRPr lang="it-IT" sz="18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57E37-1F3A-70F3-32E7-5C6DFDAC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56" y="365040"/>
            <a:ext cx="3609976" cy="20259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69D2A39-84E8-997E-FB80-AFAFE36C8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79" y="3060291"/>
            <a:ext cx="3382131" cy="27429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10BDDC-DBE3-8A98-5306-D42671615155}"/>
              </a:ext>
            </a:extLst>
          </p:cNvPr>
          <p:cNvSpPr txBox="1"/>
          <p:nvPr/>
        </p:nvSpPr>
        <p:spPr>
          <a:xfrm>
            <a:off x="8856406" y="2391002"/>
            <a:ext cx="30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1. </a:t>
            </a:r>
            <a:r>
              <a:rPr lang="it-IT" dirty="0" err="1"/>
              <a:t>Factory</a:t>
            </a:r>
            <a:r>
              <a:rPr lang="it-IT" dirty="0"/>
              <a:t>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95724D-EE45-9F34-3FD3-A6E4240774F9}"/>
              </a:ext>
            </a:extLst>
          </p:cNvPr>
          <p:cNvSpPr txBox="1"/>
          <p:nvPr/>
        </p:nvSpPr>
        <p:spPr>
          <a:xfrm>
            <a:off x="8856406" y="5811938"/>
            <a:ext cx="302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2. Observer Pattern</a:t>
            </a:r>
          </a:p>
        </p:txBody>
      </p:sp>
      <p:sp>
        <p:nvSpPr>
          <p:cNvPr id="11" name="PlaceHolder 3">
            <a:extLst>
              <a:ext uri="{FF2B5EF4-FFF2-40B4-BE49-F238E27FC236}">
                <a16:creationId xmlns:a16="http://schemas.microsoft.com/office/drawing/2014/main" id="{720EEF1E-DEB1-BF12-4750-42DA03D26527}"/>
              </a:ext>
            </a:extLst>
          </p:cNvPr>
          <p:cNvSpPr txBox="1">
            <a:spLocks/>
          </p:cNvSpPr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2025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>
            <a:extLst>
              <a:ext uri="{FF2B5EF4-FFF2-40B4-BE49-F238E27FC236}">
                <a16:creationId xmlns:a16="http://schemas.microsoft.com/office/drawing/2014/main" id="{0F0A0773-8B35-10B2-CDF5-28598362742C}"/>
              </a:ext>
            </a:extLst>
          </p:cNvPr>
          <p:cNvSpPr txBox="1">
            <a:spLocks/>
          </p:cNvSpPr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it-IT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it-IT" sz="1200" b="0" u="none" strike="noStrike" kern="1200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Presentazione Ingegneria del Software</a:t>
            </a:r>
            <a:endParaRPr lang="it-IT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935</Words>
  <Application>Microsoft Office PowerPoint</Application>
  <PresentationFormat>Widescreen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20</vt:i4>
      </vt:variant>
      <vt:variant>
        <vt:lpstr>Titoli diapositive</vt:lpstr>
      </vt:variant>
      <vt:variant>
        <vt:i4>13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Progetto ingegneria del software  Biblioteca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Presentazione standard di PowerPoint</vt:lpstr>
      <vt:lpstr>Implementazione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subject/>
  <dc:creator>365 Pro Plus</dc:creator>
  <dc:description/>
  <cp:lastModifiedBy>Davide Epis</cp:lastModifiedBy>
  <cp:revision>19</cp:revision>
  <dcterms:created xsi:type="dcterms:W3CDTF">2022-02-12T14:59:00Z</dcterms:created>
  <dcterms:modified xsi:type="dcterms:W3CDTF">2025-01-29T18:23:46Z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13</vt:i4>
  </property>
</Properties>
</file>