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3374-F9CE-80BB-062B-508F3A43E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32D37-367A-062A-73E4-A8707597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B1C7-2AE5-3A8C-4CD5-66D401B0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070B-C712-3147-29D6-02075921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3D5A-80DE-389F-8955-FA7AE52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89E8-7393-497D-1F28-BFFDCE21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AB05D-37A0-E770-0F3A-64D9BD63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AE20-893E-4737-0142-CC9D039E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F2EB-C759-8587-D78E-9D5014A2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B4AC-9037-69F7-E574-880BE9B1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71E90-8E30-2D25-A326-BED17478F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995E-6318-D556-3328-B3328CD07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62FD-8332-F287-29D4-5CD34E4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4BC9-FACC-255B-553F-C4012B4E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F13F-A832-2492-2EE3-A45EFFF3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4029-D477-FCBA-15F4-FE2B01FC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D0FA-04C0-8FCF-BF0A-5E834C32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FAF5-73F7-AC2A-A40D-1F8D7549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E4D7-E86C-401A-2644-89813D7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5CEE-3861-FCBF-1D85-C008BEC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8BD5-226D-BBF0-A4D7-7EBB1CBB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ED06F-3CBC-1777-4698-B3F3B112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53FD-704C-6C9C-7C77-7AF0796C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46D6-B682-E45A-99A1-851AAB98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3CA1-337B-31B7-C91B-7C26D69C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3A2B-7A6E-2159-F41B-CB8C00BE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0F71-FA75-8427-308E-56970FB5B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AF2C-9609-7CC4-0B2B-4C2B49AB9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6583-01D1-795B-37E1-2CDEA57D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D90FB-01B2-210E-9C9C-48EB233C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5E143-54D2-42DB-88A9-D66E409F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BBF2-3A41-8A8E-4F30-9C927461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F174-FC01-8D84-5C17-D0FF06BA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A7A0C-9222-2BEF-438E-51ABD9CC0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5A332-A68D-8FAE-782E-738D1C51B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EC61D-3FAD-BB81-83B1-87D8FD567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BD433-0A66-8BF9-B7FE-A6D88172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2A07E-E14D-D45D-0ED1-498CD542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31FE3-3790-D2A2-EA61-B2E1B01A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4154-B8AE-D581-0D11-43FACBEB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B5DD6-1A5A-2FF2-71AB-A5E1E944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195D6-F64A-8A98-75C4-3CB54754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2A5AB-B974-6195-FBA2-1CA87F07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6E38B-CDC1-E265-A21F-11740D8E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FE153-8AF0-0D55-9526-ABFE40AB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84732-E6B3-5DAD-28A3-5889998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50CD-81EF-CCA6-97AC-0B691A50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BCAD-C0CA-75D1-9987-A0EDEDC5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F474F-59F9-12A6-E22D-EB423ED8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347A1-9D13-758D-235A-5A24D28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C849-D760-EFF3-BF4F-07A24736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C17EA-8677-DADE-00A2-C32DCA47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0551-5EAF-0A04-DE5A-E179C634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23AA-CFD8-113E-7936-606E64AC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D2CDE-CB84-7294-0D17-CE06BCBB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AC32-3DD6-BEFB-3944-80D1CDA9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C4D6-2B2A-5EAC-B71E-B970A2FE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4107E-2A40-29B5-24E9-F8687F4B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BFAA-A895-2BDB-0C43-E34A3CDD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D284B-26F7-CE9A-FB3F-37D6A79A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C1AE-1C25-0C02-958E-AF3FDAB2F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2DBCD-22CB-4C14-BE84-1442830EEA3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189E-A4FE-E8D1-981E-1DC34F5F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6559-3599-8F71-7BB2-20250384B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8331D-3739-42BF-9662-28E6700CD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883E-6CBC-94E2-FDF3-432373205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contains File upload element and Validator is required. Submit form which enter a valid value to the element.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51F01-C496-A99E-8085-9E4CAADAB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883E-6CBC-94E2-FDF3-432373205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contains File upload element and Validator is required. Submit form which enter a valid value to the element.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51F01-C496-A99E-8085-9E4CAADAB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Form contains File upload element and Validator is required. Submit form which enter a valid value to the element.</vt:lpstr>
      <vt:lpstr>Form contains File upload element and Validator is required. Submit form which enter a valid value to the element.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contains File upload element and Validator is required. Submit form which enter a valid value to the element.</dc:title>
  <dc:creator>Thy Trinh</dc:creator>
  <cp:lastModifiedBy>Thy Trinh</cp:lastModifiedBy>
  <cp:revision>2</cp:revision>
  <dcterms:created xsi:type="dcterms:W3CDTF">2024-01-15T07:33:17Z</dcterms:created>
  <dcterms:modified xsi:type="dcterms:W3CDTF">2024-01-15T07:35:58Z</dcterms:modified>
</cp:coreProperties>
</file>