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407-A6AF-442C-8AB6-0BA538D9A55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D64F-65FB-417C-AF0E-66584A76D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5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407-A6AF-442C-8AB6-0BA538D9A55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D64F-65FB-417C-AF0E-66584A76D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5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407-A6AF-442C-8AB6-0BA538D9A55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D64F-65FB-417C-AF0E-66584A76D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5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407-A6AF-442C-8AB6-0BA538D9A55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D64F-65FB-417C-AF0E-66584A76D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2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407-A6AF-442C-8AB6-0BA538D9A55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D64F-65FB-417C-AF0E-66584A76D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4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407-A6AF-442C-8AB6-0BA538D9A55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D64F-65FB-417C-AF0E-66584A76D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9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407-A6AF-442C-8AB6-0BA538D9A55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D64F-65FB-417C-AF0E-66584A76D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5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407-A6AF-442C-8AB6-0BA538D9A55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D64F-65FB-417C-AF0E-66584A76D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9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407-A6AF-442C-8AB6-0BA538D9A55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D64F-65FB-417C-AF0E-66584A76D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5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407-A6AF-442C-8AB6-0BA538D9A55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D64F-65FB-417C-AF0E-66584A76D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9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407-A6AF-442C-8AB6-0BA538D9A55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D64F-65FB-417C-AF0E-66584A76D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7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02407-A6AF-442C-8AB6-0BA538D9A55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CD64F-65FB-417C-AF0E-66584A76D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1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:\_Data\170422 - EonHe M018V6 with L3 etch\data\170802\Big Diagonal Sweep\122022_determine_mu\20170803_figure_0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4233863" cy="255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75394" y="2059536"/>
            <a:ext cx="922656" cy="1928503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775394" y="3733800"/>
            <a:ext cx="922656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00400" y="4383833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Area covered in this 2D sweep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14800" y="3790612"/>
            <a:ext cx="0" cy="5932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4831" y="4665817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Plots shown on next slides are 2D sweeps where successively go lower in </a:t>
            </a:r>
            <a:r>
              <a:rPr lang="en-US" sz="1400" dirty="0" err="1" smtClean="0"/>
              <a:t>Vtrap</a:t>
            </a:r>
            <a:r>
              <a:rPr lang="en-US" sz="1400" dirty="0" smtClean="0"/>
              <a:t>, starting at 0.25 and going to 0.10 V in steps of 0.01 V. Note that the axes are not voltage, but sweep points to keep the first part of the sweep visible (otherwise that part would fall on a single line. I find this better interpretable).</a:t>
            </a:r>
          </a:p>
          <a:p>
            <a:r>
              <a:rPr lang="en-US" sz="1400" dirty="0" smtClean="0"/>
              <a:t>The first part of the sweep consist of sweeping the resonator guard more negative and is to the left of the black dashed line in each plot.</a:t>
            </a:r>
          </a:p>
          <a:p>
            <a:r>
              <a:rPr lang="en-US" sz="1400" dirty="0" smtClean="0"/>
              <a:t>Pay attention to how the color contrast (max – min) of the </a:t>
            </a:r>
            <a:r>
              <a:rPr lang="en-US" sz="1400" dirty="0" err="1" smtClean="0"/>
              <a:t>colorbar</a:t>
            </a:r>
            <a:r>
              <a:rPr lang="en-US" sz="1400" dirty="0" smtClean="0"/>
              <a:t> (particularly delta f) slowly decrease as we step down the trap voltage. For 0.25 – 0.23 it’s about 30 kHz contrast and for all other traces it goes down to &lt; 20 kHz. My hypothesis is that we only have electrons starting at around 0.25V, i.e. the range I covered in this experiment is too low.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8066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:\_Data\170422 - EonHe M018V6 with L3 etch\data\170802\Big Diagonal Sweep\215303_load_and_diagonal_equal_dv\20170803_figure_00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156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:\_Data\170422 - EonHe M018V6 with L3 etch\data\170802\Big Diagonal Sweep\224101_load_and_diagonal_equal_dv\20170803_figure_00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9941"/>
            <a:ext cx="4572000" cy="156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S:\_Data\170422 - EonHe M018V6 with L3 etch\data\170802\Big Diagonal Sweep\231232_load_and_diagonal_equal_dv\20170803_figure_00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1989"/>
            <a:ext cx="4572000" cy="156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:\_Data\170422 - EonHe M018V6 with L3 etch\data\170802\Big Diagonal Sweep\234341_load_and_diagonal_equal_dv\20170803_figure_00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07508"/>
            <a:ext cx="4572000" cy="156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S:\_Data\170422 - EonHe M018V6 with L3 etch\data\170802\Big Diagonal Sweep\001452_load_and_diagonal_equal_dv\20170803_figure_00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156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:\_Data\170422 - EonHe M018V6 with L3 etch\data\170802\Big Diagonal Sweep\004602_load_and_diagonal_equal_dv\20170803_figure_00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49941"/>
            <a:ext cx="4572000" cy="156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S:\_Data\170422 - EonHe M018V6 with L3 etch\data\170802\Big Diagonal Sweep\011712_load_and_diagonal_equal_dv\20170803_figure_00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11989"/>
            <a:ext cx="4572000" cy="156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:\_Data\170422 - EonHe M018V6 with L3 etch\data\170802\Big Diagonal Sweep\014822_load_and_diagonal_equal_dv\20170803_figure_00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07508"/>
            <a:ext cx="4572000" cy="155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41144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0.25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8869" y="6131056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0.22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24400" y="141144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0.21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4400" y="60960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0.18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60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:\_Data\170422 - EonHe M018V6 with L3 etch\data\170802\Big Diagonal Sweep\021933_load_and_diagonal_equal_dv\20170803_figure_00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156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S:\_Data\170422 - EonHe M018V6 with L3 etch\data\170802\Big Diagonal Sweep\025044_load_and_diagonal_equal_dv\20170803_figure_00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0654"/>
            <a:ext cx="4572000" cy="156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:\_Data\170422 - EonHe M018V6 with L3 etch\data\170802\Big Diagonal Sweep\032154_load_and_diagonal_equal_dv\20170803_figure_00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1218"/>
            <a:ext cx="4572000" cy="156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S:\_Data\170422 - EonHe M018V6 with L3 etch\data\170802\Big Diagonal Sweep\035304_load_and_diagonal_equal_dv\20170803_figure_00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3266"/>
            <a:ext cx="4572000" cy="156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:\_Data\170422 - EonHe M018V6 with L3 etch\data\170802\Big Diagonal Sweep\042414_load_and_diagonal_equal_dv\20170803_figure_00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156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S:\_Data\170422 - EonHe M018V6 with L3 etch\data\170802\Big Diagonal Sweep\045524_load_and_diagonal_equal_dv\20170803_figure_00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47805"/>
            <a:ext cx="4572000" cy="156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:\_Data\170422 - EonHe M018V6 with L3 etch\data\170802\Big Diagonal Sweep\052635_load_and_diagonal_equal_dv\20170803_figure_00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09853"/>
            <a:ext cx="4572000" cy="156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S:\_Data\170422 - EonHe M018V6 with L3 etch\data\170802\Big Diagonal Sweep\055746_load_and_diagonal_equal_dv\20170803_figure_00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71901"/>
            <a:ext cx="4572000" cy="156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52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182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slab</dc:creator>
  <cp:lastModifiedBy>slab</cp:lastModifiedBy>
  <cp:revision>4</cp:revision>
  <dcterms:created xsi:type="dcterms:W3CDTF">2017-08-03T23:27:49Z</dcterms:created>
  <dcterms:modified xsi:type="dcterms:W3CDTF">2017-08-03T23:59:49Z</dcterms:modified>
</cp:coreProperties>
</file>