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>
        <p:scale>
          <a:sx n="149" d="100"/>
          <a:sy n="149" d="100"/>
        </p:scale>
        <p:origin x="-416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00678EC-26F4-C74F-9887-1B4747EC439E}"/>
              </a:ext>
            </a:extLst>
          </p:cNvPr>
          <p:cNvGrpSpPr/>
          <p:nvPr/>
        </p:nvGrpSpPr>
        <p:grpSpPr>
          <a:xfrm>
            <a:off x="499257" y="678807"/>
            <a:ext cx="1371600" cy="4062616"/>
            <a:chOff x="499257" y="259492"/>
            <a:chExt cx="1371600" cy="40626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1B0D29-96AC-034A-AEFA-F4601B9D54B9}"/>
                </a:ext>
              </a:extLst>
            </p:cNvPr>
            <p:cNvSpPr/>
            <p:nvPr/>
          </p:nvSpPr>
          <p:spPr>
            <a:xfrm>
              <a:off x="499257" y="259492"/>
              <a:ext cx="1371600" cy="40626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1C5E9C-3769-E849-841C-9A520122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757" y="391299"/>
              <a:ext cx="482600" cy="431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E9B4A-0A94-3C45-829A-1EC2181E11E4}"/>
                </a:ext>
              </a:extLst>
            </p:cNvPr>
            <p:cNvSpPr txBox="1"/>
            <p:nvPr/>
          </p:nvSpPr>
          <p:spPr>
            <a:xfrm>
              <a:off x="510834" y="848499"/>
              <a:ext cx="1354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 </a:t>
              </a:r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Firestore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4375A-249F-344E-B9CA-480ACF74A38E}"/>
                </a:ext>
              </a:extLst>
            </p:cNvPr>
            <p:cNvSpPr txBox="1"/>
            <p:nvPr/>
          </p:nvSpPr>
          <p:spPr>
            <a:xfrm>
              <a:off x="529268" y="1335564"/>
              <a:ext cx="13115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Questionnaire</a:t>
              </a:r>
            </a:p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EABF02-C140-1D43-ADE9-248A2DBD8377}"/>
              </a:ext>
            </a:extLst>
          </p:cNvPr>
          <p:cNvCxnSpPr>
            <a:cxnSpLocks/>
          </p:cNvCxnSpPr>
          <p:nvPr/>
        </p:nvCxnSpPr>
        <p:spPr>
          <a:xfrm flipH="1">
            <a:off x="1874111" y="1856045"/>
            <a:ext cx="866220" cy="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B44FB4-EBF8-B24B-BD52-88CBE1BF4DCA}"/>
              </a:ext>
            </a:extLst>
          </p:cNvPr>
          <p:cNvCxnSpPr>
            <a:cxnSpLocks/>
          </p:cNvCxnSpPr>
          <p:nvPr/>
        </p:nvCxnSpPr>
        <p:spPr>
          <a:xfrm>
            <a:off x="7402426" y="1989424"/>
            <a:ext cx="433043" cy="0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7816338" y="632625"/>
            <a:ext cx="1371600" cy="2696530"/>
            <a:chOff x="7845289" y="361073"/>
            <a:chExt cx="1371600" cy="26965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69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80246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4A95163-4626-F14D-91E5-43373CE9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7889" y="468841"/>
              <a:ext cx="406400" cy="4064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1105754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45126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777924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210457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43123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7948715" y="1105754"/>
              <a:ext cx="1183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F6CE830-BFFA-7F4A-B2D2-1CA44CFED0A8}"/>
              </a:ext>
            </a:extLst>
          </p:cNvPr>
          <p:cNvGrpSpPr/>
          <p:nvPr/>
        </p:nvGrpSpPr>
        <p:grpSpPr>
          <a:xfrm>
            <a:off x="68022" y="4983943"/>
            <a:ext cx="5072387" cy="1680552"/>
            <a:chOff x="6005397" y="3057603"/>
            <a:chExt cx="1371600" cy="14480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7CAED4-6918-3047-8A0B-7834A166C0BD}"/>
                </a:ext>
              </a:extLst>
            </p:cNvPr>
            <p:cNvSpPr/>
            <p:nvPr/>
          </p:nvSpPr>
          <p:spPr>
            <a:xfrm>
              <a:off x="6005397" y="3057603"/>
              <a:ext cx="1371600" cy="1448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C19A9E-07DD-C541-AB3E-EA7B77C5B325}"/>
                </a:ext>
              </a:extLst>
            </p:cNvPr>
            <p:cNvSpPr txBox="1"/>
            <p:nvPr/>
          </p:nvSpPr>
          <p:spPr>
            <a:xfrm>
              <a:off x="6006402" y="4263617"/>
              <a:ext cx="1370595" cy="23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IHCS use cases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BCB67-E5DB-0A48-9120-698E32B5F743}"/>
              </a:ext>
            </a:extLst>
          </p:cNvPr>
          <p:cNvSpPr/>
          <p:nvPr/>
        </p:nvSpPr>
        <p:spPr>
          <a:xfrm>
            <a:off x="2740331" y="750191"/>
            <a:ext cx="1371600" cy="3991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AB58-7B35-5B4F-8361-0DBE33B58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531" y="8819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91EBB-1795-9F49-9EEB-C8D552E8A1C9}"/>
              </a:ext>
            </a:extLst>
          </p:cNvPr>
          <p:cNvSpPr txBox="1"/>
          <p:nvPr/>
        </p:nvSpPr>
        <p:spPr>
          <a:xfrm>
            <a:off x="2740331" y="1330959"/>
            <a:ext cx="135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APIs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AA49B-4385-AE4E-9A72-2CFD2468B3D6}"/>
              </a:ext>
            </a:extLst>
          </p:cNvPr>
          <p:cNvSpPr/>
          <p:nvPr/>
        </p:nvSpPr>
        <p:spPr>
          <a:xfrm>
            <a:off x="3534044" y="1629371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validateToken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90A53-119B-4F4B-8687-96E559FFCDD3}"/>
              </a:ext>
            </a:extLst>
          </p:cNvPr>
          <p:cNvSpPr/>
          <p:nvPr/>
        </p:nvSpPr>
        <p:spPr>
          <a:xfrm>
            <a:off x="3510609" y="2392222"/>
            <a:ext cx="115608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getUserProfile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8B9B2-D0FC-FD4E-AA96-6D0B9B418CB9}"/>
              </a:ext>
            </a:extLst>
          </p:cNvPr>
          <p:cNvSpPr/>
          <p:nvPr/>
        </p:nvSpPr>
        <p:spPr>
          <a:xfrm>
            <a:off x="3497061" y="2031650"/>
            <a:ext cx="153176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getParticipantToken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CA71D-10E0-BD4B-993E-C82114014B7C}"/>
              </a:ext>
            </a:extLst>
          </p:cNvPr>
          <p:cNvSpPr/>
          <p:nvPr/>
        </p:nvSpPr>
        <p:spPr>
          <a:xfrm>
            <a:off x="3510609" y="2769243"/>
            <a:ext cx="119936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 err="1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getParticipants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B4D8BE1-9193-ED4A-97B6-10AF6CB3562A}"/>
              </a:ext>
            </a:extLst>
          </p:cNvPr>
          <p:cNvSpPr/>
          <p:nvPr/>
        </p:nvSpPr>
        <p:spPr>
          <a:xfrm>
            <a:off x="3510609" y="3123556"/>
            <a:ext cx="1394934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identifyParticipant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17A09F-8802-164C-90B4-0FF664D70FBA}"/>
              </a:ext>
            </a:extLst>
          </p:cNvPr>
          <p:cNvCxnSpPr>
            <a:cxnSpLocks/>
          </p:cNvCxnSpPr>
          <p:nvPr/>
        </p:nvCxnSpPr>
        <p:spPr>
          <a:xfrm flipH="1">
            <a:off x="5189838" y="1238110"/>
            <a:ext cx="815560" cy="628989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6BEDAF-4C36-4648-B2F9-D68647073EE4}"/>
              </a:ext>
            </a:extLst>
          </p:cNvPr>
          <p:cNvCxnSpPr>
            <a:cxnSpLocks/>
          </p:cNvCxnSpPr>
          <p:nvPr/>
        </p:nvCxnSpPr>
        <p:spPr>
          <a:xfrm flipH="1" flipV="1">
            <a:off x="4987241" y="2427866"/>
            <a:ext cx="999026" cy="1736407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A828C-5AF1-B940-86F7-AF48DFE182FC}"/>
              </a:ext>
            </a:extLst>
          </p:cNvPr>
          <p:cNvGrpSpPr/>
          <p:nvPr/>
        </p:nvGrpSpPr>
        <p:grpSpPr>
          <a:xfrm>
            <a:off x="6030826" y="3084905"/>
            <a:ext cx="1371600" cy="1538952"/>
            <a:chOff x="6015568" y="2573324"/>
            <a:chExt cx="1371600" cy="153895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15568" y="2573324"/>
              <a:ext cx="1371600" cy="1538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6022906" y="3051295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Site App 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FE0A63B-FB70-2E42-AB97-F4DA1FD3C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29384" y="3374218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D129A0-1930-204B-B51C-7E889B275F20}"/>
              </a:ext>
            </a:extLst>
          </p:cNvPr>
          <p:cNvGrpSpPr/>
          <p:nvPr/>
        </p:nvGrpSpPr>
        <p:grpSpPr>
          <a:xfrm>
            <a:off x="6136702" y="5472276"/>
            <a:ext cx="5314208" cy="1270530"/>
            <a:chOff x="155448" y="5391088"/>
            <a:chExt cx="5314208" cy="1270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469AF2-DF57-BB45-9EE9-6D09F5A2C457}"/>
                </a:ext>
              </a:extLst>
            </p:cNvPr>
            <p:cNvSpPr/>
            <p:nvPr/>
          </p:nvSpPr>
          <p:spPr>
            <a:xfrm>
              <a:off x="155448" y="5755191"/>
              <a:ext cx="5314208" cy="906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2162374" y="539108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C3C71A-51F2-DB43-A921-3620E45F32C0}"/>
                </a:ext>
              </a:extLst>
            </p:cNvPr>
            <p:cNvGrpSpPr/>
            <p:nvPr/>
          </p:nvGrpSpPr>
          <p:grpSpPr>
            <a:xfrm>
              <a:off x="356617" y="5885239"/>
              <a:ext cx="4911871" cy="646331"/>
              <a:chOff x="400525" y="5867582"/>
              <a:chExt cx="4911871" cy="64633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1E2FCEE-6277-1D45-A6A9-1BA683A9B36B}"/>
                  </a:ext>
                </a:extLst>
              </p:cNvPr>
              <p:cNvSpPr/>
              <p:nvPr/>
            </p:nvSpPr>
            <p:spPr>
              <a:xfrm>
                <a:off x="400525" y="5867582"/>
                <a:ext cx="109728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 or almost complete</a:t>
                </a:r>
                <a:endParaRPr lang="en-US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D978A6-56A3-AA41-8741-39F67B9DB91E}"/>
                  </a:ext>
                </a:extLst>
              </p:cNvPr>
              <p:cNvSpPr/>
              <p:nvPr/>
            </p:nvSpPr>
            <p:spPr>
              <a:xfrm>
                <a:off x="4215116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Started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40505D-7B2C-E84D-88C9-B14207CC02EF}"/>
                  </a:ext>
                </a:extLst>
              </p:cNvPr>
              <p:cNvSpPr/>
              <p:nvPr/>
            </p:nvSpPr>
            <p:spPr>
              <a:xfrm>
                <a:off x="1672055" y="6052248"/>
                <a:ext cx="1097280" cy="2769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Prototype</a:t>
                </a:r>
                <a:endParaRPr lang="en-US" sz="12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043CFA-7DC2-C44A-8264-0E7AD4BE55BE}"/>
                  </a:ext>
                </a:extLst>
              </p:cNvPr>
              <p:cNvSpPr/>
              <p:nvPr/>
            </p:nvSpPr>
            <p:spPr>
              <a:xfrm>
                <a:off x="2943585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active development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A61CC5-EBE5-704C-A9BE-218C033E8C98}"/>
              </a:ext>
            </a:extLst>
          </p:cNvPr>
          <p:cNvGrpSpPr/>
          <p:nvPr/>
        </p:nvGrpSpPr>
        <p:grpSpPr>
          <a:xfrm>
            <a:off x="6030826" y="632625"/>
            <a:ext cx="1371600" cy="2354666"/>
            <a:chOff x="6030826" y="325312"/>
            <a:chExt cx="1371600" cy="23546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E58876-C7DF-7748-879A-E8CFB7A88C90}"/>
                </a:ext>
              </a:extLst>
            </p:cNvPr>
            <p:cNvSpPr/>
            <p:nvPr/>
          </p:nvSpPr>
          <p:spPr>
            <a:xfrm>
              <a:off x="6030826" y="325312"/>
              <a:ext cx="1371600" cy="2354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16CB91-04EF-114E-848E-934101196852}"/>
                </a:ext>
              </a:extLst>
            </p:cNvPr>
            <p:cNvSpPr txBox="1"/>
            <p:nvPr/>
          </p:nvSpPr>
          <p:spPr>
            <a:xfrm>
              <a:off x="6038164" y="766707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Participant App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F4B1C4-FBE6-1342-934E-760DF252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3426" y="433079"/>
              <a:ext cx="406400" cy="406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B582C5-2EAB-CF42-9381-F336FD45D0BE}"/>
                </a:ext>
              </a:extLst>
            </p:cNvPr>
            <p:cNvSpPr/>
            <p:nvPr/>
          </p:nvSpPr>
          <p:spPr>
            <a:xfrm>
              <a:off x="6155928" y="1145625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247ED2-1D51-DC4B-9B0D-CB3ACF7E3999}"/>
                </a:ext>
              </a:extLst>
            </p:cNvPr>
            <p:cNvSpPr/>
            <p:nvPr/>
          </p:nvSpPr>
          <p:spPr>
            <a:xfrm>
              <a:off x="6155928" y="1988192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Participant Dashboard</a:t>
              </a:r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D3FB4A-0EBF-214A-974A-FA44047D18FF}"/>
                </a:ext>
              </a:extLst>
            </p:cNvPr>
            <p:cNvSpPr/>
            <p:nvPr/>
          </p:nvSpPr>
          <p:spPr>
            <a:xfrm>
              <a:off x="6155928" y="1566909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Consent</a:t>
              </a:r>
              <a:endParaRPr 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B58560-F43E-444A-8D5E-BE811EC0C424}"/>
                </a:ext>
              </a:extLst>
            </p:cNvPr>
            <p:cNvSpPr txBox="1"/>
            <p:nvPr/>
          </p:nvSpPr>
          <p:spPr>
            <a:xfrm>
              <a:off x="6301738" y="20732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665BF-8896-A746-8892-185E29AC5273}"/>
              </a:ext>
            </a:extLst>
          </p:cNvPr>
          <p:cNvSpPr/>
          <p:nvPr/>
        </p:nvSpPr>
        <p:spPr>
          <a:xfrm>
            <a:off x="155448" y="507671"/>
            <a:ext cx="4984962" cy="434648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5" y="-71255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480613"/>
            <a:ext cx="5929384" cy="492444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743" y="-16978"/>
            <a:ext cx="1190024" cy="48791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434DD4D-3E84-0F4C-8688-8A7E5D78FAE0}"/>
              </a:ext>
            </a:extLst>
          </p:cNvPr>
          <p:cNvSpPr/>
          <p:nvPr/>
        </p:nvSpPr>
        <p:spPr>
          <a:xfrm>
            <a:off x="3510609" y="3477868"/>
            <a:ext cx="988925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Future APIs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DB520B-2EF0-0547-8F94-9D98713E3F43}"/>
              </a:ext>
            </a:extLst>
          </p:cNvPr>
          <p:cNvGrpSpPr/>
          <p:nvPr/>
        </p:nvGrpSpPr>
        <p:grpSpPr>
          <a:xfrm>
            <a:off x="7816338" y="3421056"/>
            <a:ext cx="1371600" cy="1433099"/>
            <a:chOff x="6015568" y="2573324"/>
            <a:chExt cx="1371600" cy="14330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6B8B24-6EC0-9544-ADA1-CFECAA35C94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D34A17-18AB-AB45-88A2-D3EDE7B2EDCD}"/>
                </a:ext>
              </a:extLst>
            </p:cNvPr>
            <p:cNvSpPr txBox="1"/>
            <p:nvPr/>
          </p:nvSpPr>
          <p:spPr>
            <a:xfrm>
              <a:off x="6015568" y="3051295"/>
              <a:ext cx="1356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DCEG App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E987E68F-6487-8346-A021-F1157C2F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01A9C-495F-3949-8F98-0FD215300BA6}"/>
                </a:ext>
              </a:extLst>
            </p:cNvPr>
            <p:cNvSpPr/>
            <p:nvPr/>
          </p:nvSpPr>
          <p:spPr>
            <a:xfrm>
              <a:off x="6140670" y="3350537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DCEG Dashboard</a:t>
              </a:r>
              <a:endParaRPr lang="en-US" sz="12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B13247-FC15-8D4C-B315-5953A2F206F2}"/>
              </a:ext>
            </a:extLst>
          </p:cNvPr>
          <p:cNvGrpSpPr/>
          <p:nvPr/>
        </p:nvGrpSpPr>
        <p:grpSpPr>
          <a:xfrm>
            <a:off x="9536657" y="3835852"/>
            <a:ext cx="1371600" cy="1433099"/>
            <a:chOff x="6015568" y="2573324"/>
            <a:chExt cx="1371600" cy="143309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DC6D91-4AC0-034D-A655-E0876C433FD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D6B4C8-E79E-C54E-8940-3FB98F953D5E}"/>
                </a:ext>
              </a:extLst>
            </p:cNvPr>
            <p:cNvSpPr txBox="1"/>
            <p:nvPr/>
          </p:nvSpPr>
          <p:spPr>
            <a:xfrm>
              <a:off x="6015568" y="3051295"/>
              <a:ext cx="13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 App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4B891D9-6B53-0840-80CD-7ABAA478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181F05-D4E1-1A4D-90CD-CF5187676BCB}"/>
                </a:ext>
              </a:extLst>
            </p:cNvPr>
            <p:cNvSpPr/>
            <p:nvPr/>
          </p:nvSpPr>
          <p:spPr>
            <a:xfrm>
              <a:off x="6140670" y="3350537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NORC Dashboard</a:t>
              </a:r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E5A5D8-2795-0842-A036-7409707B6D24}"/>
              </a:ext>
            </a:extLst>
          </p:cNvPr>
          <p:cNvGrpSpPr/>
          <p:nvPr/>
        </p:nvGrpSpPr>
        <p:grpSpPr>
          <a:xfrm>
            <a:off x="9541181" y="615825"/>
            <a:ext cx="1371600" cy="1604216"/>
            <a:chOff x="6015568" y="2573324"/>
            <a:chExt cx="1371600" cy="16042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5D7D79-FD75-AE4C-BA7E-C5F9B5814482}"/>
                </a:ext>
              </a:extLst>
            </p:cNvPr>
            <p:cNvSpPr/>
            <p:nvPr/>
          </p:nvSpPr>
          <p:spPr>
            <a:xfrm>
              <a:off x="6015568" y="2573324"/>
              <a:ext cx="1371600" cy="1604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97D53C-ABD6-BF47-A231-DC0A4F3C0CAC}"/>
                </a:ext>
              </a:extLst>
            </p:cNvPr>
            <p:cNvSpPr txBox="1"/>
            <p:nvPr/>
          </p:nvSpPr>
          <p:spPr>
            <a:xfrm>
              <a:off x="6022330" y="3051295"/>
              <a:ext cx="136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 App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2DA907B-24B2-FF45-8D67-9F96D5F3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64AAF8-1F23-BA48-84C3-6037134B0D7B}"/>
                </a:ext>
              </a:extLst>
            </p:cNvPr>
            <p:cNvSpPr/>
            <p:nvPr/>
          </p:nvSpPr>
          <p:spPr>
            <a:xfrm>
              <a:off x="6140670" y="3572608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71B359-C9E0-A045-BB75-E85B00E6EB6D}"/>
              </a:ext>
            </a:extLst>
          </p:cNvPr>
          <p:cNvGrpSpPr/>
          <p:nvPr/>
        </p:nvGrpSpPr>
        <p:grpSpPr>
          <a:xfrm>
            <a:off x="9550910" y="2376131"/>
            <a:ext cx="1371600" cy="1378736"/>
            <a:chOff x="6015568" y="2573324"/>
            <a:chExt cx="1371600" cy="137873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0A814E-A0E1-EF45-83E0-581EBE282B0E}"/>
                </a:ext>
              </a:extLst>
            </p:cNvPr>
            <p:cNvSpPr/>
            <p:nvPr/>
          </p:nvSpPr>
          <p:spPr>
            <a:xfrm>
              <a:off x="6015568" y="2573324"/>
              <a:ext cx="1371600" cy="1378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DCBB11-FC77-8943-817F-78D5C7839481}"/>
                </a:ext>
              </a:extLst>
            </p:cNvPr>
            <p:cNvSpPr txBox="1"/>
            <p:nvPr/>
          </p:nvSpPr>
          <p:spPr>
            <a:xfrm>
              <a:off x="6015568" y="3051295"/>
              <a:ext cx="1361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Biospecimen App 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E40B4AA4-EACA-1B47-ADBC-C5C1FCFB6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1ADB37-B226-6B4C-BFA1-613924273049}"/>
                </a:ext>
              </a:extLst>
            </p:cNvPr>
            <p:cNvSpPr/>
            <p:nvPr/>
          </p:nvSpPr>
          <p:spPr>
            <a:xfrm>
              <a:off x="6140670" y="3358851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D9DB12F3-64E1-424A-8831-75D6C5240EAC}"/>
              </a:ext>
            </a:extLst>
          </p:cNvPr>
          <p:cNvSpPr/>
          <p:nvPr/>
        </p:nvSpPr>
        <p:spPr>
          <a:xfrm>
            <a:off x="155448" y="5035775"/>
            <a:ext cx="1264011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Need Token/pin</a:t>
            </a:r>
            <a:endParaRPr lang="en-US" sz="1200" dirty="0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9B0032-3016-664A-95A5-8B685B7ED4D2}"/>
              </a:ext>
            </a:extLst>
          </p:cNvPr>
          <p:cNvCxnSpPr>
            <a:cxnSpLocks/>
            <a:stCxn id="85" idx="3"/>
            <a:endCxn id="26" idx="1"/>
          </p:cNvCxnSpPr>
          <p:nvPr/>
        </p:nvCxnSpPr>
        <p:spPr>
          <a:xfrm flipV="1">
            <a:off x="1419459" y="2170150"/>
            <a:ext cx="2077602" cy="3004125"/>
          </a:xfrm>
          <a:prstGeom prst="bentConnector3">
            <a:avLst>
              <a:gd name="adj1" fmla="val 2655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AEA6F65-C95E-1944-A16D-4B494249491D}"/>
              </a:ext>
            </a:extLst>
          </p:cNvPr>
          <p:cNvSpPr/>
          <p:nvPr/>
        </p:nvSpPr>
        <p:spPr>
          <a:xfrm>
            <a:off x="149760" y="5383159"/>
            <a:ext cx="1264011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Update info</a:t>
            </a:r>
            <a:endParaRPr lang="en-US" sz="1200" dirty="0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6185922-0933-6342-87AF-9A4AF02C1420}"/>
              </a:ext>
            </a:extLst>
          </p:cNvPr>
          <p:cNvCxnSpPr>
            <a:cxnSpLocks/>
            <a:stCxn id="99" idx="3"/>
            <a:endCxn id="23" idx="1"/>
          </p:cNvCxnSpPr>
          <p:nvPr/>
        </p:nvCxnSpPr>
        <p:spPr>
          <a:xfrm flipV="1">
            <a:off x="1413771" y="2530722"/>
            <a:ext cx="2096838" cy="2990937"/>
          </a:xfrm>
          <a:prstGeom prst="bentConnector3">
            <a:avLst>
              <a:gd name="adj1" fmla="val 3084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78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Russ, Daniel (NIH/NCI) [E]</cp:lastModifiedBy>
  <cp:revision>27</cp:revision>
  <dcterms:created xsi:type="dcterms:W3CDTF">2020-04-16T14:27:02Z</dcterms:created>
  <dcterms:modified xsi:type="dcterms:W3CDTF">2020-04-28T16:55:51Z</dcterms:modified>
</cp:coreProperties>
</file>