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7" y="512063"/>
            <a:ext cx="4525369" cy="3984725"/>
          </a:xfrm>
          <a:prstGeom prst="corner">
            <a:avLst>
              <a:gd name="adj1" fmla="val 64454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418533" cy="2293710"/>
            <a:chOff x="499257" y="259492"/>
            <a:chExt cx="1418533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database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885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Questionnaires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6734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740331" y="1330959"/>
            <a:ext cx="135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041151" y="1566668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041151" y="1908936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041151" y="2962538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041151" y="3323996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041151" y="4103753"/>
            <a:ext cx="98892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234960"/>
            <a:ext cx="1371600" cy="1188720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2573324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019818"/>
              <a:ext cx="1121397" cy="7792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</a:p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4"/>
            <a:ext cx="1371600" cy="1188720"/>
            <a:chOff x="6015568" y="2573324"/>
            <a:chExt cx="1371600" cy="1178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1783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2573324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089280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1945055"/>
            <a:ext cx="1371600" cy="1188720"/>
            <a:chOff x="6015568" y="2573324"/>
            <a:chExt cx="1371600" cy="9530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953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2573324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291471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341477-B53B-5C4F-AEA9-F3320DCC97BE}"/>
              </a:ext>
            </a:extLst>
          </p:cNvPr>
          <p:cNvSpPr/>
          <p:nvPr/>
        </p:nvSpPr>
        <p:spPr>
          <a:xfrm>
            <a:off x="3041151" y="2272230"/>
            <a:ext cx="130035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validateSiteUser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1D19BE-9657-A349-9097-F04C4F096CFF}"/>
              </a:ext>
            </a:extLst>
          </p:cNvPr>
          <p:cNvSpPr/>
          <p:nvPr/>
        </p:nvSpPr>
        <p:spPr>
          <a:xfrm>
            <a:off x="3041151" y="2636189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2410731"/>
            <a:ext cx="1689319" cy="232362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4197238" y="2047437"/>
            <a:ext cx="1833589" cy="27897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4162548" y="1705169"/>
            <a:ext cx="1868278" cy="62124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3115417"/>
            <a:ext cx="3786262" cy="112683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4030076" y="2182199"/>
            <a:ext cx="3786262" cy="2060054"/>
          </a:xfrm>
          <a:prstGeom prst="bentConnector3">
            <a:avLst>
              <a:gd name="adj1" fmla="val 76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210183"/>
            <a:ext cx="5511105" cy="30320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117807"/>
            <a:ext cx="5520834" cy="212444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3349841"/>
            <a:ext cx="5506581" cy="8924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2976916"/>
            <a:ext cx="1371600" cy="939171"/>
            <a:chOff x="6015568" y="2573323"/>
            <a:chExt cx="1371600" cy="93917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3"/>
              <a:ext cx="1371600" cy="939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2573324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05003" y="288211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4139995"/>
            <a:ext cx="1371600" cy="1188720"/>
            <a:chOff x="6015568" y="2573324"/>
            <a:chExt cx="1371600" cy="11887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188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2573324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2864765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7D05CE-4D62-C74C-90A2-0BCC0066D283}"/>
              </a:ext>
            </a:extLst>
          </p:cNvPr>
          <p:cNvGrpSpPr/>
          <p:nvPr/>
        </p:nvGrpSpPr>
        <p:grpSpPr>
          <a:xfrm>
            <a:off x="122407" y="3184919"/>
            <a:ext cx="2254090" cy="1428035"/>
            <a:chOff x="68023" y="5236459"/>
            <a:chExt cx="2254090" cy="14280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F6CE830-BFFA-7F4A-B2D2-1CA44CFED0A8}"/>
                </a:ext>
              </a:extLst>
            </p:cNvPr>
            <p:cNvGrpSpPr/>
            <p:nvPr/>
          </p:nvGrpSpPr>
          <p:grpSpPr>
            <a:xfrm>
              <a:off x="68023" y="5236459"/>
              <a:ext cx="2254090" cy="1428035"/>
              <a:chOff x="6005397" y="3275189"/>
              <a:chExt cx="1371600" cy="123049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C7CAED4-6918-3047-8A0B-7834A166C0BD}"/>
                  </a:ext>
                </a:extLst>
              </p:cNvPr>
              <p:cNvSpPr/>
              <p:nvPr/>
            </p:nvSpPr>
            <p:spPr>
              <a:xfrm>
                <a:off x="6005397" y="3275189"/>
                <a:ext cx="1371600" cy="12304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C19A9E-07DD-C541-AB3E-EA7B77C5B325}"/>
                  </a:ext>
                </a:extLst>
              </p:cNvPr>
              <p:cNvSpPr txBox="1"/>
              <p:nvPr/>
            </p:nvSpPr>
            <p:spPr>
              <a:xfrm>
                <a:off x="6006402" y="4263617"/>
                <a:ext cx="1370594" cy="238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IHCS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DB12F3-64E1-424A-8831-75D6C5240EAC}"/>
                </a:ext>
              </a:extLst>
            </p:cNvPr>
            <p:cNvSpPr/>
            <p:nvPr/>
          </p:nvSpPr>
          <p:spPr>
            <a:xfrm>
              <a:off x="151027" y="5347783"/>
              <a:ext cx="132179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Token/pin</a:t>
              </a:r>
              <a:endParaRPr lang="en-US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EA6F65-C95E-1944-A16D-4B494249491D}"/>
                </a:ext>
              </a:extLst>
            </p:cNvPr>
            <p:cNvSpPr/>
            <p:nvPr/>
          </p:nvSpPr>
          <p:spPr>
            <a:xfrm>
              <a:off x="151027" y="5715455"/>
              <a:ext cx="2004653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participant information</a:t>
              </a:r>
              <a:endParaRPr lang="en-US" sz="12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174D9CE-61FB-434C-86F1-5CDA39A0D54F}"/>
                </a:ext>
              </a:extLst>
            </p:cNvPr>
            <p:cNvSpPr/>
            <p:nvPr/>
          </p:nvSpPr>
          <p:spPr>
            <a:xfrm>
              <a:off x="151027" y="6083127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>
            <a:off x="1527207" y="4170087"/>
            <a:ext cx="1513944" cy="7216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53" idx="1"/>
            <a:endCxn id="118" idx="3"/>
          </p:cNvCxnSpPr>
          <p:nvPr/>
        </p:nvCxnSpPr>
        <p:spPr>
          <a:xfrm rot="10800000">
            <a:off x="4436086" y="2774689"/>
            <a:ext cx="1594741" cy="195966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27206" y="3101038"/>
            <a:ext cx="1513945" cy="33370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 flipV="1">
            <a:off x="2210064" y="3462496"/>
            <a:ext cx="831087" cy="33991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E8FB3E-3699-2543-A973-938D30BE3995}"/>
              </a:ext>
            </a:extLst>
          </p:cNvPr>
          <p:cNvGrpSpPr/>
          <p:nvPr/>
        </p:nvGrpSpPr>
        <p:grpSpPr>
          <a:xfrm>
            <a:off x="122410" y="5112694"/>
            <a:ext cx="1531783" cy="1680552"/>
            <a:chOff x="122410" y="5112694"/>
            <a:chExt cx="1531783" cy="1680552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112694"/>
              <a:ext cx="1463041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755706" y="3495777"/>
            <a:ext cx="894933" cy="26648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B6BB1A-1885-274A-85BE-893819DA0EBF}"/>
              </a:ext>
            </a:extLst>
          </p:cNvPr>
          <p:cNvGrpSpPr/>
          <p:nvPr/>
        </p:nvGrpSpPr>
        <p:grpSpPr>
          <a:xfrm>
            <a:off x="1900745" y="5112694"/>
            <a:ext cx="1511626" cy="1680551"/>
            <a:chOff x="2440669" y="5112694"/>
            <a:chExt cx="1511626" cy="168055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2440669" y="5112694"/>
              <a:ext cx="1463040" cy="1680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2442771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2525067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DC80C1-BAE8-7A42-B6AE-D6E831315ED3}"/>
              </a:ext>
            </a:extLst>
          </p:cNvPr>
          <p:cNvGrpSpPr/>
          <p:nvPr/>
        </p:nvGrpSpPr>
        <p:grpSpPr>
          <a:xfrm>
            <a:off x="3658922" y="5112694"/>
            <a:ext cx="1463039" cy="1680552"/>
            <a:chOff x="4186956" y="5112694"/>
            <a:chExt cx="1463039" cy="168055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4186956" y="5112694"/>
              <a:ext cx="1463039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4186956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Biorepository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4264208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30" idx="0"/>
            <a:endCxn id="78" idx="2"/>
          </p:cNvCxnSpPr>
          <p:nvPr/>
        </p:nvCxnSpPr>
        <p:spPr>
          <a:xfrm rot="16200000" flipV="1">
            <a:off x="3518877" y="4397490"/>
            <a:ext cx="894933" cy="8614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643361" y="4383433"/>
            <a:ext cx="894933" cy="88957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198293"/>
            <a:chOff x="7845289" y="361073"/>
            <a:chExt cx="1371600" cy="21982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198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361073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674678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02019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346848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167350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000157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674678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58876-C7DF-7748-879A-E8CFB7A88C90}"/>
              </a:ext>
            </a:extLst>
          </p:cNvPr>
          <p:cNvSpPr/>
          <p:nvPr/>
        </p:nvSpPr>
        <p:spPr>
          <a:xfrm>
            <a:off x="6030826" y="632625"/>
            <a:ext cx="1371600" cy="3387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6CB91-04EF-114E-848E-934101196852}"/>
              </a:ext>
            </a:extLst>
          </p:cNvPr>
          <p:cNvSpPr txBox="1"/>
          <p:nvPr/>
        </p:nvSpPr>
        <p:spPr>
          <a:xfrm>
            <a:off x="6034495" y="632625"/>
            <a:ext cx="136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B582C5-2EAB-CF42-9381-F336FD45D0BE}"/>
              </a:ext>
            </a:extLst>
          </p:cNvPr>
          <p:cNvSpPr/>
          <p:nvPr/>
        </p:nvSpPr>
        <p:spPr>
          <a:xfrm>
            <a:off x="6155928" y="1321767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247ED2-1D51-DC4B-9B0D-CB3ACF7E3999}"/>
              </a:ext>
            </a:extLst>
          </p:cNvPr>
          <p:cNvSpPr/>
          <p:nvPr/>
        </p:nvSpPr>
        <p:spPr>
          <a:xfrm>
            <a:off x="6155928" y="2009201"/>
            <a:ext cx="112139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Participant Dashboard</a:t>
            </a:r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D3FB4A-0EBF-214A-974A-FA44047D18FF}"/>
              </a:ext>
            </a:extLst>
          </p:cNvPr>
          <p:cNvSpPr/>
          <p:nvPr/>
        </p:nvSpPr>
        <p:spPr>
          <a:xfrm>
            <a:off x="6155928" y="28813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Consent</a:t>
            </a:r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9CC4C0-EA90-D246-8F11-B1F7F9699B2F}"/>
              </a:ext>
            </a:extLst>
          </p:cNvPr>
          <p:cNvSpPr/>
          <p:nvPr/>
        </p:nvSpPr>
        <p:spPr>
          <a:xfrm>
            <a:off x="6155928" y="978050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4EFEC3-770E-144D-8688-4E51D4EDA395}"/>
              </a:ext>
            </a:extLst>
          </p:cNvPr>
          <p:cNvSpPr/>
          <p:nvPr/>
        </p:nvSpPr>
        <p:spPr>
          <a:xfrm>
            <a:off x="6155928" y="2537584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My Data</a:t>
            </a:r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E889A5-4F27-3D45-8954-2D194BFF0844}"/>
              </a:ext>
            </a:extLst>
          </p:cNvPr>
          <p:cNvSpPr/>
          <p:nvPr/>
        </p:nvSpPr>
        <p:spPr>
          <a:xfrm>
            <a:off x="6155928" y="1665484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C8A10A-67EA-D54C-A29F-FE36C7A32234}"/>
              </a:ext>
            </a:extLst>
          </p:cNvPr>
          <p:cNvSpPr/>
          <p:nvPr/>
        </p:nvSpPr>
        <p:spPr>
          <a:xfrm>
            <a:off x="6155928" y="3225018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sz="12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83517C2-4C0D-0344-B15F-69BD9678BA13}"/>
              </a:ext>
            </a:extLst>
          </p:cNvPr>
          <p:cNvSpPr/>
          <p:nvPr/>
        </p:nvSpPr>
        <p:spPr>
          <a:xfrm>
            <a:off x="6155928" y="3568732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C49E993-0021-904C-8C4E-10BD350C2616}"/>
              </a:ext>
            </a:extLst>
          </p:cNvPr>
          <p:cNvCxnSpPr>
            <a:cxnSpLocks/>
          </p:cNvCxnSpPr>
          <p:nvPr/>
        </p:nvCxnSpPr>
        <p:spPr>
          <a:xfrm flipH="1" flipV="1">
            <a:off x="1896409" y="1466006"/>
            <a:ext cx="761200" cy="34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90979E1-AD45-924E-B03D-897C112F2138}"/>
              </a:ext>
            </a:extLst>
          </p:cNvPr>
          <p:cNvSpPr/>
          <p:nvPr/>
        </p:nvSpPr>
        <p:spPr>
          <a:xfrm>
            <a:off x="3088722" y="3664062"/>
            <a:ext cx="1762021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submitParticipantsData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101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43</cp:revision>
  <dcterms:created xsi:type="dcterms:W3CDTF">2020-04-16T14:27:02Z</dcterms:created>
  <dcterms:modified xsi:type="dcterms:W3CDTF">2020-05-06T01:09:39Z</dcterms:modified>
</cp:coreProperties>
</file>