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  <a:srgbClr val="F3DCDA"/>
    <a:srgbClr val="FBC499"/>
    <a:srgbClr val="FEE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1"/>
    <p:restoredTop sz="94709"/>
  </p:normalViewPr>
  <p:slideViewPr>
    <p:cSldViewPr snapToGrid="0" snapToObjects="1">
      <p:cViewPr>
        <p:scale>
          <a:sx n="152" d="100"/>
          <a:sy n="152" d="100"/>
        </p:scale>
        <p:origin x="-3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7393-C4CB-A047-8847-F9F293F5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D0D4-8894-0C46-9C45-A7A2289D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972B-8059-F349-AA51-89DB74AB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7267-9F62-8D49-96D6-BC9A9374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7E0F-0C0F-A147-A7A7-1A109558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A23-5A27-BF4A-8375-306EC661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FE5DB-0395-7746-B842-F6CE62C9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3BFA-22E1-EC4A-B709-31F6F232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DA87-A422-8245-A161-B4744A4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2896-16DF-5147-BA23-6934854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1A656-354E-E94A-8959-A2356D269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AB1B3-BFE6-2B47-8380-F19F8D40B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ADB6-B8DF-8748-84F9-1E67E8AD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ED2A-5C02-0241-8B09-69984A8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C9EA-9212-E94A-B4A5-1BF25133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9023-B309-5C49-BCF6-2AFF354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E436-09A2-A042-9C94-C28B366E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CE5A-3A16-564E-8862-9397762B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379E-7273-584F-81E8-A7134639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A94C-35EA-6345-ADCE-CA75FB8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B246-CF37-A04D-9C07-91D3055F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AAE6-AA2F-AA4B-B73A-2E57C16E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B80-1755-3540-85A3-623800A2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0C0F-26BE-724B-AB56-26E3672B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6149-9461-A944-BC24-DB9AF0B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F901-35B0-D84F-8BAC-242DEB4E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A5A-49A6-C94A-A578-AC42BF01F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8140-60CA-E949-9B38-D2AB0B60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1D226-CD78-054A-9C64-90527CDE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901D-7BFF-E14D-94BE-A12B2E8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A888-08DD-A44C-A3C3-E13C9735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2166-A679-6E42-B58E-1D66884A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11D2-0BBC-D945-B015-78B665EE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19F9-7B38-5C4D-9AED-C7E1EC43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067C4-B500-CC4A-809E-F9ABBA1FC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BDDC3-0302-3445-A69D-D23A9768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7462-F077-CC41-AE27-318FD78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08786-75C7-3B47-B44B-653D38D7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EE5BB-50D8-C048-9601-0F5D3FF6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80D2-E2A5-7B48-B488-9AAAD8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C8CC2-BC6B-1D44-A47E-22F82D9F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8135E-FF86-6844-B0A5-D5E19B8F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D2CA8-685E-3342-B58D-3377C25A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E9684-543E-8B40-B618-EAEF4CB4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2A21C-DE3B-4147-ABA1-B2BF591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94FE-E572-F44A-8883-DDAEB676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26BC-3743-C84C-BE3B-9C1142B5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C195-679B-D745-8798-F635702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60DF-7508-964C-976C-68A1C880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F161-626F-C341-95A2-D9B55106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B9FF7-78B6-2F41-91B9-74069919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9B33-D494-9444-8453-6A3C6A7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D590-57AA-D647-AF81-2900741F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A0DDD-CD2A-2A41-B94F-4B3128B77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336C6-C0F5-0546-948F-8FCFC40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1ADB-9CED-C944-8A82-4695A09C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D3A43-B5D1-774C-8A96-A036FBD1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DCA5-41A1-F546-86B2-95B420E0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72783-FEFA-7647-B6BD-D2621861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B68A8-55E2-8148-9A7E-3582E1FC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2017-1E19-5444-9B7E-B3ADB720B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CEA3-89EF-4B41-8AF8-EA9D5DB3F4D0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3F84-3D59-E149-9372-6AA5B021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DC1F-3E80-E648-92F1-2D7415AAA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E60D-DBB4-0B4C-B212-A455E29A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F88474A-A7F2-FA43-A26E-69184182E9FE}"/>
              </a:ext>
            </a:extLst>
          </p:cNvPr>
          <p:cNvSpPr/>
          <p:nvPr/>
        </p:nvSpPr>
        <p:spPr>
          <a:xfrm>
            <a:off x="6635139" y="349734"/>
            <a:ext cx="2185444" cy="5885704"/>
          </a:xfrm>
          <a:prstGeom prst="rect">
            <a:avLst/>
          </a:prstGeom>
          <a:solidFill>
            <a:srgbClr val="F3D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E452FE-509B-054F-BF78-EB7ACD0B2CCF}"/>
              </a:ext>
            </a:extLst>
          </p:cNvPr>
          <p:cNvSpPr/>
          <p:nvPr/>
        </p:nvSpPr>
        <p:spPr>
          <a:xfrm>
            <a:off x="3424715" y="2649966"/>
            <a:ext cx="3200400" cy="3585472"/>
          </a:xfrm>
          <a:prstGeom prst="rect">
            <a:avLst/>
          </a:prstGeom>
          <a:solidFill>
            <a:srgbClr val="FBC4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9E7E45-03DE-7741-BA72-7FDDD0DB0C1E}"/>
              </a:ext>
            </a:extLst>
          </p:cNvPr>
          <p:cNvSpPr/>
          <p:nvPr/>
        </p:nvSpPr>
        <p:spPr>
          <a:xfrm>
            <a:off x="214289" y="2649966"/>
            <a:ext cx="3210426" cy="3585472"/>
          </a:xfrm>
          <a:prstGeom prst="rect">
            <a:avLst/>
          </a:prstGeom>
          <a:solidFill>
            <a:srgbClr val="FEE6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E592E-11D8-3247-BECC-DDC0C8381F71}"/>
              </a:ext>
            </a:extLst>
          </p:cNvPr>
          <p:cNvSpPr/>
          <p:nvPr/>
        </p:nvSpPr>
        <p:spPr>
          <a:xfrm>
            <a:off x="214289" y="347830"/>
            <a:ext cx="6400800" cy="2284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FE598-1BC2-234B-BC2A-15BF39D4901C}"/>
              </a:ext>
            </a:extLst>
          </p:cNvPr>
          <p:cNvSpPr txBox="1"/>
          <p:nvPr/>
        </p:nvSpPr>
        <p:spPr>
          <a:xfrm>
            <a:off x="2445560" y="12310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Recruitment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4E13-42A0-6342-A853-8FAC4E5CC935}"/>
              </a:ext>
            </a:extLst>
          </p:cNvPr>
          <p:cNvSpPr txBox="1"/>
          <p:nvPr/>
        </p:nvSpPr>
        <p:spPr>
          <a:xfrm>
            <a:off x="360727" y="347830"/>
            <a:ext cx="60387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06EF2-9979-7149-889A-841D846C8EC6}"/>
              </a:ext>
            </a:extLst>
          </p:cNvPr>
          <p:cNvSpPr txBox="1"/>
          <p:nvPr/>
        </p:nvSpPr>
        <p:spPr>
          <a:xfrm>
            <a:off x="2848762" y="622560"/>
            <a:ext cx="1114408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NCI hosted URL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2832-B664-5741-B09D-F70A619F3DD0}"/>
              </a:ext>
            </a:extLst>
          </p:cNvPr>
          <p:cNvSpPr txBox="1"/>
          <p:nvPr/>
        </p:nvSpPr>
        <p:spPr>
          <a:xfrm>
            <a:off x="3158141" y="1147831"/>
            <a:ext cx="495649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703E9-0826-5C4A-A582-425C1963D91F}"/>
              </a:ext>
            </a:extLst>
          </p:cNvPr>
          <p:cNvSpPr txBox="1"/>
          <p:nvPr/>
        </p:nvSpPr>
        <p:spPr>
          <a:xfrm>
            <a:off x="4372831" y="1422896"/>
            <a:ext cx="112723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Have valid token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DB4F9-ED40-CA4E-B518-364B192F84E2}"/>
              </a:ext>
            </a:extLst>
          </p:cNvPr>
          <p:cNvSpPr txBox="1"/>
          <p:nvPr/>
        </p:nvSpPr>
        <p:spPr>
          <a:xfrm>
            <a:off x="1234550" y="1407507"/>
            <a:ext cx="143821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 token/invalid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A4A4B-EFD0-A44E-BEA4-12DBEAF4DFDE}"/>
              </a:ext>
            </a:extLst>
          </p:cNvPr>
          <p:cNvSpPr txBox="1"/>
          <p:nvPr/>
        </p:nvSpPr>
        <p:spPr>
          <a:xfrm>
            <a:off x="1256190" y="1810668"/>
            <a:ext cx="13949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Enter PIN if have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3ACFB-848E-134A-BDD0-9FA51874DFC2}"/>
              </a:ext>
            </a:extLst>
          </p:cNvPr>
          <p:cNvSpPr txBox="1"/>
          <p:nvPr/>
        </p:nvSpPr>
        <p:spPr>
          <a:xfrm>
            <a:off x="559985" y="2310238"/>
            <a:ext cx="137569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Invalid PIN or no PIN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3C7CD-455B-7446-8A92-7031C672AB3C}"/>
              </a:ext>
            </a:extLst>
          </p:cNvPr>
          <p:cNvSpPr txBox="1"/>
          <p:nvPr/>
        </p:nvSpPr>
        <p:spPr>
          <a:xfrm>
            <a:off x="662578" y="2768891"/>
            <a:ext cx="117051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Ask site affiliation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0543-2BE7-A345-97B0-773E9ADBD341}"/>
              </a:ext>
            </a:extLst>
          </p:cNvPr>
          <p:cNvSpPr txBox="1"/>
          <p:nvPr/>
        </p:nvSpPr>
        <p:spPr>
          <a:xfrm>
            <a:off x="3956051" y="2907391"/>
            <a:ext cx="196079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Ask how you heard of the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E8B51-49B0-5049-AEDE-ADFA3E43F602}"/>
              </a:ext>
            </a:extLst>
          </p:cNvPr>
          <p:cNvSpPr txBox="1"/>
          <p:nvPr/>
        </p:nvSpPr>
        <p:spPr>
          <a:xfrm>
            <a:off x="964322" y="3237935"/>
            <a:ext cx="19607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Ask how you heard of the study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EA6D-8B2F-3C45-AF9B-0170E74CAED6}"/>
              </a:ext>
            </a:extLst>
          </p:cNvPr>
          <p:cNvSpPr txBox="1"/>
          <p:nvPr/>
        </p:nvSpPr>
        <p:spPr>
          <a:xfrm>
            <a:off x="1615141" y="3614537"/>
            <a:ext cx="659155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Consent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89B33-BF49-6A41-8446-1D08E5538C90}"/>
              </a:ext>
            </a:extLst>
          </p:cNvPr>
          <p:cNvSpPr txBox="1"/>
          <p:nvPr/>
        </p:nvSpPr>
        <p:spPr>
          <a:xfrm>
            <a:off x="4606870" y="3271404"/>
            <a:ext cx="659155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6DAEC-BD4E-6C42-A7D5-0A72CB5DED6B}"/>
              </a:ext>
            </a:extLst>
          </p:cNvPr>
          <p:cNvSpPr txBox="1"/>
          <p:nvPr/>
        </p:nvSpPr>
        <p:spPr>
          <a:xfrm>
            <a:off x="561575" y="3909757"/>
            <a:ext cx="1267482" cy="24622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completed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23470-DFDA-6945-A3AE-D6CC4EA46A99}"/>
              </a:ext>
            </a:extLst>
          </p:cNvPr>
          <p:cNvSpPr txBox="1"/>
          <p:nvPr/>
        </p:nvSpPr>
        <p:spPr>
          <a:xfrm>
            <a:off x="3674981" y="3671112"/>
            <a:ext cx="1267482" cy="24622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completed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8FD70-4E8A-404A-8FA6-D685504B5B86}"/>
              </a:ext>
            </a:extLst>
          </p:cNvPr>
          <p:cNvSpPr txBox="1"/>
          <p:nvPr/>
        </p:nvSpPr>
        <p:spPr>
          <a:xfrm>
            <a:off x="2008929" y="3909757"/>
            <a:ext cx="126748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91342-6F1C-2443-9EE1-BE94D39F6378}"/>
              </a:ext>
            </a:extLst>
          </p:cNvPr>
          <p:cNvSpPr txBox="1"/>
          <p:nvPr/>
        </p:nvSpPr>
        <p:spPr>
          <a:xfrm>
            <a:off x="5092937" y="3671112"/>
            <a:ext cx="126748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9961A-10F8-114F-9823-0D1F2B2CE307}"/>
              </a:ext>
            </a:extLst>
          </p:cNvPr>
          <p:cNvSpPr txBox="1"/>
          <p:nvPr/>
        </p:nvSpPr>
        <p:spPr>
          <a:xfrm>
            <a:off x="4447371" y="4945426"/>
            <a:ext cx="97815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5DAD5-3804-F841-80FF-5D613B393836}"/>
              </a:ext>
            </a:extLst>
          </p:cNvPr>
          <p:cNvSpPr txBox="1"/>
          <p:nvPr/>
        </p:nvSpPr>
        <p:spPr>
          <a:xfrm>
            <a:off x="4192697" y="5297011"/>
            <a:ext cx="14875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Pause for Match Verification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20A8AB-1C93-A940-AE40-2E1D506A561F}"/>
              </a:ext>
            </a:extLst>
          </p:cNvPr>
          <p:cNvSpPr txBox="1"/>
          <p:nvPr/>
        </p:nvSpPr>
        <p:spPr>
          <a:xfrm>
            <a:off x="1049837" y="5117552"/>
            <a:ext cx="178976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Pause for Match Verification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D9A98D-0678-6541-BE52-7E1A4C3902FA}"/>
              </a:ext>
            </a:extLst>
          </p:cNvPr>
          <p:cNvSpPr txBox="1"/>
          <p:nvPr/>
        </p:nvSpPr>
        <p:spPr>
          <a:xfrm>
            <a:off x="7334163" y="6313685"/>
            <a:ext cx="78739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Ineligible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74684-409F-3C48-A185-041947151BA8}"/>
              </a:ext>
            </a:extLst>
          </p:cNvPr>
          <p:cNvSpPr txBox="1"/>
          <p:nvPr/>
        </p:nvSpPr>
        <p:spPr>
          <a:xfrm>
            <a:off x="2731052" y="6358549"/>
            <a:ext cx="1387325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EMR and biospecimen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05AFB-86FC-7F41-8989-4FFEED074354}"/>
              </a:ext>
            </a:extLst>
          </p:cNvPr>
          <p:cNvSpPr txBox="1"/>
          <p:nvPr/>
        </p:nvSpPr>
        <p:spPr>
          <a:xfrm>
            <a:off x="1448664" y="5725731"/>
            <a:ext cx="97815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02A1DC-BCDC-2D40-A747-A085CB8AC253}"/>
              </a:ext>
            </a:extLst>
          </p:cNvPr>
          <p:cNvSpPr txBox="1"/>
          <p:nvPr/>
        </p:nvSpPr>
        <p:spPr>
          <a:xfrm>
            <a:off x="2294658" y="2310238"/>
            <a:ext cx="6960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valid PIN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97C2A5-07EB-0D43-9BB3-CE3914A373AC}"/>
              </a:ext>
            </a:extLst>
          </p:cNvPr>
          <p:cNvSpPr txBox="1"/>
          <p:nvPr/>
        </p:nvSpPr>
        <p:spPr>
          <a:xfrm>
            <a:off x="7354932" y="1405614"/>
            <a:ext cx="5940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F7B57-D284-464C-9B80-88ADF8525176}"/>
              </a:ext>
            </a:extLst>
          </p:cNvPr>
          <p:cNvSpPr txBox="1"/>
          <p:nvPr/>
        </p:nvSpPr>
        <p:spPr>
          <a:xfrm>
            <a:off x="7431364" y="2277567"/>
            <a:ext cx="4411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32897A-853A-2F4A-9169-1D31E5DE9FB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00063" y="1538312"/>
            <a:ext cx="1854869" cy="5802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E63A22C-8D4E-274C-97B1-71C6FA569584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653790" y="1270942"/>
            <a:ext cx="1282657" cy="15195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F19536-4806-704B-A4F3-E6588EBCD18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990682" y="2416067"/>
            <a:ext cx="4440682" cy="17282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99CB8DC-EBF1-8042-AE7C-59973B4728DF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10800000" flipV="1">
            <a:off x="1953657" y="1270941"/>
            <a:ext cx="1204484" cy="136565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464328-478A-974D-AD74-3AD465C6AD2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936447" y="1669117"/>
            <a:ext cx="1" cy="123827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EC8A3C-14DB-884A-A450-8A78C53F64D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953657" y="1653728"/>
            <a:ext cx="0" cy="15694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8C2CE31-BC4C-D443-8B6E-7CA8CC10289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1474072" y="1830652"/>
            <a:ext cx="253349" cy="7058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329C74D-1524-9A48-ACD5-41158D4A4EB8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rot="16200000" flipH="1">
            <a:off x="2171489" y="1839056"/>
            <a:ext cx="253349" cy="6890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DA4046-706F-5C4C-9E2D-9186D31DD3F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47834" y="2556459"/>
            <a:ext cx="0" cy="2124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5EA823-B317-EA4D-A9E8-084D42037E4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05966" y="1022670"/>
            <a:ext cx="0" cy="1251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E9E8FCF-82B6-6144-BF9C-D1AB4108A8B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1484865" y="2778080"/>
            <a:ext cx="222823" cy="69688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B4346BB-17F4-D649-95AE-AE8B9869D9AA}"/>
              </a:ext>
            </a:extLst>
          </p:cNvPr>
          <p:cNvSpPr txBox="1"/>
          <p:nvPr/>
        </p:nvSpPr>
        <p:spPr>
          <a:xfrm>
            <a:off x="6940043" y="3065785"/>
            <a:ext cx="142378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How hear about study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FEDA72B-A1AA-3446-BC1C-F4106113297B}"/>
              </a:ext>
            </a:extLst>
          </p:cNvPr>
          <p:cNvCxnSpPr>
            <a:cxnSpLocks/>
            <a:stCxn id="18" idx="3"/>
            <a:endCxn id="91" idx="1"/>
          </p:cNvCxnSpPr>
          <p:nvPr/>
        </p:nvCxnSpPr>
        <p:spPr>
          <a:xfrm>
            <a:off x="5916844" y="3030502"/>
            <a:ext cx="1023199" cy="15839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FDDA738F-597A-584D-B6F1-8A0425A7F12D}"/>
              </a:ext>
            </a:extLst>
          </p:cNvPr>
          <p:cNvCxnSpPr>
            <a:cxnSpLocks/>
            <a:stCxn id="19" idx="3"/>
            <a:endCxn id="91" idx="1"/>
          </p:cNvCxnSpPr>
          <p:nvPr/>
        </p:nvCxnSpPr>
        <p:spPr>
          <a:xfrm flipV="1">
            <a:off x="2925115" y="3188896"/>
            <a:ext cx="4014928" cy="172150"/>
          </a:xfrm>
          <a:prstGeom prst="bentConnector3">
            <a:avLst>
              <a:gd name="adj1" fmla="val 8629"/>
            </a:avLst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8B45F2-646F-BC49-9F4D-E5629EC69DD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4936448" y="3153612"/>
            <a:ext cx="0" cy="1177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EE658D5-E5CD-CE43-A0ED-6DC9624262C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944719" y="3484156"/>
            <a:ext cx="0" cy="1303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92E0DC2-528B-8847-BBDB-8AF41BE40D9F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195317" y="3737647"/>
            <a:ext cx="419825" cy="172109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CE9CAE-7F8A-2C4F-A4E2-F8C2875F5D41}"/>
              </a:ext>
            </a:extLst>
          </p:cNvPr>
          <p:cNvSpPr txBox="1"/>
          <p:nvPr/>
        </p:nvSpPr>
        <p:spPr>
          <a:xfrm>
            <a:off x="7449798" y="2639678"/>
            <a:ext cx="40427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860DE6B-A7E1-564E-80E5-1FEF39593769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1833090" y="2762789"/>
            <a:ext cx="5616708" cy="12921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5F555F7-B682-4A46-8BCF-7E022236A11C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>
          <a:xfrm>
            <a:off x="2274296" y="3737648"/>
            <a:ext cx="368374" cy="172109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099E0E99-B40F-9D42-9ED6-74CA15F6355C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>
            <a:off x="5266025" y="3394515"/>
            <a:ext cx="460653" cy="276597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11FB44F-2051-A848-9D65-BD2034E75C62}"/>
              </a:ext>
            </a:extLst>
          </p:cNvPr>
          <p:cNvCxnSpPr>
            <a:cxnSpLocks/>
            <a:stCxn id="21" idx="1"/>
            <a:endCxn id="24" idx="0"/>
          </p:cNvCxnSpPr>
          <p:nvPr/>
        </p:nvCxnSpPr>
        <p:spPr>
          <a:xfrm rot="10800000" flipV="1">
            <a:off x="4308722" y="3394514"/>
            <a:ext cx="298148" cy="276597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63DBB45-A589-CC41-B0D6-745FF786C2A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936447" y="5191647"/>
            <a:ext cx="1" cy="1053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20DAFAA-217C-424B-B224-E7747189C5C1}"/>
              </a:ext>
            </a:extLst>
          </p:cNvPr>
          <p:cNvSpPr txBox="1"/>
          <p:nvPr/>
        </p:nvSpPr>
        <p:spPr>
          <a:xfrm>
            <a:off x="4509888" y="4125796"/>
            <a:ext cx="853119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A2A78D-48EA-E84B-80D2-E7A237EE4DD3}"/>
              </a:ext>
            </a:extLst>
          </p:cNvPr>
          <p:cNvSpPr txBox="1"/>
          <p:nvPr/>
        </p:nvSpPr>
        <p:spPr>
          <a:xfrm>
            <a:off x="3714086" y="4442721"/>
            <a:ext cx="1267482" cy="24622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completed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501708-F10D-8D48-ABB2-DE538BC92DDA}"/>
              </a:ext>
            </a:extLst>
          </p:cNvPr>
          <p:cNvSpPr txBox="1"/>
          <p:nvPr/>
        </p:nvSpPr>
        <p:spPr>
          <a:xfrm>
            <a:off x="5132042" y="4442721"/>
            <a:ext cx="126748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F24D169A-6A56-8E42-9D65-F923BA83B6A1}"/>
              </a:ext>
            </a:extLst>
          </p:cNvPr>
          <p:cNvCxnSpPr>
            <a:cxnSpLocks/>
            <a:stCxn id="26" idx="2"/>
            <a:endCxn id="176" idx="0"/>
          </p:cNvCxnSpPr>
          <p:nvPr/>
        </p:nvCxnSpPr>
        <p:spPr>
          <a:xfrm rot="5400000">
            <a:off x="5227332" y="3626449"/>
            <a:ext cx="208463" cy="7902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783A888-261D-F540-A54D-1B53FE1F62BC}"/>
              </a:ext>
            </a:extLst>
          </p:cNvPr>
          <p:cNvCxnSpPr>
            <a:cxnSpLocks/>
            <a:stCxn id="176" idx="3"/>
            <a:endCxn id="178" idx="0"/>
          </p:cNvCxnSpPr>
          <p:nvPr/>
        </p:nvCxnSpPr>
        <p:spPr>
          <a:xfrm>
            <a:off x="5363007" y="4248907"/>
            <a:ext cx="402776" cy="19381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1151794-527D-464F-944E-6A733EFE28BC}"/>
              </a:ext>
            </a:extLst>
          </p:cNvPr>
          <p:cNvCxnSpPr>
            <a:cxnSpLocks/>
            <a:stCxn id="176" idx="1"/>
            <a:endCxn id="177" idx="0"/>
          </p:cNvCxnSpPr>
          <p:nvPr/>
        </p:nvCxnSpPr>
        <p:spPr>
          <a:xfrm rot="10800000" flipV="1">
            <a:off x="4347828" y="4248907"/>
            <a:ext cx="162061" cy="19381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4D05745-4179-4D46-A381-B52453BF944D}"/>
              </a:ext>
            </a:extLst>
          </p:cNvPr>
          <p:cNvSpPr txBox="1"/>
          <p:nvPr/>
        </p:nvSpPr>
        <p:spPr>
          <a:xfrm>
            <a:off x="1518159" y="4349574"/>
            <a:ext cx="853119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8ED527F-9123-DA4A-8F02-4ABC2582A312}"/>
              </a:ext>
            </a:extLst>
          </p:cNvPr>
          <p:cNvSpPr txBox="1"/>
          <p:nvPr/>
        </p:nvSpPr>
        <p:spPr>
          <a:xfrm>
            <a:off x="561575" y="4666499"/>
            <a:ext cx="1267482" cy="24622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completed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34CC10-BC14-D842-9BB6-4024753595B2}"/>
              </a:ext>
            </a:extLst>
          </p:cNvPr>
          <p:cNvSpPr txBox="1"/>
          <p:nvPr/>
        </p:nvSpPr>
        <p:spPr>
          <a:xfrm>
            <a:off x="2034820" y="4666499"/>
            <a:ext cx="126748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E36AFF1-BFD2-B740-BDC0-2C18B3FD007C}"/>
              </a:ext>
            </a:extLst>
          </p:cNvPr>
          <p:cNvCxnSpPr>
            <a:cxnSpLocks/>
            <a:stCxn id="204" idx="3"/>
            <a:endCxn id="206" idx="0"/>
          </p:cNvCxnSpPr>
          <p:nvPr/>
        </p:nvCxnSpPr>
        <p:spPr>
          <a:xfrm>
            <a:off x="2371278" y="4472685"/>
            <a:ext cx="297283" cy="19381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C42B70EE-B718-5743-879A-7F0CA112A241}"/>
              </a:ext>
            </a:extLst>
          </p:cNvPr>
          <p:cNvCxnSpPr>
            <a:cxnSpLocks/>
            <a:stCxn id="204" idx="1"/>
            <a:endCxn id="205" idx="0"/>
          </p:cNvCxnSpPr>
          <p:nvPr/>
        </p:nvCxnSpPr>
        <p:spPr>
          <a:xfrm rot="10800000" flipV="1">
            <a:off x="1195317" y="4472685"/>
            <a:ext cx="322843" cy="19381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CD64FB50-3143-3D4F-BB78-79C833EEA955}"/>
              </a:ext>
            </a:extLst>
          </p:cNvPr>
          <p:cNvCxnSpPr>
            <a:cxnSpLocks/>
            <a:stCxn id="206" idx="2"/>
            <a:endCxn id="30" idx="0"/>
          </p:cNvCxnSpPr>
          <p:nvPr/>
        </p:nvCxnSpPr>
        <p:spPr>
          <a:xfrm rot="5400000">
            <a:off x="2204224" y="4653215"/>
            <a:ext cx="204832" cy="7238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79BF034-BCE1-874B-91D3-E5674AF098C4}"/>
              </a:ext>
            </a:extLst>
          </p:cNvPr>
          <p:cNvCxnSpPr>
            <a:cxnSpLocks/>
            <a:stCxn id="178" idx="2"/>
            <a:endCxn id="28" idx="0"/>
          </p:cNvCxnSpPr>
          <p:nvPr/>
        </p:nvCxnSpPr>
        <p:spPr>
          <a:xfrm rot="5400000">
            <a:off x="5222873" y="4402516"/>
            <a:ext cx="256484" cy="8293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92BA7BB4-332A-714A-93AD-C9A279C4F754}"/>
              </a:ext>
            </a:extLst>
          </p:cNvPr>
          <p:cNvCxnSpPr>
            <a:cxnSpLocks/>
            <a:stCxn id="25" idx="2"/>
            <a:endCxn id="204" idx="0"/>
          </p:cNvCxnSpPr>
          <p:nvPr/>
        </p:nvCxnSpPr>
        <p:spPr>
          <a:xfrm rot="5400000">
            <a:off x="2196897" y="3903801"/>
            <a:ext cx="193596" cy="697951"/>
          </a:xfrm>
          <a:prstGeom prst="bentConnector3">
            <a:avLst>
              <a:gd name="adj1" fmla="val 37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0F502594-AF25-8745-9919-42CEE44F1685}"/>
              </a:ext>
            </a:extLst>
          </p:cNvPr>
          <p:cNvCxnSpPr>
            <a:cxnSpLocks/>
            <a:stCxn id="178" idx="3"/>
            <a:endCxn id="240" idx="1"/>
          </p:cNvCxnSpPr>
          <p:nvPr/>
        </p:nvCxnSpPr>
        <p:spPr>
          <a:xfrm>
            <a:off x="6399524" y="4565832"/>
            <a:ext cx="705629" cy="21646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1BAD9F44-3091-E74E-BD46-0327E12957D7}"/>
              </a:ext>
            </a:extLst>
          </p:cNvPr>
          <p:cNvCxnSpPr>
            <a:cxnSpLocks/>
            <a:stCxn id="206" idx="3"/>
            <a:endCxn id="240" idx="1"/>
          </p:cNvCxnSpPr>
          <p:nvPr/>
        </p:nvCxnSpPr>
        <p:spPr>
          <a:xfrm flipV="1">
            <a:off x="3302302" y="4782300"/>
            <a:ext cx="3802851" cy="731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F89C741-3EE5-424B-8228-F281BFC48C4A}"/>
              </a:ext>
            </a:extLst>
          </p:cNvPr>
          <p:cNvSpPr/>
          <p:nvPr/>
        </p:nvSpPr>
        <p:spPr>
          <a:xfrm>
            <a:off x="6798270" y="3771417"/>
            <a:ext cx="1707334" cy="347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User Profile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5E43B5D-0D16-4741-9107-C82338CDACC8}"/>
              </a:ext>
            </a:extLst>
          </p:cNvPr>
          <p:cNvSpPr/>
          <p:nvPr/>
        </p:nvSpPr>
        <p:spPr>
          <a:xfrm>
            <a:off x="8816678" y="347830"/>
            <a:ext cx="2185444" cy="5885704"/>
          </a:xfrm>
          <a:prstGeom prst="rect">
            <a:avLst/>
          </a:prstGeom>
          <a:solidFill>
            <a:srgbClr val="ECF6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68E3E6E-3F3E-4947-AB68-18CF3515DEC4}"/>
              </a:ext>
            </a:extLst>
          </p:cNvPr>
          <p:cNvSpPr txBox="1"/>
          <p:nvPr/>
        </p:nvSpPr>
        <p:spPr>
          <a:xfrm>
            <a:off x="9641827" y="362339"/>
            <a:ext cx="5517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IHCS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94240C3-C259-7B45-99D1-6A84E0075219}"/>
              </a:ext>
            </a:extLst>
          </p:cNvPr>
          <p:cNvSpPr txBox="1"/>
          <p:nvPr/>
        </p:nvSpPr>
        <p:spPr>
          <a:xfrm>
            <a:off x="8944568" y="5796258"/>
            <a:ext cx="1487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Match Verification</a:t>
            </a:r>
          </a:p>
        </p:txBody>
      </p: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9EED1BF9-5F7E-0A4A-A590-951B6A4B4156}"/>
              </a:ext>
            </a:extLst>
          </p:cNvPr>
          <p:cNvCxnSpPr>
            <a:cxnSpLocks/>
            <a:stCxn id="290" idx="1"/>
            <a:endCxn id="33" idx="3"/>
          </p:cNvCxnSpPr>
          <p:nvPr/>
        </p:nvCxnSpPr>
        <p:spPr>
          <a:xfrm rot="10800000">
            <a:off x="2426816" y="5848843"/>
            <a:ext cx="6517752" cy="705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F4438C44-52ED-A84B-B1EF-ED28ADFB1C8F}"/>
              </a:ext>
            </a:extLst>
          </p:cNvPr>
          <p:cNvCxnSpPr>
            <a:cxnSpLocks/>
            <a:stCxn id="30" idx="3"/>
            <a:endCxn id="290" idx="0"/>
          </p:cNvCxnSpPr>
          <p:nvPr/>
        </p:nvCxnSpPr>
        <p:spPr>
          <a:xfrm>
            <a:off x="2839599" y="5240663"/>
            <a:ext cx="6848720" cy="555595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49B5E641-75E2-AB44-8026-C74610E3C6B6}"/>
              </a:ext>
            </a:extLst>
          </p:cNvPr>
          <p:cNvCxnSpPr>
            <a:cxnSpLocks/>
            <a:stCxn id="290" idx="1"/>
            <a:endCxn id="32" idx="3"/>
          </p:cNvCxnSpPr>
          <p:nvPr/>
        </p:nvCxnSpPr>
        <p:spPr>
          <a:xfrm rot="10800000" flipV="1">
            <a:off x="4118378" y="5919368"/>
            <a:ext cx="4826191" cy="6700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DEEE67FC-82AF-2647-B223-0DB4A46E7576}"/>
              </a:ext>
            </a:extLst>
          </p:cNvPr>
          <p:cNvCxnSpPr>
            <a:cxnSpLocks/>
            <a:stCxn id="290" idx="2"/>
            <a:endCxn id="31" idx="0"/>
          </p:cNvCxnSpPr>
          <p:nvPr/>
        </p:nvCxnSpPr>
        <p:spPr>
          <a:xfrm rot="5400000">
            <a:off x="8572487" y="5197853"/>
            <a:ext cx="271206" cy="196045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9176F0F-94FE-7F42-9F4E-A40F54C72426}"/>
              </a:ext>
            </a:extLst>
          </p:cNvPr>
          <p:cNvSpPr txBox="1"/>
          <p:nvPr/>
        </p:nvSpPr>
        <p:spPr>
          <a:xfrm>
            <a:off x="8413012" y="6303233"/>
            <a:ext cx="106311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 not verified</a:t>
            </a:r>
          </a:p>
        </p:txBody>
      </p: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87D24BF2-4E1E-D14A-ADE7-D131973E4C3C}"/>
              </a:ext>
            </a:extLst>
          </p:cNvPr>
          <p:cNvCxnSpPr>
            <a:cxnSpLocks/>
            <a:stCxn id="29" idx="3"/>
            <a:endCxn id="290" idx="0"/>
          </p:cNvCxnSpPr>
          <p:nvPr/>
        </p:nvCxnSpPr>
        <p:spPr>
          <a:xfrm>
            <a:off x="5680198" y="5497066"/>
            <a:ext cx="4008121" cy="299192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FBF3522-7DDA-2141-B0FC-3E5F6F91CDDA}"/>
              </a:ext>
            </a:extLst>
          </p:cNvPr>
          <p:cNvSpPr txBox="1"/>
          <p:nvPr/>
        </p:nvSpPr>
        <p:spPr>
          <a:xfrm>
            <a:off x="7105153" y="4197524"/>
            <a:ext cx="109356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Sex at birth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Cancer history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Mailing Address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8297979-755B-A346-9914-F250269CA472}"/>
              </a:ext>
            </a:extLst>
          </p:cNvPr>
          <p:cNvSpPr txBox="1"/>
          <p:nvPr/>
        </p:nvSpPr>
        <p:spPr>
          <a:xfrm>
            <a:off x="7965162" y="5639905"/>
            <a:ext cx="85151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 verified</a:t>
            </a:r>
          </a:p>
        </p:txBody>
      </p: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BA114D0D-D81E-5347-BC95-C3B4E1DF0EA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6200000" flipH="1">
            <a:off x="2487929" y="5421762"/>
            <a:ext cx="386597" cy="14869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12</cp:revision>
  <dcterms:created xsi:type="dcterms:W3CDTF">2020-04-10T18:15:16Z</dcterms:created>
  <dcterms:modified xsi:type="dcterms:W3CDTF">2020-04-10T22:23:51Z</dcterms:modified>
</cp:coreProperties>
</file>