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>
        <p:scale>
          <a:sx n="254" d="100"/>
          <a:sy n="254" d="100"/>
        </p:scale>
        <p:origin x="-1920" y="-5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CFA3-CF20-5645-8D2D-18DA37B4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456A-8EE2-AB4E-B4DA-9A61FFFE6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24EB9-523D-0E46-A890-766004D4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F8DC-6A94-514F-90F9-717DBE5B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1DEBB-FDD7-4D44-97A4-50E0AD54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0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9690-BDB0-814E-B268-EB466415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3BE50-7ACD-6B43-B94E-7745FDAFB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D6107-4F74-EF4C-BD54-917C0816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3F57-D9A7-F046-8BFC-0EE441C2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C66D-8B7C-1B41-84CA-7E3FE96C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5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40A24-9A28-3C4B-95F4-67E3F7A97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41AEE-3FF3-804C-96F7-33064E7C3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75FE2-FD44-5B4B-A7E6-8423242C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879D2-247A-C34C-A550-34081425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6B44E-7C7E-4540-91FA-636922C6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FDBB-E4E8-F241-B32A-C5D0F645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BE9A-6DE0-7448-AD72-928FD0A24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D2C77-394F-E84E-8B6D-DBAEEB6E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F7819-DE14-444D-B4C1-019F0967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B1051-8886-D24E-9248-721463CD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5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B6D3-D7F9-5F4A-A274-AA08927B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922BE-0527-C648-90DC-8E62D216E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9E942-FDEA-F84F-817E-36B15704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640EE-75FC-1D4E-8DEE-B7EF5206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0546-FB62-EC45-B180-86A01CBF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E23D-9ECE-4440-ACFB-2AE18376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EEAF7-EF3A-9F48-A56B-258E8E1EC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79B1B-13B7-8F47-84CD-CB7EB6E5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45A12-7BBA-8440-A7EC-84633FAA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8E0F7-D24D-6C43-B75E-9A235F2E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3FF8C-8271-3549-B024-B71942C9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2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6CDE-AB0E-DE49-8FC6-D1E3A78E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4D020-19D8-F14B-ABDD-7D3CD4B8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A85D8-0106-934A-B3CA-3C7FD17D8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AF9BF-80F0-924E-A322-0FA5DC831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02F12-6D4E-F74F-886A-9D844476F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A95B-007A-AA4F-9360-DA80FD8F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D1CC-AF4F-6E4A-9B96-7E28228F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84A35-8532-914E-A602-DAF46E6A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15CC-F62C-044F-8159-A89B2717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D9A1-5F6C-5448-BEFA-1B589C3D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671B2-97C5-D840-82BF-69D4E8FB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603F7-090D-7F4D-B3CD-4053097F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FB162-6C81-3F41-BF21-4E1F1CAC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8D5C2-F0CB-2144-8164-33D593C2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9C59B-8D65-474B-9C2C-ED5A462F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9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4BFA-4B7C-9C44-9FD1-8252A502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D7F1-7A24-A242-859E-AE1CBC70E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ED54E-773E-7641-9E27-00763A09F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0BAE1-770C-C54C-AD78-9CF235A2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A4171-5268-C240-84AC-F8D7A26B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93EB3-C160-EB48-A95B-4F0D309E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8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5DC4-0B6B-414A-A941-5D3AAA28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08FB1-74DE-BF4D-B5D3-316D25D76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12351-614E-484C-8752-66FB241A1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74E5C-D3A8-894A-8C41-DEA1FFD9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4A54B-A15B-8146-A06E-EF409FEE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27B06-D40A-344C-AAA4-F20716F8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5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DED56-254A-2645-9D5A-3D18B335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2BA0C-4530-CF49-B4F5-9BA7BA07B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5EECB-143D-924F-AD66-BC6ABC3BB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37266-9218-8044-94D4-D9EAE39E4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2CEA-3789-1343-985F-8D36220B6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6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L-Shape 208">
            <a:extLst>
              <a:ext uri="{FF2B5EF4-FFF2-40B4-BE49-F238E27FC236}">
                <a16:creationId xmlns:a16="http://schemas.microsoft.com/office/drawing/2014/main" id="{40A98F70-6B2D-FE4A-B314-BB65186EEB6F}"/>
              </a:ext>
            </a:extLst>
          </p:cNvPr>
          <p:cNvSpPr/>
          <p:nvPr/>
        </p:nvSpPr>
        <p:spPr>
          <a:xfrm rot="10800000">
            <a:off x="155448" y="512064"/>
            <a:ext cx="4525369" cy="4342091"/>
          </a:xfrm>
          <a:prstGeom prst="corner">
            <a:avLst>
              <a:gd name="adj1" fmla="val 59392"/>
              <a:gd name="adj2" fmla="val 49133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00678EC-26F4-C74F-9887-1B4747EC439E}"/>
              </a:ext>
            </a:extLst>
          </p:cNvPr>
          <p:cNvGrpSpPr/>
          <p:nvPr/>
        </p:nvGrpSpPr>
        <p:grpSpPr>
          <a:xfrm>
            <a:off x="499257" y="678807"/>
            <a:ext cx="1371600" cy="2293710"/>
            <a:chOff x="499257" y="259492"/>
            <a:chExt cx="1371600" cy="229371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1B0D29-96AC-034A-AEFA-F4601B9D54B9}"/>
                </a:ext>
              </a:extLst>
            </p:cNvPr>
            <p:cNvSpPr/>
            <p:nvPr/>
          </p:nvSpPr>
          <p:spPr>
            <a:xfrm>
              <a:off x="499257" y="259492"/>
              <a:ext cx="1371600" cy="229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A1C5E9C-3769-E849-841C-9A520122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3757" y="391299"/>
              <a:ext cx="482600" cy="4318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CE9B4A-0A94-3C45-829A-1EC2181E11E4}"/>
                </a:ext>
              </a:extLst>
            </p:cNvPr>
            <p:cNvSpPr txBox="1"/>
            <p:nvPr/>
          </p:nvSpPr>
          <p:spPr>
            <a:xfrm>
              <a:off x="510834" y="848499"/>
              <a:ext cx="13541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Firestore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B4375A-249F-344E-B9CA-480ACF74A38E}"/>
                </a:ext>
              </a:extLst>
            </p:cNvPr>
            <p:cNvSpPr txBox="1"/>
            <p:nvPr/>
          </p:nvSpPr>
          <p:spPr>
            <a:xfrm>
              <a:off x="529268" y="1168137"/>
              <a:ext cx="131157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Questionnaire</a:t>
              </a:r>
            </a:p>
            <a:p>
              <a:r>
                <a:rPr lang="en-US" sz="1200" u="sng" dirty="0">
                  <a:latin typeface="Arial" panose="020B0604020202020204" pitchFamily="34" charset="0"/>
                  <a:cs typeface="Arial" panose="020B0604020202020204" pitchFamily="34" charset="0"/>
                </a:rPr>
                <a:t>Site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Site 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EABF02-C140-1D43-ADE9-248A2DBD8377}"/>
              </a:ext>
            </a:extLst>
          </p:cNvPr>
          <p:cNvCxnSpPr>
            <a:cxnSpLocks/>
          </p:cNvCxnSpPr>
          <p:nvPr/>
        </p:nvCxnSpPr>
        <p:spPr>
          <a:xfrm flipH="1">
            <a:off x="1874111" y="1856045"/>
            <a:ext cx="866220" cy="0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A1BCB67-E5DB-0A48-9120-698E32B5F743}"/>
              </a:ext>
            </a:extLst>
          </p:cNvPr>
          <p:cNvSpPr/>
          <p:nvPr/>
        </p:nvSpPr>
        <p:spPr>
          <a:xfrm>
            <a:off x="2740331" y="750191"/>
            <a:ext cx="1371600" cy="39912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92AB58-7B35-5B4F-8361-0DBE33B58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531" y="881998"/>
            <a:ext cx="457200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91EBB-1795-9F49-9EEB-C8D552E8A1C9}"/>
              </a:ext>
            </a:extLst>
          </p:cNvPr>
          <p:cNvSpPr txBox="1"/>
          <p:nvPr/>
        </p:nvSpPr>
        <p:spPr>
          <a:xfrm>
            <a:off x="2740331" y="1330959"/>
            <a:ext cx="135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APIs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4AA49B-4385-AE4E-9A72-2CFD2468B3D6}"/>
              </a:ext>
            </a:extLst>
          </p:cNvPr>
          <p:cNvSpPr/>
          <p:nvPr/>
        </p:nvSpPr>
        <p:spPr>
          <a:xfrm>
            <a:off x="3041151" y="2030201"/>
            <a:ext cx="112139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validateToken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A90A53-119B-4F4B-8687-96E559FFCDD3}"/>
              </a:ext>
            </a:extLst>
          </p:cNvPr>
          <p:cNvSpPr/>
          <p:nvPr/>
        </p:nvSpPr>
        <p:spPr>
          <a:xfrm>
            <a:off x="3041151" y="2414512"/>
            <a:ext cx="1156086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getUserProfile</a:t>
            </a:r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D8B9B2-D0FC-FD4E-AA96-6D0B9B418CB9}"/>
              </a:ext>
            </a:extLst>
          </p:cNvPr>
          <p:cNvSpPr/>
          <p:nvPr/>
        </p:nvSpPr>
        <p:spPr>
          <a:xfrm>
            <a:off x="3041151" y="3541681"/>
            <a:ext cx="1531766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getParticipantToken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75CA71D-10E0-BD4B-993E-C82114014B7C}"/>
              </a:ext>
            </a:extLst>
          </p:cNvPr>
          <p:cNvSpPr/>
          <p:nvPr/>
        </p:nvSpPr>
        <p:spPr>
          <a:xfrm>
            <a:off x="3041151" y="3955695"/>
            <a:ext cx="119936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b="0" i="0" dirty="0" err="1">
                <a:solidFill>
                  <a:srgbClr val="2828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getParticipants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D129A0-1930-204B-B51C-7E889B275F20}"/>
              </a:ext>
            </a:extLst>
          </p:cNvPr>
          <p:cNvGrpSpPr/>
          <p:nvPr/>
        </p:nvGrpSpPr>
        <p:grpSpPr>
          <a:xfrm>
            <a:off x="6265203" y="5421934"/>
            <a:ext cx="5314208" cy="1270530"/>
            <a:chOff x="155448" y="5391088"/>
            <a:chExt cx="5314208" cy="12705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469AF2-DF57-BB45-9EE9-6D09F5A2C457}"/>
                </a:ext>
              </a:extLst>
            </p:cNvPr>
            <p:cNvSpPr/>
            <p:nvPr/>
          </p:nvSpPr>
          <p:spPr>
            <a:xfrm>
              <a:off x="155448" y="5755191"/>
              <a:ext cx="5314208" cy="906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EF7469F-E85C-8047-9BC0-D688FE90DA96}"/>
                </a:ext>
              </a:extLst>
            </p:cNvPr>
            <p:cNvSpPr txBox="1"/>
            <p:nvPr/>
          </p:nvSpPr>
          <p:spPr>
            <a:xfrm>
              <a:off x="2162374" y="5391088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Status Key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9C3C71A-51F2-DB43-A921-3620E45F32C0}"/>
                </a:ext>
              </a:extLst>
            </p:cNvPr>
            <p:cNvGrpSpPr/>
            <p:nvPr/>
          </p:nvGrpSpPr>
          <p:grpSpPr>
            <a:xfrm>
              <a:off x="356617" y="5885239"/>
              <a:ext cx="4911871" cy="646331"/>
              <a:chOff x="400525" y="5867582"/>
              <a:chExt cx="4911871" cy="646331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1E2FCEE-6277-1D45-A6A9-1BA683A9B36B}"/>
                  </a:ext>
                </a:extLst>
              </p:cNvPr>
              <p:cNvSpPr/>
              <p:nvPr/>
            </p:nvSpPr>
            <p:spPr>
              <a:xfrm>
                <a:off x="400525" y="5867582"/>
                <a:ext cx="1097280" cy="6463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Complete or almost complete</a:t>
                </a:r>
                <a:endParaRPr lang="en-US" sz="1200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FD978A6-56A3-AA41-8741-39F67B9DB91E}"/>
                  </a:ext>
                </a:extLst>
              </p:cNvPr>
              <p:cNvSpPr/>
              <p:nvPr/>
            </p:nvSpPr>
            <p:spPr>
              <a:xfrm>
                <a:off x="4215116" y="5959915"/>
                <a:ext cx="1097280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Not </a:t>
                </a:r>
              </a:p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Started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940505D-7B2C-E84D-88C9-B14207CC02EF}"/>
                  </a:ext>
                </a:extLst>
              </p:cNvPr>
              <p:cNvSpPr/>
              <p:nvPr/>
            </p:nvSpPr>
            <p:spPr>
              <a:xfrm>
                <a:off x="1672055" y="6052248"/>
                <a:ext cx="1097280" cy="27699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FF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Prototype</a:t>
                </a:r>
                <a:endParaRPr lang="en-US" sz="1200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F043CFA-7DC2-C44A-8264-0E7AD4BE55BE}"/>
                  </a:ext>
                </a:extLst>
              </p:cNvPr>
              <p:cNvSpPr/>
              <p:nvPr/>
            </p:nvSpPr>
            <p:spPr>
              <a:xfrm>
                <a:off x="2943585" y="5959915"/>
                <a:ext cx="1097280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 active development</a:t>
                </a: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7DF90C5-A4B7-D241-ACE7-5762CF26C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5" y="-71255"/>
            <a:ext cx="2836595" cy="734988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7A1751A-2EEB-B048-98F0-614EE4706A1F}"/>
              </a:ext>
            </a:extLst>
          </p:cNvPr>
          <p:cNvSpPr/>
          <p:nvPr/>
        </p:nvSpPr>
        <p:spPr>
          <a:xfrm>
            <a:off x="5733348" y="480613"/>
            <a:ext cx="5929384" cy="492444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CBF9C16-E499-2448-AFC4-DDD18AA6EB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5743" y="-16978"/>
            <a:ext cx="1190024" cy="48791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E434DD4D-3E84-0F4C-8688-8A7E5D78FAE0}"/>
              </a:ext>
            </a:extLst>
          </p:cNvPr>
          <p:cNvSpPr/>
          <p:nvPr/>
        </p:nvSpPr>
        <p:spPr>
          <a:xfrm>
            <a:off x="3041151" y="4336066"/>
            <a:ext cx="988925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Future APIs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FB13247-FC15-8D4C-B315-5953A2F206F2}"/>
              </a:ext>
            </a:extLst>
          </p:cNvPr>
          <p:cNvGrpSpPr/>
          <p:nvPr/>
        </p:nvGrpSpPr>
        <p:grpSpPr>
          <a:xfrm>
            <a:off x="9536657" y="3835852"/>
            <a:ext cx="1371600" cy="1433099"/>
            <a:chOff x="6015568" y="2573324"/>
            <a:chExt cx="1371600" cy="143309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2DC6D91-4AC0-034D-A655-E0876C433FD7}"/>
                </a:ext>
              </a:extLst>
            </p:cNvPr>
            <p:cNvSpPr/>
            <p:nvPr/>
          </p:nvSpPr>
          <p:spPr>
            <a:xfrm>
              <a:off x="6015568" y="2573324"/>
              <a:ext cx="1371600" cy="14330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0D6B4C8-E79E-C54E-8940-3FB98F953D5E}"/>
                </a:ext>
              </a:extLst>
            </p:cNvPr>
            <p:cNvSpPr txBox="1"/>
            <p:nvPr/>
          </p:nvSpPr>
          <p:spPr>
            <a:xfrm>
              <a:off x="6015568" y="3051295"/>
              <a:ext cx="1371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NORC App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4B891D9-6B53-0840-80CD-7ABAA4781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8168" y="2681091"/>
              <a:ext cx="406400" cy="406400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4181F05-D4E1-1A4D-90CD-CF5187676BCB}"/>
                </a:ext>
              </a:extLst>
            </p:cNvPr>
            <p:cNvSpPr/>
            <p:nvPr/>
          </p:nvSpPr>
          <p:spPr>
            <a:xfrm>
              <a:off x="6140670" y="3350537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NORC Dashboard</a:t>
              </a:r>
              <a:endParaRPr lang="en-US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AE5A5D8-2795-0842-A036-7409707B6D24}"/>
              </a:ext>
            </a:extLst>
          </p:cNvPr>
          <p:cNvGrpSpPr/>
          <p:nvPr/>
        </p:nvGrpSpPr>
        <p:grpSpPr>
          <a:xfrm>
            <a:off x="9541181" y="615825"/>
            <a:ext cx="1371600" cy="1604216"/>
            <a:chOff x="6015568" y="2573324"/>
            <a:chExt cx="1371600" cy="160421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45D7D79-FD75-AE4C-BA7E-C5F9B5814482}"/>
                </a:ext>
              </a:extLst>
            </p:cNvPr>
            <p:cNvSpPr/>
            <p:nvPr/>
          </p:nvSpPr>
          <p:spPr>
            <a:xfrm>
              <a:off x="6015568" y="2573324"/>
              <a:ext cx="1371600" cy="1604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B97D53C-ABD6-BF47-A231-DC0A4F3C0CAC}"/>
                </a:ext>
              </a:extLst>
            </p:cNvPr>
            <p:cNvSpPr txBox="1"/>
            <p:nvPr/>
          </p:nvSpPr>
          <p:spPr>
            <a:xfrm>
              <a:off x="6022330" y="3051295"/>
              <a:ext cx="1364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NCI Processing Lab App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2DA907B-24B2-FF45-8D67-9F96D5F35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8168" y="2681091"/>
              <a:ext cx="406400" cy="406400"/>
            </a:xfrm>
            <a:prstGeom prst="rect">
              <a:avLst/>
            </a:prstGeom>
          </p:spPr>
        </p:pic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C64AAF8-1F23-BA48-84C3-6037134B0D7B}"/>
                </a:ext>
              </a:extLst>
            </p:cNvPr>
            <p:cNvSpPr/>
            <p:nvPr/>
          </p:nvSpPr>
          <p:spPr>
            <a:xfrm>
              <a:off x="6140670" y="3572608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Lab Dashboard</a:t>
              </a:r>
              <a:endParaRPr lang="en-US" sz="1200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D71B359-C9E0-A045-BB75-E85B00E6EB6D}"/>
              </a:ext>
            </a:extLst>
          </p:cNvPr>
          <p:cNvGrpSpPr/>
          <p:nvPr/>
        </p:nvGrpSpPr>
        <p:grpSpPr>
          <a:xfrm>
            <a:off x="9550910" y="2376131"/>
            <a:ext cx="1371600" cy="1378736"/>
            <a:chOff x="6015568" y="2573324"/>
            <a:chExt cx="1371600" cy="137873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F0A814E-A0E1-EF45-83E0-581EBE282B0E}"/>
                </a:ext>
              </a:extLst>
            </p:cNvPr>
            <p:cNvSpPr/>
            <p:nvPr/>
          </p:nvSpPr>
          <p:spPr>
            <a:xfrm>
              <a:off x="6015568" y="2573324"/>
              <a:ext cx="1371600" cy="1378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5DCBB11-FC77-8943-817F-78D5C7839481}"/>
                </a:ext>
              </a:extLst>
            </p:cNvPr>
            <p:cNvSpPr txBox="1"/>
            <p:nvPr/>
          </p:nvSpPr>
          <p:spPr>
            <a:xfrm>
              <a:off x="6015568" y="3051295"/>
              <a:ext cx="1361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Biospecimen App 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E40B4AA4-EACA-1B47-ADBC-C5C1FCFB6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8168" y="2681091"/>
              <a:ext cx="406400" cy="406400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D1ADB37-B226-6B4C-BFA1-613924273049}"/>
                </a:ext>
              </a:extLst>
            </p:cNvPr>
            <p:cNvSpPr/>
            <p:nvPr/>
          </p:nvSpPr>
          <p:spPr>
            <a:xfrm>
              <a:off x="6140670" y="3358851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Lab Dashboard</a:t>
              </a:r>
              <a:endParaRPr lang="en-US" sz="1200" dirty="0"/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4341477-B53B-5C4F-AEA9-F3320DCC97BE}"/>
              </a:ext>
            </a:extLst>
          </p:cNvPr>
          <p:cNvSpPr/>
          <p:nvPr/>
        </p:nvSpPr>
        <p:spPr>
          <a:xfrm>
            <a:off x="3041151" y="2798823"/>
            <a:ext cx="1300356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validateSiteUser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D1D19BE-9657-A349-9097-F04C4F096CFF}"/>
              </a:ext>
            </a:extLst>
          </p:cNvPr>
          <p:cNvSpPr/>
          <p:nvPr/>
        </p:nvSpPr>
        <p:spPr>
          <a:xfrm>
            <a:off x="3041151" y="3173292"/>
            <a:ext cx="1394934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identifyParticipant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34178775-D351-8B49-8501-79E619E43DB7}"/>
              </a:ext>
            </a:extLst>
          </p:cNvPr>
          <p:cNvCxnSpPr>
            <a:cxnSpLocks/>
            <a:stCxn id="53" idx="1"/>
            <a:endCxn id="113" idx="3"/>
          </p:cNvCxnSpPr>
          <p:nvPr/>
        </p:nvCxnSpPr>
        <p:spPr>
          <a:xfrm rot="10800000">
            <a:off x="4341508" y="2937323"/>
            <a:ext cx="1689319" cy="917058"/>
          </a:xfrm>
          <a:prstGeom prst="bentConnector3">
            <a:avLst>
              <a:gd name="adj1" fmla="val 47131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0D6299BA-2D83-0247-A886-66EA1B9891E4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rot="10800000" flipV="1">
            <a:off x="4197238" y="1809958"/>
            <a:ext cx="1833589" cy="743054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490BC743-32CE-C24C-8A83-647377D88B5F}"/>
              </a:ext>
            </a:extLst>
          </p:cNvPr>
          <p:cNvCxnSpPr>
            <a:cxnSpLocks/>
            <a:stCxn id="25" idx="1"/>
            <a:endCxn id="22" idx="3"/>
          </p:cNvCxnSpPr>
          <p:nvPr/>
        </p:nvCxnSpPr>
        <p:spPr>
          <a:xfrm rot="10800000" flipV="1">
            <a:off x="4162548" y="1809957"/>
            <a:ext cx="1868278" cy="358743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0604A65F-DA4E-4A4F-9A6E-6185E3396B11}"/>
              </a:ext>
            </a:extLst>
          </p:cNvPr>
          <p:cNvCxnSpPr>
            <a:cxnSpLocks/>
            <a:stCxn id="74" idx="1"/>
            <a:endCxn id="78" idx="3"/>
          </p:cNvCxnSpPr>
          <p:nvPr/>
        </p:nvCxnSpPr>
        <p:spPr>
          <a:xfrm rot="10800000" flipV="1">
            <a:off x="4030076" y="4037526"/>
            <a:ext cx="3786262" cy="437039"/>
          </a:xfrm>
          <a:prstGeom prst="bentConnector3">
            <a:avLst>
              <a:gd name="adj1" fmla="val 408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4DF0B18B-4882-C940-89F6-3803DF09998A}"/>
              </a:ext>
            </a:extLst>
          </p:cNvPr>
          <p:cNvCxnSpPr>
            <a:cxnSpLocks/>
            <a:stCxn id="40" idx="1"/>
            <a:endCxn id="78" idx="3"/>
          </p:cNvCxnSpPr>
          <p:nvPr/>
        </p:nvCxnSpPr>
        <p:spPr>
          <a:xfrm rot="10800000" flipV="1">
            <a:off x="4030076" y="1980890"/>
            <a:ext cx="3786262" cy="2493676"/>
          </a:xfrm>
          <a:prstGeom prst="bentConnector3">
            <a:avLst>
              <a:gd name="adj1" fmla="val 442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05D18ED9-3389-3B46-BD76-9F3042FAF8F7}"/>
              </a:ext>
            </a:extLst>
          </p:cNvPr>
          <p:cNvCxnSpPr>
            <a:cxnSpLocks/>
            <a:stCxn id="87" idx="1"/>
            <a:endCxn id="78" idx="3"/>
          </p:cNvCxnSpPr>
          <p:nvPr/>
        </p:nvCxnSpPr>
        <p:spPr>
          <a:xfrm rot="10800000" flipV="1">
            <a:off x="4030077" y="1417932"/>
            <a:ext cx="5511105" cy="3056633"/>
          </a:xfrm>
          <a:prstGeom prst="bentConnector3">
            <a:avLst>
              <a:gd name="adj1" fmla="val 326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8D44490B-E9C8-3E46-98BD-3F70A405F1F4}"/>
              </a:ext>
            </a:extLst>
          </p:cNvPr>
          <p:cNvCxnSpPr>
            <a:cxnSpLocks/>
            <a:stCxn id="93" idx="1"/>
            <a:endCxn id="78" idx="3"/>
          </p:cNvCxnSpPr>
          <p:nvPr/>
        </p:nvCxnSpPr>
        <p:spPr>
          <a:xfrm rot="10800000" flipV="1">
            <a:off x="4030076" y="2992602"/>
            <a:ext cx="5520834" cy="1481964"/>
          </a:xfrm>
          <a:prstGeom prst="bentConnector3">
            <a:avLst>
              <a:gd name="adj1" fmla="val 357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518164F0-7669-3842-8D97-772025C66C4A}"/>
              </a:ext>
            </a:extLst>
          </p:cNvPr>
          <p:cNvCxnSpPr>
            <a:cxnSpLocks/>
            <a:stCxn id="82" idx="1"/>
            <a:endCxn id="78" idx="3"/>
          </p:cNvCxnSpPr>
          <p:nvPr/>
        </p:nvCxnSpPr>
        <p:spPr>
          <a:xfrm rot="10800000" flipV="1">
            <a:off x="4030077" y="4452322"/>
            <a:ext cx="5506581" cy="2224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4DB520B-2EF0-0547-8F94-9D98713E3F43}"/>
              </a:ext>
            </a:extLst>
          </p:cNvPr>
          <p:cNvGrpSpPr/>
          <p:nvPr/>
        </p:nvGrpSpPr>
        <p:grpSpPr>
          <a:xfrm>
            <a:off x="7816338" y="3421056"/>
            <a:ext cx="1371600" cy="1433099"/>
            <a:chOff x="6015568" y="2573324"/>
            <a:chExt cx="1371600" cy="1433099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96B8B24-6EC0-9544-ADA1-CFECAA35C947}"/>
                </a:ext>
              </a:extLst>
            </p:cNvPr>
            <p:cNvSpPr/>
            <p:nvPr/>
          </p:nvSpPr>
          <p:spPr>
            <a:xfrm>
              <a:off x="6015568" y="2573324"/>
              <a:ext cx="1371600" cy="14330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8D34A17-18AB-AB45-88A2-D3EDE7B2EDCD}"/>
                </a:ext>
              </a:extLst>
            </p:cNvPr>
            <p:cNvSpPr txBox="1"/>
            <p:nvPr/>
          </p:nvSpPr>
          <p:spPr>
            <a:xfrm>
              <a:off x="6015568" y="3051295"/>
              <a:ext cx="1356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DCEG App 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E987E68F-6487-8346-A021-F1157C2FE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8168" y="2681091"/>
              <a:ext cx="406400" cy="406400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5E01A9C-495F-3949-8F98-0FD215300BA6}"/>
                </a:ext>
              </a:extLst>
            </p:cNvPr>
            <p:cNvSpPr/>
            <p:nvPr/>
          </p:nvSpPr>
          <p:spPr>
            <a:xfrm>
              <a:off x="6140670" y="3350537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DCEG Dashboard</a:t>
              </a:r>
              <a:endParaRPr lang="en-US" sz="12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33A828C-5AF1-B940-86F7-AF48DFE182FC}"/>
              </a:ext>
            </a:extLst>
          </p:cNvPr>
          <p:cNvGrpSpPr/>
          <p:nvPr/>
        </p:nvGrpSpPr>
        <p:grpSpPr>
          <a:xfrm>
            <a:off x="6030826" y="3084905"/>
            <a:ext cx="1371600" cy="1538952"/>
            <a:chOff x="6015568" y="2573324"/>
            <a:chExt cx="1371600" cy="153895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2A30675-B2DC-2F42-9E11-1D108A8DCF69}"/>
                </a:ext>
              </a:extLst>
            </p:cNvPr>
            <p:cNvSpPr/>
            <p:nvPr/>
          </p:nvSpPr>
          <p:spPr>
            <a:xfrm>
              <a:off x="6015568" y="2573324"/>
              <a:ext cx="1371600" cy="15389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90AB81-E943-5B47-A2CF-832CFD9F549C}"/>
                </a:ext>
              </a:extLst>
            </p:cNvPr>
            <p:cNvSpPr txBox="1"/>
            <p:nvPr/>
          </p:nvSpPr>
          <p:spPr>
            <a:xfrm>
              <a:off x="6022906" y="3051295"/>
              <a:ext cx="1364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Site App 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FE0A63B-FB70-2E42-AB97-F4DA1FD3C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8168" y="2681091"/>
              <a:ext cx="406400" cy="406400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BD33C1-8EB0-F74A-99FF-CC905EFA722E}"/>
                </a:ext>
              </a:extLst>
            </p:cNvPr>
            <p:cNvSpPr/>
            <p:nvPr/>
          </p:nvSpPr>
          <p:spPr>
            <a:xfrm>
              <a:off x="6129384" y="3374218"/>
              <a:ext cx="1121397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Site Management Dashboard</a:t>
              </a:r>
              <a:endParaRPr lang="en-US" sz="1200" dirty="0"/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0B03502-AD65-8148-934F-3869AB10FCE1}"/>
              </a:ext>
            </a:extLst>
          </p:cNvPr>
          <p:cNvCxnSpPr/>
          <p:nvPr/>
        </p:nvCxnSpPr>
        <p:spPr>
          <a:xfrm>
            <a:off x="7435151" y="1614488"/>
            <a:ext cx="38118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4C7D05CE-4D62-C74C-90A2-0BCC0066D283}"/>
              </a:ext>
            </a:extLst>
          </p:cNvPr>
          <p:cNvGrpSpPr/>
          <p:nvPr/>
        </p:nvGrpSpPr>
        <p:grpSpPr>
          <a:xfrm>
            <a:off x="122407" y="3184919"/>
            <a:ext cx="2254090" cy="1428035"/>
            <a:chOff x="68023" y="5236459"/>
            <a:chExt cx="2254090" cy="142803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F6CE830-BFFA-7F4A-B2D2-1CA44CFED0A8}"/>
                </a:ext>
              </a:extLst>
            </p:cNvPr>
            <p:cNvGrpSpPr/>
            <p:nvPr/>
          </p:nvGrpSpPr>
          <p:grpSpPr>
            <a:xfrm>
              <a:off x="68023" y="5236459"/>
              <a:ext cx="2254090" cy="1428035"/>
              <a:chOff x="6005397" y="3275189"/>
              <a:chExt cx="1371600" cy="123049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C7CAED4-6918-3047-8A0B-7834A166C0BD}"/>
                  </a:ext>
                </a:extLst>
              </p:cNvPr>
              <p:cNvSpPr/>
              <p:nvPr/>
            </p:nvSpPr>
            <p:spPr>
              <a:xfrm>
                <a:off x="6005397" y="3275189"/>
                <a:ext cx="1371600" cy="12304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C19A9E-07DD-C541-AB3E-EA7B77C5B325}"/>
                  </a:ext>
                </a:extLst>
              </p:cNvPr>
              <p:cNvSpPr txBox="1"/>
              <p:nvPr/>
            </p:nvSpPr>
            <p:spPr>
              <a:xfrm>
                <a:off x="6006402" y="4263617"/>
                <a:ext cx="1370594" cy="238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IHCS use cases</a:t>
                </a:r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9DB12F3-64E1-424A-8831-75D6C5240EAC}"/>
                </a:ext>
              </a:extLst>
            </p:cNvPr>
            <p:cNvSpPr/>
            <p:nvPr/>
          </p:nvSpPr>
          <p:spPr>
            <a:xfrm>
              <a:off x="151027" y="5347783"/>
              <a:ext cx="1321795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Get Token/pin</a:t>
              </a:r>
              <a:endParaRPr lang="en-US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AEA6F65-C95E-1944-A16D-4B494249491D}"/>
                </a:ext>
              </a:extLst>
            </p:cNvPr>
            <p:cNvSpPr/>
            <p:nvPr/>
          </p:nvSpPr>
          <p:spPr>
            <a:xfrm>
              <a:off x="151027" y="5715455"/>
              <a:ext cx="2004653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Get participant information</a:t>
              </a:r>
              <a:endParaRPr lang="en-US" sz="1200" dirty="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E174D9CE-61FB-434C-86F1-5CDA39A0D54F}"/>
                </a:ext>
              </a:extLst>
            </p:cNvPr>
            <p:cNvSpPr/>
            <p:nvPr/>
          </p:nvSpPr>
          <p:spPr>
            <a:xfrm>
              <a:off x="151027" y="6083127"/>
              <a:ext cx="132179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Future needs</a:t>
              </a:r>
              <a:endParaRPr lang="en-US" sz="1200" dirty="0"/>
            </a:p>
          </p:txBody>
        </p:sp>
      </p:grp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C811549B-2B36-A84A-B858-0FB219CF429D}"/>
              </a:ext>
            </a:extLst>
          </p:cNvPr>
          <p:cNvCxnSpPr>
            <a:cxnSpLocks/>
            <a:stCxn id="198" idx="3"/>
            <a:endCxn id="78" idx="1"/>
          </p:cNvCxnSpPr>
          <p:nvPr/>
        </p:nvCxnSpPr>
        <p:spPr>
          <a:xfrm>
            <a:off x="1527207" y="4170087"/>
            <a:ext cx="1513944" cy="30447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B1D395DE-FB41-7E46-A705-3A973CCF1602}"/>
              </a:ext>
            </a:extLst>
          </p:cNvPr>
          <p:cNvCxnSpPr>
            <a:cxnSpLocks/>
            <a:stCxn id="53" idx="1"/>
            <a:endCxn id="118" idx="3"/>
          </p:cNvCxnSpPr>
          <p:nvPr/>
        </p:nvCxnSpPr>
        <p:spPr>
          <a:xfrm rot="10800000">
            <a:off x="4436086" y="3311793"/>
            <a:ext cx="1594741" cy="542589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49B0032-3016-664A-95A5-8B685B7ED4D2}"/>
              </a:ext>
            </a:extLst>
          </p:cNvPr>
          <p:cNvCxnSpPr>
            <a:cxnSpLocks/>
            <a:stCxn id="85" idx="3"/>
            <a:endCxn id="26" idx="1"/>
          </p:cNvCxnSpPr>
          <p:nvPr/>
        </p:nvCxnSpPr>
        <p:spPr>
          <a:xfrm>
            <a:off x="1527206" y="3434743"/>
            <a:ext cx="1513945" cy="24543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86185922-0933-6342-87AF-9A4AF02C1420}"/>
              </a:ext>
            </a:extLst>
          </p:cNvPr>
          <p:cNvCxnSpPr>
            <a:cxnSpLocks/>
            <a:stCxn id="99" idx="3"/>
            <a:endCxn id="62" idx="1"/>
          </p:cNvCxnSpPr>
          <p:nvPr/>
        </p:nvCxnSpPr>
        <p:spPr>
          <a:xfrm>
            <a:off x="2210064" y="3802415"/>
            <a:ext cx="831087" cy="291780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9EE8FB3E-3699-2543-A973-938D30BE3995}"/>
              </a:ext>
            </a:extLst>
          </p:cNvPr>
          <p:cNvGrpSpPr/>
          <p:nvPr/>
        </p:nvGrpSpPr>
        <p:grpSpPr>
          <a:xfrm>
            <a:off x="122410" y="5112694"/>
            <a:ext cx="1531783" cy="1680552"/>
            <a:chOff x="122410" y="5112694"/>
            <a:chExt cx="1531783" cy="1680552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4693B36-E4B5-4C4D-A469-C769E92939B1}"/>
                </a:ext>
              </a:extLst>
            </p:cNvPr>
            <p:cNvSpPr/>
            <p:nvPr/>
          </p:nvSpPr>
          <p:spPr>
            <a:xfrm>
              <a:off x="155448" y="5112694"/>
              <a:ext cx="1463041" cy="16805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EAE505B6-0687-E149-9373-4C2D0252E8D2}"/>
                </a:ext>
              </a:extLst>
            </p:cNvPr>
            <p:cNvSpPr txBox="1"/>
            <p:nvPr/>
          </p:nvSpPr>
          <p:spPr>
            <a:xfrm>
              <a:off x="122410" y="6516246"/>
              <a:ext cx="1531783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NORC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A6FC6093-2C42-E449-8C00-185BAA9C4D70}"/>
                </a:ext>
              </a:extLst>
            </p:cNvPr>
            <p:cNvSpPr/>
            <p:nvPr/>
          </p:nvSpPr>
          <p:spPr>
            <a:xfrm>
              <a:off x="209832" y="5275685"/>
              <a:ext cx="132179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Future needs</a:t>
              </a:r>
              <a:endParaRPr lang="en-US" sz="1200" dirty="0"/>
            </a:p>
          </p:txBody>
        </p:sp>
      </p:grp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3FC88A4C-75D5-224F-9EAF-33442D9F16C1}"/>
              </a:ext>
            </a:extLst>
          </p:cNvPr>
          <p:cNvCxnSpPr>
            <a:cxnSpLocks/>
            <a:stCxn id="216" idx="0"/>
            <a:endCxn id="78" idx="2"/>
          </p:cNvCxnSpPr>
          <p:nvPr/>
        </p:nvCxnSpPr>
        <p:spPr>
          <a:xfrm rot="5400000" flipH="1" flipV="1">
            <a:off x="1871862" y="3611933"/>
            <a:ext cx="662620" cy="266488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0B6BB1A-1885-274A-85BE-893819DA0EBF}"/>
              </a:ext>
            </a:extLst>
          </p:cNvPr>
          <p:cNvGrpSpPr/>
          <p:nvPr/>
        </p:nvGrpSpPr>
        <p:grpSpPr>
          <a:xfrm>
            <a:off x="1900745" y="5112694"/>
            <a:ext cx="1511626" cy="1680551"/>
            <a:chOff x="2440669" y="5112694"/>
            <a:chExt cx="1511626" cy="1680551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2B5B61C-7907-314D-B19F-C695401CFBEB}"/>
                </a:ext>
              </a:extLst>
            </p:cNvPr>
            <p:cNvSpPr/>
            <p:nvPr/>
          </p:nvSpPr>
          <p:spPr>
            <a:xfrm>
              <a:off x="2440669" y="5112694"/>
              <a:ext cx="1463040" cy="1680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18EDBA0-3E72-EA4E-9B8E-4416AED1BDAD}"/>
                </a:ext>
              </a:extLst>
            </p:cNvPr>
            <p:cNvSpPr txBox="1"/>
            <p:nvPr/>
          </p:nvSpPr>
          <p:spPr>
            <a:xfrm>
              <a:off x="2442771" y="6331580"/>
              <a:ext cx="15095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NCI Processing Lab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DA9DCBFF-4CBD-9F4E-BF0D-951874E203B0}"/>
                </a:ext>
              </a:extLst>
            </p:cNvPr>
            <p:cNvSpPr/>
            <p:nvPr/>
          </p:nvSpPr>
          <p:spPr>
            <a:xfrm>
              <a:off x="2525067" y="5275685"/>
              <a:ext cx="132179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Future needs</a:t>
              </a:r>
              <a:endParaRPr lang="en-US" sz="1200" dirty="0"/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D3DC80C1-BAE8-7A42-B6AE-D6E831315ED3}"/>
              </a:ext>
            </a:extLst>
          </p:cNvPr>
          <p:cNvGrpSpPr/>
          <p:nvPr/>
        </p:nvGrpSpPr>
        <p:grpSpPr>
          <a:xfrm>
            <a:off x="3658922" y="5112694"/>
            <a:ext cx="1463039" cy="1680552"/>
            <a:chOff x="4186956" y="5112694"/>
            <a:chExt cx="1463039" cy="168055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F41CA851-BA55-0C45-83A8-061F166F3408}"/>
                </a:ext>
              </a:extLst>
            </p:cNvPr>
            <p:cNvSpPr/>
            <p:nvPr/>
          </p:nvSpPr>
          <p:spPr>
            <a:xfrm>
              <a:off x="4186956" y="5112694"/>
              <a:ext cx="1463039" cy="16805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B146FEE7-C19E-354D-8DE0-8FF8991ECB06}"/>
                </a:ext>
              </a:extLst>
            </p:cNvPr>
            <p:cNvSpPr txBox="1"/>
            <p:nvPr/>
          </p:nvSpPr>
          <p:spPr>
            <a:xfrm>
              <a:off x="4186956" y="6516246"/>
              <a:ext cx="1463039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NCI Biorepository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08EDB13-3ABA-DC44-80E6-5608632BDE67}"/>
                </a:ext>
              </a:extLst>
            </p:cNvPr>
            <p:cNvSpPr/>
            <p:nvPr/>
          </p:nvSpPr>
          <p:spPr>
            <a:xfrm>
              <a:off x="4264208" y="5275685"/>
              <a:ext cx="132179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Future needs</a:t>
              </a:r>
              <a:endParaRPr lang="en-US" sz="1200" dirty="0"/>
            </a:p>
          </p:txBody>
        </p:sp>
      </p:grpSp>
      <p:cxnSp>
        <p:nvCxnSpPr>
          <p:cNvPr id="231" name="Elbow Connector 230">
            <a:extLst>
              <a:ext uri="{FF2B5EF4-FFF2-40B4-BE49-F238E27FC236}">
                <a16:creationId xmlns:a16="http://schemas.microsoft.com/office/drawing/2014/main" id="{9D61D727-6D19-A04F-8A07-3D0321CEE030}"/>
              </a:ext>
            </a:extLst>
          </p:cNvPr>
          <p:cNvCxnSpPr>
            <a:cxnSpLocks/>
            <a:stCxn id="230" idx="0"/>
            <a:endCxn id="78" idx="2"/>
          </p:cNvCxnSpPr>
          <p:nvPr/>
        </p:nvCxnSpPr>
        <p:spPr>
          <a:xfrm rot="16200000" flipV="1">
            <a:off x="3635033" y="4513646"/>
            <a:ext cx="662620" cy="86145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Elbow Connector 234">
            <a:extLst>
              <a:ext uri="{FF2B5EF4-FFF2-40B4-BE49-F238E27FC236}">
                <a16:creationId xmlns:a16="http://schemas.microsoft.com/office/drawing/2014/main" id="{85FA971D-4160-CB40-99FF-66DAD8AC2133}"/>
              </a:ext>
            </a:extLst>
          </p:cNvPr>
          <p:cNvCxnSpPr>
            <a:cxnSpLocks/>
            <a:stCxn id="229" idx="0"/>
            <a:endCxn id="78" idx="2"/>
          </p:cNvCxnSpPr>
          <p:nvPr/>
        </p:nvCxnSpPr>
        <p:spPr>
          <a:xfrm rot="5400000" flipH="1" flipV="1">
            <a:off x="2759517" y="4499589"/>
            <a:ext cx="662620" cy="88957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4AA936-1986-6A41-8D7F-37CD59EE62FE}"/>
              </a:ext>
            </a:extLst>
          </p:cNvPr>
          <p:cNvGrpSpPr/>
          <p:nvPr/>
        </p:nvGrpSpPr>
        <p:grpSpPr>
          <a:xfrm>
            <a:off x="7816338" y="632625"/>
            <a:ext cx="1371600" cy="2696530"/>
            <a:chOff x="7845289" y="361073"/>
            <a:chExt cx="1371600" cy="269653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7FE2A3-797C-694E-BD5B-673B4AD48D52}"/>
                </a:ext>
              </a:extLst>
            </p:cNvPr>
            <p:cNvSpPr/>
            <p:nvPr/>
          </p:nvSpPr>
          <p:spPr>
            <a:xfrm>
              <a:off x="7845289" y="361073"/>
              <a:ext cx="1371600" cy="26965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C09F32-1D3C-7E41-8307-5EB145D2B93F}"/>
                </a:ext>
              </a:extLst>
            </p:cNvPr>
            <p:cNvSpPr txBox="1"/>
            <p:nvPr/>
          </p:nvSpPr>
          <p:spPr>
            <a:xfrm>
              <a:off x="8233572" y="802469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Quest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4A95163-4626-F14D-91E5-43373CE92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7889" y="468841"/>
              <a:ext cx="406400" cy="406400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1E1656-D8A9-3B4F-8E6C-BBB800B71DA4}"/>
                </a:ext>
              </a:extLst>
            </p:cNvPr>
            <p:cNvSpPr/>
            <p:nvPr/>
          </p:nvSpPr>
          <p:spPr>
            <a:xfrm>
              <a:off x="7936729" y="1105754"/>
              <a:ext cx="1188720" cy="1737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0EA63C4-B298-2040-926D-FED9AE5B72C5}"/>
                </a:ext>
              </a:extLst>
            </p:cNvPr>
            <p:cNvSpPr/>
            <p:nvPr/>
          </p:nvSpPr>
          <p:spPr>
            <a:xfrm>
              <a:off x="8073889" y="1451269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1</a:t>
              </a:r>
              <a:endParaRPr lang="en-US" sz="12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67ADD90-30AC-204A-9A47-3BDFD082425A}"/>
                </a:ext>
              </a:extLst>
            </p:cNvPr>
            <p:cNvSpPr/>
            <p:nvPr/>
          </p:nvSpPr>
          <p:spPr>
            <a:xfrm>
              <a:off x="8073889" y="1777924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2</a:t>
              </a:r>
              <a:endParaRPr lang="en-US" sz="12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89086F-9396-274C-8B45-3A5A155405E5}"/>
                </a:ext>
              </a:extLst>
            </p:cNvPr>
            <p:cNvSpPr/>
            <p:nvPr/>
          </p:nvSpPr>
          <p:spPr>
            <a:xfrm>
              <a:off x="8073889" y="2104579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3</a:t>
              </a:r>
              <a:endParaRPr lang="en-US" sz="12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FA6BB52-DA5F-8A4F-B622-67F9A834347F}"/>
                </a:ext>
              </a:extLst>
            </p:cNvPr>
            <p:cNvSpPr/>
            <p:nvPr/>
          </p:nvSpPr>
          <p:spPr>
            <a:xfrm>
              <a:off x="8073889" y="2431233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4</a:t>
              </a:r>
              <a:endParaRPr 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FF0A78-4CD0-0F47-B495-7EB912424907}"/>
                </a:ext>
              </a:extLst>
            </p:cNvPr>
            <p:cNvSpPr txBox="1"/>
            <p:nvPr/>
          </p:nvSpPr>
          <p:spPr>
            <a:xfrm>
              <a:off x="7948715" y="1105754"/>
              <a:ext cx="1183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6065BD9-84EC-2D41-9B27-494A38730E05}"/>
              </a:ext>
            </a:extLst>
          </p:cNvPr>
          <p:cNvGrpSpPr/>
          <p:nvPr/>
        </p:nvGrpSpPr>
        <p:grpSpPr>
          <a:xfrm>
            <a:off x="6030826" y="632625"/>
            <a:ext cx="1371600" cy="2354666"/>
            <a:chOff x="6030826" y="632625"/>
            <a:chExt cx="1371600" cy="235466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4E58876-C7DF-7748-879A-E8CFB7A88C90}"/>
                </a:ext>
              </a:extLst>
            </p:cNvPr>
            <p:cNvSpPr/>
            <p:nvPr/>
          </p:nvSpPr>
          <p:spPr>
            <a:xfrm>
              <a:off x="6030826" y="632625"/>
              <a:ext cx="1371600" cy="2354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16CB91-04EF-114E-848E-934101196852}"/>
                </a:ext>
              </a:extLst>
            </p:cNvPr>
            <p:cNvSpPr txBox="1"/>
            <p:nvPr/>
          </p:nvSpPr>
          <p:spPr>
            <a:xfrm>
              <a:off x="6034495" y="1074020"/>
              <a:ext cx="1364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Participant App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8F4B1C4-FBE6-1342-934E-760DF252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13426" y="740392"/>
              <a:ext cx="406400" cy="406400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B582C5-2EAB-CF42-9381-F336FD45D0BE}"/>
                </a:ext>
              </a:extLst>
            </p:cNvPr>
            <p:cNvSpPr/>
            <p:nvPr/>
          </p:nvSpPr>
          <p:spPr>
            <a:xfrm>
              <a:off x="6155928" y="1400388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Registration</a:t>
              </a:r>
              <a:endParaRPr lang="en-US" sz="1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5247ED2-1D51-DC4B-9B0D-CB3ACF7E3999}"/>
                </a:ext>
              </a:extLst>
            </p:cNvPr>
            <p:cNvSpPr/>
            <p:nvPr/>
          </p:nvSpPr>
          <p:spPr>
            <a:xfrm>
              <a:off x="6155928" y="2484689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Participant Dashboard</a:t>
              </a:r>
              <a:endParaRPr lang="en-US" sz="12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BD3FB4A-0EBF-214A-974A-FA44047D18FF}"/>
                </a:ext>
              </a:extLst>
            </p:cNvPr>
            <p:cNvSpPr/>
            <p:nvPr/>
          </p:nvSpPr>
          <p:spPr>
            <a:xfrm>
              <a:off x="6155928" y="2123256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Consent</a:t>
              </a:r>
              <a:endParaRPr lang="en-US" sz="12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B58560-F43E-444A-8D5E-BE811EC0C424}"/>
                </a:ext>
              </a:extLst>
            </p:cNvPr>
            <p:cNvSpPr txBox="1"/>
            <p:nvPr/>
          </p:nvSpPr>
          <p:spPr>
            <a:xfrm>
              <a:off x="6624261" y="238052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B9CC4C0-EA90-D246-8F11-B1F7F9699B2F}"/>
                </a:ext>
              </a:extLst>
            </p:cNvPr>
            <p:cNvSpPr/>
            <p:nvPr/>
          </p:nvSpPr>
          <p:spPr>
            <a:xfrm>
              <a:off x="6155928" y="1761822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Sign in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156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95</Words>
  <Application>Microsoft Macintosh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Russ, Daniel (NIH/NCI) [E]</dc:creator>
  <cp:lastModifiedBy>Russ, Daniel (NIH/NCI) [E]</cp:lastModifiedBy>
  <cp:revision>36</cp:revision>
  <dcterms:created xsi:type="dcterms:W3CDTF">2020-04-16T14:27:02Z</dcterms:created>
  <dcterms:modified xsi:type="dcterms:W3CDTF">2020-04-28T19:28:22Z</dcterms:modified>
</cp:coreProperties>
</file>