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CFA3-CF20-5645-8D2D-18DA37B44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456A-8EE2-AB4E-B4DA-9A61FFFE6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24EB9-523D-0E46-A890-766004D4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F8DC-6A94-514F-90F9-717DBE5B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1DEBB-FDD7-4D44-97A4-50E0AD54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0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9690-BDB0-814E-B268-EB466415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3BE50-7ACD-6B43-B94E-7745FDAFB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D6107-4F74-EF4C-BD54-917C0816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3F57-D9A7-F046-8BFC-0EE441C2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C66D-8B7C-1B41-84CA-7E3FE96C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5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40A24-9A28-3C4B-95F4-67E3F7A97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41AEE-3FF3-804C-96F7-33064E7C3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75FE2-FD44-5B4B-A7E6-8423242C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879D2-247A-C34C-A550-34081425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6B44E-7C7E-4540-91FA-636922C6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9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FDBB-E4E8-F241-B32A-C5D0F645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BE9A-6DE0-7448-AD72-928FD0A24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D2C77-394F-E84E-8B6D-DBAEEB6E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F7819-DE14-444D-B4C1-019F0967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B1051-8886-D24E-9248-721463CD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5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B6D3-D7F9-5F4A-A274-AA08927B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922BE-0527-C648-90DC-8E62D216E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9E942-FDEA-F84F-817E-36B15704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640EE-75FC-1D4E-8DEE-B7EF5206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0546-FB62-EC45-B180-86A01CBF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E23D-9ECE-4440-ACFB-2AE18376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EEAF7-EF3A-9F48-A56B-258E8E1EC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79B1B-13B7-8F47-84CD-CB7EB6E5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45A12-7BBA-8440-A7EC-84633FAA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8E0F7-D24D-6C43-B75E-9A235F2E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3FF8C-8271-3549-B024-B71942C9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2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6CDE-AB0E-DE49-8FC6-D1E3A78E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4D020-19D8-F14B-ABDD-7D3CD4B8A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A85D8-0106-934A-B3CA-3C7FD17D8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AF9BF-80F0-924E-A322-0FA5DC831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02F12-6D4E-F74F-886A-9D844476F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A95B-007A-AA4F-9360-DA80FD8F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D1CC-AF4F-6E4A-9B96-7E28228F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84A35-8532-914E-A602-DAF46E6A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15CC-F62C-044F-8159-A89B2717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D9A1-5F6C-5448-BEFA-1B589C3D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671B2-97C5-D840-82BF-69D4E8FB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603F7-090D-7F4D-B3CD-4053097F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FB162-6C81-3F41-BF21-4E1F1CAC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8D5C2-F0CB-2144-8164-33D593C2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9C59B-8D65-474B-9C2C-ED5A462F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9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4BFA-4B7C-9C44-9FD1-8252A502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D7F1-7A24-A242-859E-AE1CBC70E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ED54E-773E-7641-9E27-00763A09F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0BAE1-770C-C54C-AD78-9CF235A2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A4171-5268-C240-84AC-F8D7A26B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93EB3-C160-EB48-A95B-4F0D309E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8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5DC4-0B6B-414A-A941-5D3AAA28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08FB1-74DE-BF4D-B5D3-316D25D76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12351-614E-484C-8752-66FB241A1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74E5C-D3A8-894A-8C41-DEA1FFD9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4A54B-A15B-8146-A06E-EF409FEE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27B06-D40A-344C-AAA4-F20716F8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5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DED56-254A-2645-9D5A-3D18B335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2BA0C-4530-CF49-B4F5-9BA7BA07B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5EECB-143D-924F-AD66-BC6ABC3BB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A3A16-3FC4-A846-A984-B81C473670D4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37266-9218-8044-94D4-D9EAE39E4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2CEA-3789-1343-985F-8D36220B6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6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400678EC-26F4-C74F-9887-1B4747EC439E}"/>
              </a:ext>
            </a:extLst>
          </p:cNvPr>
          <p:cNvGrpSpPr/>
          <p:nvPr/>
        </p:nvGrpSpPr>
        <p:grpSpPr>
          <a:xfrm>
            <a:off x="499257" y="927004"/>
            <a:ext cx="1371600" cy="4062616"/>
            <a:chOff x="499257" y="259492"/>
            <a:chExt cx="1371600" cy="406261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1B0D29-96AC-034A-AEFA-F4601B9D54B9}"/>
                </a:ext>
              </a:extLst>
            </p:cNvPr>
            <p:cNvSpPr/>
            <p:nvPr/>
          </p:nvSpPr>
          <p:spPr>
            <a:xfrm>
              <a:off x="499257" y="259492"/>
              <a:ext cx="1371600" cy="40626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1A1C5E9C-3769-E849-841C-9A520122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3757" y="391299"/>
              <a:ext cx="482600" cy="4318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CE9B4A-0A94-3C45-829A-1EC2181E11E4}"/>
                </a:ext>
              </a:extLst>
            </p:cNvPr>
            <p:cNvSpPr txBox="1"/>
            <p:nvPr/>
          </p:nvSpPr>
          <p:spPr>
            <a:xfrm>
              <a:off x="665748" y="848499"/>
              <a:ext cx="1038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Firestore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B4375A-249F-344E-B9CA-480ACF74A38E}"/>
                </a:ext>
              </a:extLst>
            </p:cNvPr>
            <p:cNvSpPr txBox="1"/>
            <p:nvPr/>
          </p:nvSpPr>
          <p:spPr>
            <a:xfrm>
              <a:off x="529268" y="1335564"/>
              <a:ext cx="131157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Questionnaire</a:t>
              </a:r>
            </a:p>
            <a:p>
              <a:r>
                <a:rPr lang="en-US" sz="1200" u="sng" dirty="0">
                  <a:latin typeface="Arial" panose="020B0604020202020204" pitchFamily="34" charset="0"/>
                  <a:cs typeface="Arial" panose="020B0604020202020204" pitchFamily="34" charset="0"/>
                </a:rPr>
                <a:t>Site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Site 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EABF02-C140-1D43-ADE9-248A2DBD8377}"/>
              </a:ext>
            </a:extLst>
          </p:cNvPr>
          <p:cNvCxnSpPr>
            <a:cxnSpLocks/>
          </p:cNvCxnSpPr>
          <p:nvPr/>
        </p:nvCxnSpPr>
        <p:spPr>
          <a:xfrm flipH="1">
            <a:off x="1874111" y="2334981"/>
            <a:ext cx="866220" cy="0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B44FB4-EBF8-B24B-BD52-88CBE1BF4DCA}"/>
              </a:ext>
            </a:extLst>
          </p:cNvPr>
          <p:cNvCxnSpPr>
            <a:cxnSpLocks/>
          </p:cNvCxnSpPr>
          <p:nvPr/>
        </p:nvCxnSpPr>
        <p:spPr>
          <a:xfrm flipH="1">
            <a:off x="7446985" y="2404817"/>
            <a:ext cx="855505" cy="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4AA936-1986-6A41-8D7F-37CD59EE62FE}"/>
              </a:ext>
            </a:extLst>
          </p:cNvPr>
          <p:cNvGrpSpPr/>
          <p:nvPr/>
        </p:nvGrpSpPr>
        <p:grpSpPr>
          <a:xfrm>
            <a:off x="8351918" y="998388"/>
            <a:ext cx="1371600" cy="2696530"/>
            <a:chOff x="7845289" y="361073"/>
            <a:chExt cx="1371600" cy="269653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7FE2A3-797C-694E-BD5B-673B4AD48D52}"/>
                </a:ext>
              </a:extLst>
            </p:cNvPr>
            <p:cNvSpPr/>
            <p:nvPr/>
          </p:nvSpPr>
          <p:spPr>
            <a:xfrm>
              <a:off x="7845289" y="361073"/>
              <a:ext cx="1371600" cy="26965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C09F32-1D3C-7E41-8307-5EB145D2B93F}"/>
                </a:ext>
              </a:extLst>
            </p:cNvPr>
            <p:cNvSpPr txBox="1"/>
            <p:nvPr/>
          </p:nvSpPr>
          <p:spPr>
            <a:xfrm>
              <a:off x="8233572" y="802469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Quest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4A95163-4626-F14D-91E5-43373CE92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27889" y="468841"/>
              <a:ext cx="406400" cy="406400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1E1656-D8A9-3B4F-8E6C-BBB800B71DA4}"/>
                </a:ext>
              </a:extLst>
            </p:cNvPr>
            <p:cNvSpPr/>
            <p:nvPr/>
          </p:nvSpPr>
          <p:spPr>
            <a:xfrm>
              <a:off x="7936729" y="1105754"/>
              <a:ext cx="1188720" cy="1737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0EA63C4-B298-2040-926D-FED9AE5B72C5}"/>
                </a:ext>
              </a:extLst>
            </p:cNvPr>
            <p:cNvSpPr/>
            <p:nvPr/>
          </p:nvSpPr>
          <p:spPr>
            <a:xfrm>
              <a:off x="8073889" y="1451269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1</a:t>
              </a:r>
              <a:endParaRPr lang="en-US" sz="12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67ADD90-30AC-204A-9A47-3BDFD082425A}"/>
                </a:ext>
              </a:extLst>
            </p:cNvPr>
            <p:cNvSpPr/>
            <p:nvPr/>
          </p:nvSpPr>
          <p:spPr>
            <a:xfrm>
              <a:off x="8073889" y="1777924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2</a:t>
              </a:r>
              <a:endParaRPr lang="en-US" sz="12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89086F-9396-274C-8B45-3A5A155405E5}"/>
                </a:ext>
              </a:extLst>
            </p:cNvPr>
            <p:cNvSpPr/>
            <p:nvPr/>
          </p:nvSpPr>
          <p:spPr>
            <a:xfrm>
              <a:off x="8073889" y="2104579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3</a:t>
              </a:r>
              <a:endParaRPr lang="en-US" sz="12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FA6BB52-DA5F-8A4F-B622-67F9A834347F}"/>
                </a:ext>
              </a:extLst>
            </p:cNvPr>
            <p:cNvSpPr/>
            <p:nvPr/>
          </p:nvSpPr>
          <p:spPr>
            <a:xfrm>
              <a:off x="8073889" y="2431233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4</a:t>
              </a:r>
              <a:endParaRPr 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EFF0A78-4CD0-0F47-B495-7EB912424907}"/>
                </a:ext>
              </a:extLst>
            </p:cNvPr>
            <p:cNvSpPr txBox="1"/>
            <p:nvPr/>
          </p:nvSpPr>
          <p:spPr>
            <a:xfrm>
              <a:off x="8149414" y="1105754"/>
              <a:ext cx="7633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Modules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F6CE830-BFFA-7F4A-B2D2-1CA44CFED0A8}"/>
              </a:ext>
            </a:extLst>
          </p:cNvPr>
          <p:cNvGrpSpPr/>
          <p:nvPr/>
        </p:nvGrpSpPr>
        <p:grpSpPr>
          <a:xfrm>
            <a:off x="4098056" y="5391035"/>
            <a:ext cx="1371600" cy="612354"/>
            <a:chOff x="6005397" y="3057603"/>
            <a:chExt cx="1371600" cy="61235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C7CAED4-6918-3047-8A0B-7834A166C0BD}"/>
                </a:ext>
              </a:extLst>
            </p:cNvPr>
            <p:cNvSpPr/>
            <p:nvPr/>
          </p:nvSpPr>
          <p:spPr>
            <a:xfrm>
              <a:off x="6005397" y="3057603"/>
              <a:ext cx="1371600" cy="6123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C19A9E-07DD-C541-AB3E-EA7B77C5B325}"/>
                </a:ext>
              </a:extLst>
            </p:cNvPr>
            <p:cNvSpPr txBox="1"/>
            <p:nvPr/>
          </p:nvSpPr>
          <p:spPr>
            <a:xfrm>
              <a:off x="6415320" y="3152001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IHCS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A1BCB67-E5DB-0A48-9120-698E32B5F743}"/>
              </a:ext>
            </a:extLst>
          </p:cNvPr>
          <p:cNvSpPr/>
          <p:nvPr/>
        </p:nvSpPr>
        <p:spPr>
          <a:xfrm>
            <a:off x="2740331" y="998388"/>
            <a:ext cx="1371600" cy="39912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92AB58-7B35-5B4F-8361-0DBE33B58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7531" y="1130195"/>
            <a:ext cx="457200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91EBB-1795-9F49-9EEB-C8D552E8A1C9}"/>
              </a:ext>
            </a:extLst>
          </p:cNvPr>
          <p:cNvSpPr txBox="1"/>
          <p:nvPr/>
        </p:nvSpPr>
        <p:spPr>
          <a:xfrm>
            <a:off x="2906822" y="1579156"/>
            <a:ext cx="1038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API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4AA49B-4385-AE4E-9A72-2CFD2468B3D6}"/>
              </a:ext>
            </a:extLst>
          </p:cNvPr>
          <p:cNvSpPr/>
          <p:nvPr/>
        </p:nvSpPr>
        <p:spPr>
          <a:xfrm>
            <a:off x="3510609" y="1954501"/>
            <a:ext cx="1121397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validateToken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A90A53-119B-4F4B-8687-96E559FFCDD3}"/>
              </a:ext>
            </a:extLst>
          </p:cNvPr>
          <p:cNvSpPr/>
          <p:nvPr/>
        </p:nvSpPr>
        <p:spPr>
          <a:xfrm>
            <a:off x="3510609" y="2308814"/>
            <a:ext cx="1156086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getUserProfile</a:t>
            </a:r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D8B9B2-D0FC-FD4E-AA96-6D0B9B418CB9}"/>
              </a:ext>
            </a:extLst>
          </p:cNvPr>
          <p:cNvSpPr/>
          <p:nvPr/>
        </p:nvSpPr>
        <p:spPr>
          <a:xfrm>
            <a:off x="3510609" y="2663127"/>
            <a:ext cx="1531766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getParticipantToken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75CA71D-10E0-BD4B-993E-C82114014B7C}"/>
              </a:ext>
            </a:extLst>
          </p:cNvPr>
          <p:cNvSpPr/>
          <p:nvPr/>
        </p:nvSpPr>
        <p:spPr>
          <a:xfrm>
            <a:off x="3510609" y="3017440"/>
            <a:ext cx="1199367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b="0" i="0" dirty="0" err="1">
                <a:solidFill>
                  <a:srgbClr val="2828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getParticipants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4D8BE1-9193-ED4A-97B6-10AF6CB3562A}"/>
              </a:ext>
            </a:extLst>
          </p:cNvPr>
          <p:cNvSpPr/>
          <p:nvPr/>
        </p:nvSpPr>
        <p:spPr>
          <a:xfrm>
            <a:off x="3510609" y="3371753"/>
            <a:ext cx="1394934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identifyParticipant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217A09F-8802-164C-90B4-0FF664D70FBA}"/>
              </a:ext>
            </a:extLst>
          </p:cNvPr>
          <p:cNvCxnSpPr>
            <a:cxnSpLocks/>
          </p:cNvCxnSpPr>
          <p:nvPr/>
        </p:nvCxnSpPr>
        <p:spPr>
          <a:xfrm flipH="1">
            <a:off x="5189838" y="1238110"/>
            <a:ext cx="815560" cy="628989"/>
          </a:xfrm>
          <a:prstGeom prst="line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C6BEDAF-4C36-4648-B2F9-D68647073EE4}"/>
              </a:ext>
            </a:extLst>
          </p:cNvPr>
          <p:cNvCxnSpPr>
            <a:cxnSpLocks/>
          </p:cNvCxnSpPr>
          <p:nvPr/>
        </p:nvCxnSpPr>
        <p:spPr>
          <a:xfrm flipH="1" flipV="1">
            <a:off x="4987241" y="2427866"/>
            <a:ext cx="999026" cy="1736407"/>
          </a:xfrm>
          <a:prstGeom prst="line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33A828C-5AF1-B940-86F7-AF48DFE182FC}"/>
              </a:ext>
            </a:extLst>
          </p:cNvPr>
          <p:cNvGrpSpPr/>
          <p:nvPr/>
        </p:nvGrpSpPr>
        <p:grpSpPr>
          <a:xfrm>
            <a:off x="6001526" y="3450668"/>
            <a:ext cx="1430200" cy="2139482"/>
            <a:chOff x="5986268" y="2573324"/>
            <a:chExt cx="1430200" cy="213948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2A30675-B2DC-2F42-9E11-1D108A8DCF69}"/>
                </a:ext>
              </a:extLst>
            </p:cNvPr>
            <p:cNvSpPr/>
            <p:nvPr/>
          </p:nvSpPr>
          <p:spPr>
            <a:xfrm>
              <a:off x="6015568" y="2573324"/>
              <a:ext cx="1371600" cy="2139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90AB81-E943-5B47-A2CF-832CFD9F549C}"/>
                </a:ext>
              </a:extLst>
            </p:cNvPr>
            <p:cNvSpPr txBox="1"/>
            <p:nvPr/>
          </p:nvSpPr>
          <p:spPr>
            <a:xfrm>
              <a:off x="5986268" y="3051295"/>
              <a:ext cx="143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Site Management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PWA</a:t>
              </a: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FE0A63B-FB70-2E42-AB97-F4DA1FD3C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8168" y="2681091"/>
              <a:ext cx="406400" cy="406400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ABD33C1-8EB0-F74A-99FF-CC905EFA722E}"/>
                </a:ext>
              </a:extLst>
            </p:cNvPr>
            <p:cNvSpPr/>
            <p:nvPr/>
          </p:nvSpPr>
          <p:spPr>
            <a:xfrm>
              <a:off x="6140670" y="3833868"/>
              <a:ext cx="1121397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Site Management Dashboard</a:t>
              </a:r>
              <a:endParaRPr lang="en-US" sz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DA95891-1C65-5348-8CF4-1E03D1277D22}"/>
              </a:ext>
            </a:extLst>
          </p:cNvPr>
          <p:cNvGrpSpPr/>
          <p:nvPr/>
        </p:nvGrpSpPr>
        <p:grpSpPr>
          <a:xfrm>
            <a:off x="10404178" y="1366508"/>
            <a:ext cx="1300356" cy="2693493"/>
            <a:chOff x="10307928" y="307727"/>
            <a:chExt cx="1300356" cy="269349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1E2FCEE-6277-1D45-A6A9-1BA683A9B36B}"/>
                </a:ext>
              </a:extLst>
            </p:cNvPr>
            <p:cNvSpPr/>
            <p:nvPr/>
          </p:nvSpPr>
          <p:spPr>
            <a:xfrm>
              <a:off x="10409466" y="755868"/>
              <a:ext cx="109728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Complete or almost complete</a:t>
              </a:r>
              <a:endParaRPr lang="en-US" sz="12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FD978A6-56A3-AA41-8741-39F67B9DB91E}"/>
                </a:ext>
              </a:extLst>
            </p:cNvPr>
            <p:cNvSpPr/>
            <p:nvPr/>
          </p:nvSpPr>
          <p:spPr>
            <a:xfrm>
              <a:off x="10409466" y="2539555"/>
              <a:ext cx="1097280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Not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Started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940505D-7B2C-E84D-88C9-B14207CC02EF}"/>
                </a:ext>
              </a:extLst>
            </p:cNvPr>
            <p:cNvSpPr/>
            <p:nvPr/>
          </p:nvSpPr>
          <p:spPr>
            <a:xfrm>
              <a:off x="10409466" y="1559817"/>
              <a:ext cx="109728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Prototype</a:t>
              </a:r>
              <a:endParaRPr lang="en-US" sz="12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EF7469F-E85C-8047-9BC0-D688FE90DA96}"/>
                </a:ext>
              </a:extLst>
            </p:cNvPr>
            <p:cNvSpPr txBox="1"/>
            <p:nvPr/>
          </p:nvSpPr>
          <p:spPr>
            <a:xfrm>
              <a:off x="10307928" y="307727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Status Key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F043CFA-7DC2-C44A-8264-0E7AD4BE55BE}"/>
                </a:ext>
              </a:extLst>
            </p:cNvPr>
            <p:cNvSpPr/>
            <p:nvPr/>
          </p:nvSpPr>
          <p:spPr>
            <a:xfrm>
              <a:off x="10409466" y="1982423"/>
              <a:ext cx="1097280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 active development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EA61CC5-EBE5-704C-A9BE-218C033E8C98}"/>
              </a:ext>
            </a:extLst>
          </p:cNvPr>
          <p:cNvGrpSpPr/>
          <p:nvPr/>
        </p:nvGrpSpPr>
        <p:grpSpPr>
          <a:xfrm>
            <a:off x="6030826" y="998388"/>
            <a:ext cx="1371600" cy="2354666"/>
            <a:chOff x="6030826" y="325312"/>
            <a:chExt cx="1371600" cy="235466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4E58876-C7DF-7748-879A-E8CFB7A88C90}"/>
                </a:ext>
              </a:extLst>
            </p:cNvPr>
            <p:cNvSpPr/>
            <p:nvPr/>
          </p:nvSpPr>
          <p:spPr>
            <a:xfrm>
              <a:off x="6030826" y="325312"/>
              <a:ext cx="1371600" cy="2354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16CB91-04EF-114E-848E-934101196852}"/>
                </a:ext>
              </a:extLst>
            </p:cNvPr>
            <p:cNvSpPr txBox="1"/>
            <p:nvPr/>
          </p:nvSpPr>
          <p:spPr>
            <a:xfrm>
              <a:off x="6144642" y="766707"/>
              <a:ext cx="11439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 PWA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8F4B1C4-FBE6-1342-934E-760DF252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3426" y="433079"/>
              <a:ext cx="406400" cy="406400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7B582C5-2EAB-CF42-9381-F336FD45D0BE}"/>
                </a:ext>
              </a:extLst>
            </p:cNvPr>
            <p:cNvSpPr/>
            <p:nvPr/>
          </p:nvSpPr>
          <p:spPr>
            <a:xfrm>
              <a:off x="6155928" y="1145625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Registration</a:t>
              </a:r>
              <a:endParaRPr lang="en-US" sz="12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5247ED2-1D51-DC4B-9B0D-CB3ACF7E3999}"/>
                </a:ext>
              </a:extLst>
            </p:cNvPr>
            <p:cNvSpPr/>
            <p:nvPr/>
          </p:nvSpPr>
          <p:spPr>
            <a:xfrm>
              <a:off x="6155928" y="1988192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Participant Dashboard</a:t>
              </a:r>
              <a:endParaRPr lang="en-US" sz="12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BD3FB4A-0EBF-214A-974A-FA44047D18FF}"/>
                </a:ext>
              </a:extLst>
            </p:cNvPr>
            <p:cNvSpPr/>
            <p:nvPr/>
          </p:nvSpPr>
          <p:spPr>
            <a:xfrm>
              <a:off x="6155928" y="1566909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Consent</a:t>
              </a:r>
              <a:endParaRPr lang="en-US" sz="12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B58560-F43E-444A-8D5E-BE811EC0C424}"/>
                </a:ext>
              </a:extLst>
            </p:cNvPr>
            <p:cNvSpPr txBox="1"/>
            <p:nvPr/>
          </p:nvSpPr>
          <p:spPr>
            <a:xfrm>
              <a:off x="6301738" y="20732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272FBA1-BE63-D041-BE0E-887C84673DAC}"/>
              </a:ext>
            </a:extLst>
          </p:cNvPr>
          <p:cNvCxnSpPr>
            <a:cxnSpLocks/>
          </p:cNvCxnSpPr>
          <p:nvPr/>
        </p:nvCxnSpPr>
        <p:spPr>
          <a:xfrm flipH="1" flipV="1">
            <a:off x="4496531" y="3864565"/>
            <a:ext cx="287325" cy="1492978"/>
          </a:xfrm>
          <a:prstGeom prst="line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77665BF-8896-A746-8892-185E29AC5273}"/>
              </a:ext>
            </a:extLst>
          </p:cNvPr>
          <p:cNvSpPr/>
          <p:nvPr/>
        </p:nvSpPr>
        <p:spPr>
          <a:xfrm>
            <a:off x="155448" y="755868"/>
            <a:ext cx="4984962" cy="434648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DF90C5-A4B7-D241-ACE7-5762CF26C2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5" y="176942"/>
            <a:ext cx="2836595" cy="734988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7A1751A-2EEB-B048-98F0-614EE4706A1F}"/>
              </a:ext>
            </a:extLst>
          </p:cNvPr>
          <p:cNvSpPr/>
          <p:nvPr/>
        </p:nvSpPr>
        <p:spPr>
          <a:xfrm>
            <a:off x="5733348" y="846376"/>
            <a:ext cx="4336636" cy="490546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CBF9C16-E499-2448-AFC4-DDD18AA6EB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5743" y="348785"/>
            <a:ext cx="1190024" cy="48791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E434DD4D-3E84-0F4C-8688-8A7E5D78FAE0}"/>
              </a:ext>
            </a:extLst>
          </p:cNvPr>
          <p:cNvSpPr/>
          <p:nvPr/>
        </p:nvSpPr>
        <p:spPr>
          <a:xfrm>
            <a:off x="3510609" y="3726065"/>
            <a:ext cx="911981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Future API</a:t>
            </a:r>
          </a:p>
        </p:txBody>
      </p:sp>
    </p:spTree>
    <p:extLst>
      <p:ext uri="{BB962C8B-B14F-4D97-AF65-F5344CB8AC3E}">
        <p14:creationId xmlns:p14="http://schemas.microsoft.com/office/powerpoint/2010/main" val="373156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53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Russ, Daniel (NIH/NCI) [E]</dc:creator>
  <cp:lastModifiedBy>Russ, Daniel (NIH/NCI) [E]</cp:lastModifiedBy>
  <cp:revision>17</cp:revision>
  <dcterms:created xsi:type="dcterms:W3CDTF">2020-04-16T14:27:02Z</dcterms:created>
  <dcterms:modified xsi:type="dcterms:W3CDTF">2020-04-16T19:58:46Z</dcterms:modified>
</cp:coreProperties>
</file>