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40" d="100"/>
          <a:sy n="140" d="100"/>
        </p:scale>
        <p:origin x="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1B0D29-96AC-034A-AEFA-F4601B9D54B9}"/>
              </a:ext>
            </a:extLst>
          </p:cNvPr>
          <p:cNvSpPr/>
          <p:nvPr/>
        </p:nvSpPr>
        <p:spPr>
          <a:xfrm>
            <a:off x="499257" y="927004"/>
            <a:ext cx="1371600" cy="2141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A1C5E9C-3769-E849-841C-9A520122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757" y="1058811"/>
            <a:ext cx="482600" cy="43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CE9B4A-0A94-3C45-829A-1EC2181E11E4}"/>
              </a:ext>
            </a:extLst>
          </p:cNvPr>
          <p:cNvSpPr txBox="1"/>
          <p:nvPr/>
        </p:nvSpPr>
        <p:spPr>
          <a:xfrm>
            <a:off x="665748" y="1516011"/>
            <a:ext cx="103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4375A-249F-344E-B9CA-480ACF74A38E}"/>
              </a:ext>
            </a:extLst>
          </p:cNvPr>
          <p:cNvSpPr txBox="1"/>
          <p:nvPr/>
        </p:nvSpPr>
        <p:spPr>
          <a:xfrm>
            <a:off x="529268" y="2003076"/>
            <a:ext cx="1311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  <a:p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2334981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B44FB4-EBF8-B24B-BD52-88CBE1BF4DCA}"/>
              </a:ext>
            </a:extLst>
          </p:cNvPr>
          <p:cNvCxnSpPr>
            <a:cxnSpLocks/>
          </p:cNvCxnSpPr>
          <p:nvPr/>
        </p:nvCxnSpPr>
        <p:spPr>
          <a:xfrm flipH="1">
            <a:off x="7446985" y="2404817"/>
            <a:ext cx="855505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8351918" y="998388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8149414" y="1105754"/>
              <a:ext cx="763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C7CAED4-6918-3047-8A0B-7834A166C0BD}"/>
              </a:ext>
            </a:extLst>
          </p:cNvPr>
          <p:cNvSpPr/>
          <p:nvPr/>
        </p:nvSpPr>
        <p:spPr>
          <a:xfrm>
            <a:off x="3398975" y="5458379"/>
            <a:ext cx="1371600" cy="842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C19A9E-07DD-C541-AB3E-EA7B77C5B325}"/>
              </a:ext>
            </a:extLst>
          </p:cNvPr>
          <p:cNvSpPr txBox="1"/>
          <p:nvPr/>
        </p:nvSpPr>
        <p:spPr>
          <a:xfrm>
            <a:off x="3808898" y="555277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998388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531" y="1130195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906822" y="1579156"/>
            <a:ext cx="103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510609" y="19545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510609" y="2308814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510609" y="2663127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510609" y="3017440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D8BE1-9193-ED4A-97B6-10AF6CB3562A}"/>
              </a:ext>
            </a:extLst>
          </p:cNvPr>
          <p:cNvSpPr/>
          <p:nvPr/>
        </p:nvSpPr>
        <p:spPr>
          <a:xfrm>
            <a:off x="3510609" y="3371753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17A09F-8802-164C-90B4-0FF664D70FBA}"/>
              </a:ext>
            </a:extLst>
          </p:cNvPr>
          <p:cNvCxnSpPr>
            <a:cxnSpLocks/>
          </p:cNvCxnSpPr>
          <p:nvPr/>
        </p:nvCxnSpPr>
        <p:spPr>
          <a:xfrm flipH="1">
            <a:off x="4815875" y="1238110"/>
            <a:ext cx="1189523" cy="716391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6BEDAF-4C36-4648-B2F9-D68647073EE4}"/>
              </a:ext>
            </a:extLst>
          </p:cNvPr>
          <p:cNvCxnSpPr>
            <a:cxnSpLocks/>
          </p:cNvCxnSpPr>
          <p:nvPr/>
        </p:nvCxnSpPr>
        <p:spPr>
          <a:xfrm flipH="1" flipV="1">
            <a:off x="4918279" y="3155939"/>
            <a:ext cx="1067988" cy="1008335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01526" y="3450668"/>
            <a:ext cx="1430200" cy="2139482"/>
            <a:chOff x="5986268" y="2573324"/>
            <a:chExt cx="1430200" cy="213948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2139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5986268" y="3051295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Management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PWA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40670" y="383386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A95891-1C65-5348-8CF4-1E03D1277D22}"/>
              </a:ext>
            </a:extLst>
          </p:cNvPr>
          <p:cNvGrpSpPr/>
          <p:nvPr/>
        </p:nvGrpSpPr>
        <p:grpSpPr>
          <a:xfrm>
            <a:off x="10404178" y="1366508"/>
            <a:ext cx="1300356" cy="2693493"/>
            <a:chOff x="10307928" y="307727"/>
            <a:chExt cx="1300356" cy="269349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E2FCEE-6277-1D45-A6A9-1BA683A9B36B}"/>
                </a:ext>
              </a:extLst>
            </p:cNvPr>
            <p:cNvSpPr/>
            <p:nvPr/>
          </p:nvSpPr>
          <p:spPr>
            <a:xfrm>
              <a:off x="10409466" y="755868"/>
              <a:ext cx="109728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Complete or almost complete</a:t>
              </a:r>
              <a:endParaRPr lang="en-US" sz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D978A6-56A3-AA41-8741-39F67B9DB91E}"/>
                </a:ext>
              </a:extLst>
            </p:cNvPr>
            <p:cNvSpPr/>
            <p:nvPr/>
          </p:nvSpPr>
          <p:spPr>
            <a:xfrm>
              <a:off x="10409466" y="2539555"/>
              <a:ext cx="109728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Not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40505D-7B2C-E84D-88C9-B14207CC02EF}"/>
                </a:ext>
              </a:extLst>
            </p:cNvPr>
            <p:cNvSpPr/>
            <p:nvPr/>
          </p:nvSpPr>
          <p:spPr>
            <a:xfrm>
              <a:off x="10409466" y="1559817"/>
              <a:ext cx="109728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10307928" y="30772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F043CFA-7DC2-C44A-8264-0E7AD4BE55BE}"/>
                </a:ext>
              </a:extLst>
            </p:cNvPr>
            <p:cNvSpPr/>
            <p:nvPr/>
          </p:nvSpPr>
          <p:spPr>
            <a:xfrm>
              <a:off x="10409466" y="1982423"/>
              <a:ext cx="109728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active development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A61CC5-EBE5-704C-A9BE-218C033E8C98}"/>
              </a:ext>
            </a:extLst>
          </p:cNvPr>
          <p:cNvGrpSpPr/>
          <p:nvPr/>
        </p:nvGrpSpPr>
        <p:grpSpPr>
          <a:xfrm>
            <a:off x="6030826" y="998388"/>
            <a:ext cx="1371600" cy="2354666"/>
            <a:chOff x="6030826" y="325312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325312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144642" y="766707"/>
              <a:ext cx="1143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PWA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426" y="433079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14562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1988192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1566909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301738" y="20732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72FBA1-BE63-D041-BE0E-887C84673DAC}"/>
              </a:ext>
            </a:extLst>
          </p:cNvPr>
          <p:cNvCxnSpPr>
            <a:cxnSpLocks/>
          </p:cNvCxnSpPr>
          <p:nvPr/>
        </p:nvCxnSpPr>
        <p:spPr>
          <a:xfrm flipH="1" flipV="1">
            <a:off x="4352750" y="4251804"/>
            <a:ext cx="167478" cy="1185173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665BF-8896-A746-8892-185E29AC5273}"/>
              </a:ext>
            </a:extLst>
          </p:cNvPr>
          <p:cNvSpPr/>
          <p:nvPr/>
        </p:nvSpPr>
        <p:spPr>
          <a:xfrm>
            <a:off x="155448" y="755868"/>
            <a:ext cx="4984962" cy="434648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" y="176942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846376"/>
            <a:ext cx="4336636" cy="490546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743" y="348785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510609" y="3726065"/>
            <a:ext cx="91198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88AF1-9AFD-194D-B453-59243CA88970}"/>
              </a:ext>
            </a:extLst>
          </p:cNvPr>
          <p:cNvSpPr/>
          <p:nvPr/>
        </p:nvSpPr>
        <p:spPr>
          <a:xfrm>
            <a:off x="493421" y="3155939"/>
            <a:ext cx="1371600" cy="1419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DF02A92-A22D-4341-9EE4-C8946831A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337" y="3212916"/>
            <a:ext cx="429768" cy="42976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4E6437-8DF9-5D4E-A416-A280B3EEE5D3}"/>
              </a:ext>
            </a:extLst>
          </p:cNvPr>
          <p:cNvCxnSpPr>
            <a:cxnSpLocks/>
          </p:cNvCxnSpPr>
          <p:nvPr/>
        </p:nvCxnSpPr>
        <p:spPr>
          <a:xfrm>
            <a:off x="1874111" y="2652521"/>
            <a:ext cx="360887" cy="149105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8123719-0ACB-F644-848C-C9F1992251E9}"/>
              </a:ext>
            </a:extLst>
          </p:cNvPr>
          <p:cNvSpPr/>
          <p:nvPr/>
        </p:nvSpPr>
        <p:spPr>
          <a:xfrm>
            <a:off x="2234998" y="2880393"/>
            <a:ext cx="121379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onDataChange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32AF49-25EE-394B-8B47-84AEFF88016B}"/>
              </a:ext>
            </a:extLst>
          </p:cNvPr>
          <p:cNvCxnSpPr>
            <a:cxnSpLocks/>
          </p:cNvCxnSpPr>
          <p:nvPr/>
        </p:nvCxnSpPr>
        <p:spPr>
          <a:xfrm flipH="1">
            <a:off x="1919800" y="3204886"/>
            <a:ext cx="543996" cy="351577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1A9769E-BA4B-EC49-B625-14962C36A690}"/>
              </a:ext>
            </a:extLst>
          </p:cNvPr>
          <p:cNvSpPr txBox="1"/>
          <p:nvPr/>
        </p:nvSpPr>
        <p:spPr>
          <a:xfrm>
            <a:off x="644166" y="3596120"/>
            <a:ext cx="1038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PubSub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E7C329-30DE-FA48-B1E8-95283AF9E7F3}"/>
              </a:ext>
            </a:extLst>
          </p:cNvPr>
          <p:cNvSpPr/>
          <p:nvPr/>
        </p:nvSpPr>
        <p:spPr>
          <a:xfrm>
            <a:off x="1200736" y="5681278"/>
            <a:ext cx="806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en-US" sz="1200" dirty="0"/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37C3241-9067-3C44-BA81-01F15CC87A8E}"/>
              </a:ext>
            </a:extLst>
          </p:cNvPr>
          <p:cNvCxnSpPr>
            <a:cxnSpLocks/>
          </p:cNvCxnSpPr>
          <p:nvPr/>
        </p:nvCxnSpPr>
        <p:spPr>
          <a:xfrm>
            <a:off x="1179222" y="4631140"/>
            <a:ext cx="1666998" cy="1382718"/>
          </a:xfrm>
          <a:prstGeom prst="bentConnector3">
            <a:avLst>
              <a:gd name="adj1" fmla="val 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BA35F0-48B2-DA46-860C-36E93260977D}"/>
              </a:ext>
            </a:extLst>
          </p:cNvPr>
          <p:cNvSpPr/>
          <p:nvPr/>
        </p:nvSpPr>
        <p:spPr>
          <a:xfrm rot="1748811">
            <a:off x="2096569" y="4974085"/>
            <a:ext cx="840295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5E62B88-161F-684F-B976-48EB1F32E860}"/>
              </a:ext>
            </a:extLst>
          </p:cNvPr>
          <p:cNvSpPr/>
          <p:nvPr/>
        </p:nvSpPr>
        <p:spPr>
          <a:xfrm>
            <a:off x="2970140" y="5879179"/>
            <a:ext cx="135165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MessageListener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AB8D88-8B0B-0340-BDE9-E39F3132970F}"/>
              </a:ext>
            </a:extLst>
          </p:cNvPr>
          <p:cNvCxnSpPr>
            <a:cxnSpLocks/>
          </p:cNvCxnSpPr>
          <p:nvPr/>
        </p:nvCxnSpPr>
        <p:spPr>
          <a:xfrm flipH="1" flipV="1">
            <a:off x="1458931" y="4683631"/>
            <a:ext cx="1814943" cy="96081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58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18</cp:revision>
  <dcterms:created xsi:type="dcterms:W3CDTF">2020-04-16T14:27:02Z</dcterms:created>
  <dcterms:modified xsi:type="dcterms:W3CDTF">2020-04-16T19:53:19Z</dcterms:modified>
</cp:coreProperties>
</file>