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EDBD-3129-D143-B981-B22A6A412B3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2971-25B9-7843-9EEB-75F0075D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2971-25B9-7843-9EEB-75F0075DD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7" y="512063"/>
            <a:ext cx="4525369" cy="3984725"/>
          </a:xfrm>
          <a:prstGeom prst="corner">
            <a:avLst>
              <a:gd name="adj1" fmla="val 64454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418533" cy="2293710"/>
            <a:chOff x="499257" y="259492"/>
            <a:chExt cx="1418533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database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885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Questionnaires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234960"/>
            <a:ext cx="1371600" cy="1188720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2573324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019818"/>
              <a:ext cx="1121397" cy="7792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</a:p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4"/>
            <a:ext cx="1371600" cy="1188720"/>
            <a:chOff x="6015568" y="2573324"/>
            <a:chExt cx="1371600" cy="1178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1783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2573324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089280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1945055"/>
            <a:ext cx="1371600" cy="1188720"/>
            <a:chOff x="6015568" y="2573324"/>
            <a:chExt cx="1371600" cy="9530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953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2573324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291471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1855318"/>
            <a:ext cx="3473539" cy="2963333"/>
          </a:xfrm>
          <a:prstGeom prst="bentConnector3">
            <a:avLst>
              <a:gd name="adj1" fmla="val 841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4197238" y="1492024"/>
            <a:ext cx="1833589" cy="978581"/>
          </a:xfrm>
          <a:prstGeom prst="bentConnector3">
            <a:avLst>
              <a:gd name="adj1" fmla="val 5147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4162548" y="1149756"/>
            <a:ext cx="1868278" cy="132084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3115417"/>
            <a:ext cx="3784970" cy="1126836"/>
          </a:xfrm>
          <a:prstGeom prst="bentConnector3">
            <a:avLst>
              <a:gd name="adj1" fmla="val 77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4030076" y="2182199"/>
            <a:ext cx="3786262" cy="2060054"/>
          </a:xfrm>
          <a:prstGeom prst="bentConnector3">
            <a:avLst>
              <a:gd name="adj1" fmla="val 76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210183"/>
            <a:ext cx="5511105" cy="3032069"/>
          </a:xfrm>
          <a:prstGeom prst="bentConnector3">
            <a:avLst>
              <a:gd name="adj1" fmla="val 34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117807"/>
            <a:ext cx="5520834" cy="2124445"/>
          </a:xfrm>
          <a:prstGeom prst="bentConnector3">
            <a:avLst>
              <a:gd name="adj1" fmla="val 3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3349841"/>
            <a:ext cx="5506581" cy="892411"/>
          </a:xfrm>
          <a:prstGeom prst="bentConnector3">
            <a:avLst>
              <a:gd name="adj1" fmla="val 3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5046" y="2976916"/>
            <a:ext cx="1371600" cy="939171"/>
            <a:chOff x="6015568" y="2573323"/>
            <a:chExt cx="1371600" cy="93917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3"/>
              <a:ext cx="1371600" cy="939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2573324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05003" y="288211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7BE79D-D474-4C4E-A208-E65EDE09D399}"/>
              </a:ext>
            </a:extLst>
          </p:cNvPr>
          <p:cNvGrpSpPr/>
          <p:nvPr/>
        </p:nvGrpSpPr>
        <p:grpSpPr>
          <a:xfrm>
            <a:off x="7815046" y="4308585"/>
            <a:ext cx="1371600" cy="1020129"/>
            <a:chOff x="6030826" y="4308585"/>
            <a:chExt cx="1371600" cy="10201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30826" y="4308585"/>
              <a:ext cx="1371600" cy="1020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34495" y="4318858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55928" y="463514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AED4-6918-3047-8A0B-7834A166C0BD}"/>
              </a:ext>
            </a:extLst>
          </p:cNvPr>
          <p:cNvSpPr/>
          <p:nvPr/>
        </p:nvSpPr>
        <p:spPr>
          <a:xfrm>
            <a:off x="122407" y="3184919"/>
            <a:ext cx="2254090" cy="1863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C19A9E-07DD-C541-AB3E-EA7B77C5B325}"/>
              </a:ext>
            </a:extLst>
          </p:cNvPr>
          <p:cNvSpPr txBox="1"/>
          <p:nvPr/>
        </p:nvSpPr>
        <p:spPr>
          <a:xfrm>
            <a:off x="124059" y="4759527"/>
            <a:ext cx="2252438" cy="28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IHCS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B12F3-64E1-424A-8831-75D6C5240EAC}"/>
              </a:ext>
            </a:extLst>
          </p:cNvPr>
          <p:cNvSpPr/>
          <p:nvPr/>
        </p:nvSpPr>
        <p:spPr>
          <a:xfrm>
            <a:off x="205411" y="3296243"/>
            <a:ext cx="132179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Token/pin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AEA6F65-C95E-1944-A16D-4B494249491D}"/>
              </a:ext>
            </a:extLst>
          </p:cNvPr>
          <p:cNvSpPr/>
          <p:nvPr/>
        </p:nvSpPr>
        <p:spPr>
          <a:xfrm>
            <a:off x="205411" y="3663915"/>
            <a:ext cx="2004653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participant information</a:t>
            </a:r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174D9CE-61FB-434C-86F1-5CDA39A0D54F}"/>
              </a:ext>
            </a:extLst>
          </p:cNvPr>
          <p:cNvSpPr/>
          <p:nvPr/>
        </p:nvSpPr>
        <p:spPr>
          <a:xfrm>
            <a:off x="205411" y="4432192"/>
            <a:ext cx="132179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Additional needs</a:t>
            </a:r>
            <a:endParaRPr lang="en-US" sz="12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53" idx="1"/>
            <a:endCxn id="118" idx="3"/>
          </p:cNvCxnSpPr>
          <p:nvPr/>
        </p:nvCxnSpPr>
        <p:spPr>
          <a:xfrm rot="10800000">
            <a:off x="4436086" y="2219276"/>
            <a:ext cx="3378961" cy="2599374"/>
          </a:xfrm>
          <a:prstGeom prst="bentConnector3">
            <a:avLst>
              <a:gd name="adj1" fmla="val 8648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09EE45E-6575-2E42-A2E5-27D3BD74437A}"/>
              </a:ext>
            </a:extLst>
          </p:cNvPr>
          <p:cNvGrpSpPr/>
          <p:nvPr/>
        </p:nvGrpSpPr>
        <p:grpSpPr>
          <a:xfrm>
            <a:off x="122410" y="5643892"/>
            <a:ext cx="1531783" cy="1149354"/>
            <a:chOff x="122410" y="5643892"/>
            <a:chExt cx="1531783" cy="11493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643892"/>
              <a:ext cx="1463041" cy="1149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515962" y="3735521"/>
            <a:ext cx="1374421" cy="2664884"/>
          </a:xfrm>
          <a:prstGeom prst="bentConnector3">
            <a:avLst>
              <a:gd name="adj1" fmla="val 181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2C0E2B-D814-AF48-8BF9-E82CA6CB809D}"/>
              </a:ext>
            </a:extLst>
          </p:cNvPr>
          <p:cNvGrpSpPr/>
          <p:nvPr/>
        </p:nvGrpSpPr>
        <p:grpSpPr>
          <a:xfrm>
            <a:off x="1900745" y="5643893"/>
            <a:ext cx="1511626" cy="1149352"/>
            <a:chOff x="1900745" y="5643893"/>
            <a:chExt cx="1511626" cy="1149352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1900745" y="5643893"/>
              <a:ext cx="1463040" cy="114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1902847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1989991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406041" y="4625601"/>
            <a:ext cx="1374421" cy="884725"/>
          </a:xfrm>
          <a:prstGeom prst="bentConnector3">
            <a:avLst>
              <a:gd name="adj1" fmla="val 176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5046" y="632625"/>
            <a:ext cx="1371600" cy="2198293"/>
            <a:chOff x="7845289" y="361073"/>
            <a:chExt cx="1371600" cy="21982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198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361073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674678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02019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346848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167350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000157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674678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C49E993-0021-904C-8C4E-10BD350C2616}"/>
              </a:ext>
            </a:extLst>
          </p:cNvPr>
          <p:cNvCxnSpPr>
            <a:cxnSpLocks/>
          </p:cNvCxnSpPr>
          <p:nvPr/>
        </p:nvCxnSpPr>
        <p:spPr>
          <a:xfrm flipH="1" flipV="1">
            <a:off x="1896409" y="1466006"/>
            <a:ext cx="761200" cy="34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A0F26EB-F8E8-9D4A-B8E0-4AEDBBB25121}"/>
              </a:ext>
            </a:extLst>
          </p:cNvPr>
          <p:cNvGrpSpPr/>
          <p:nvPr/>
        </p:nvGrpSpPr>
        <p:grpSpPr>
          <a:xfrm>
            <a:off x="2740330" y="750191"/>
            <a:ext cx="2062842" cy="3673489"/>
            <a:chOff x="2740330" y="750191"/>
            <a:chExt cx="2062842" cy="36734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BCB67-E5DB-0A48-9120-698E32B5F743}"/>
                </a:ext>
              </a:extLst>
            </p:cNvPr>
            <p:cNvSpPr/>
            <p:nvPr/>
          </p:nvSpPr>
          <p:spPr>
            <a:xfrm>
              <a:off x="2740331" y="750191"/>
              <a:ext cx="1371600" cy="36734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491EBB-1795-9F49-9EEB-C8D552E8A1C9}"/>
                </a:ext>
              </a:extLst>
            </p:cNvPr>
            <p:cNvSpPr txBox="1"/>
            <p:nvPr/>
          </p:nvSpPr>
          <p:spPr>
            <a:xfrm>
              <a:off x="2740330" y="766766"/>
              <a:ext cx="1357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APIs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4AA49B-4385-AE4E-9A72-2CFD2468B3D6}"/>
                </a:ext>
              </a:extLst>
            </p:cNvPr>
            <p:cNvSpPr/>
            <p:nvPr/>
          </p:nvSpPr>
          <p:spPr>
            <a:xfrm>
              <a:off x="3041151" y="101125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validateToken</a:t>
              </a:r>
              <a:endParaRPr 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90A53-119B-4F4B-8687-96E559FFCDD3}"/>
                </a:ext>
              </a:extLst>
            </p:cNvPr>
            <p:cNvSpPr/>
            <p:nvPr/>
          </p:nvSpPr>
          <p:spPr>
            <a:xfrm>
              <a:off x="3041151" y="1353523"/>
              <a:ext cx="115608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getUserProfile</a:t>
              </a:r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D8B9B2-D0FC-FD4E-AA96-6D0B9B418CB9}"/>
                </a:ext>
              </a:extLst>
            </p:cNvPr>
            <p:cNvSpPr/>
            <p:nvPr/>
          </p:nvSpPr>
          <p:spPr>
            <a:xfrm>
              <a:off x="3041151" y="2407125"/>
              <a:ext cx="153176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getParticipantToken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5CA71D-10E0-BD4B-993E-C82114014B7C}"/>
                </a:ext>
              </a:extLst>
            </p:cNvPr>
            <p:cNvSpPr/>
            <p:nvPr/>
          </p:nvSpPr>
          <p:spPr>
            <a:xfrm>
              <a:off x="3041151" y="2768583"/>
              <a:ext cx="119936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b="0" i="0" dirty="0" err="1">
                  <a:solidFill>
                    <a:srgbClr val="28282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getParticipants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34DD4D-3E84-0F4C-8688-8A7E5D78FAE0}"/>
                </a:ext>
              </a:extLst>
            </p:cNvPr>
            <p:cNvSpPr/>
            <p:nvPr/>
          </p:nvSpPr>
          <p:spPr>
            <a:xfrm>
              <a:off x="3041151" y="4103753"/>
              <a:ext cx="98892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APIs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341477-B53B-5C4F-AEA9-F3320DCC97BE}"/>
                </a:ext>
              </a:extLst>
            </p:cNvPr>
            <p:cNvSpPr/>
            <p:nvPr/>
          </p:nvSpPr>
          <p:spPr>
            <a:xfrm>
              <a:off x="3041151" y="1716817"/>
              <a:ext cx="130035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validateSiteUser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1D19BE-9657-A349-9097-F04C4F096CFF}"/>
                </a:ext>
              </a:extLst>
            </p:cNvPr>
            <p:cNvSpPr/>
            <p:nvPr/>
          </p:nvSpPr>
          <p:spPr>
            <a:xfrm>
              <a:off x="3041151" y="2080776"/>
              <a:ext cx="1394934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identifyParticipant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0979E1-AD45-924E-B03D-897C112F2138}"/>
                </a:ext>
              </a:extLst>
            </p:cNvPr>
            <p:cNvSpPr/>
            <p:nvPr/>
          </p:nvSpPr>
          <p:spPr>
            <a:xfrm>
              <a:off x="3041151" y="3108649"/>
              <a:ext cx="1762021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submitParticipantsData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449E8E-0A75-9646-B6CA-701B2FE5E5F2}"/>
              </a:ext>
            </a:extLst>
          </p:cNvPr>
          <p:cNvGrpSpPr/>
          <p:nvPr/>
        </p:nvGrpSpPr>
        <p:grpSpPr>
          <a:xfrm>
            <a:off x="6030826" y="632624"/>
            <a:ext cx="1367931" cy="3675959"/>
            <a:chOff x="6030826" y="632624"/>
            <a:chExt cx="1367931" cy="36759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632624"/>
              <a:ext cx="1336276" cy="3675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4495" y="63262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326722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202406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2906076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9CC4C0-EA90-D246-8F11-B1F7F9699B2F}"/>
                </a:ext>
              </a:extLst>
            </p:cNvPr>
            <p:cNvSpPr/>
            <p:nvPr/>
          </p:nvSpPr>
          <p:spPr>
            <a:xfrm>
              <a:off x="6155928" y="978050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US" sz="12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A4EFEC3-770E-144D-8688-4E51D4EDA395}"/>
                </a:ext>
              </a:extLst>
            </p:cNvPr>
            <p:cNvSpPr/>
            <p:nvPr/>
          </p:nvSpPr>
          <p:spPr>
            <a:xfrm>
              <a:off x="6155928" y="255740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My Data</a:t>
              </a:r>
              <a:endParaRPr 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E889A5-4F27-3D45-8954-2D194BFF0844}"/>
                </a:ext>
              </a:extLst>
            </p:cNvPr>
            <p:cNvSpPr/>
            <p:nvPr/>
          </p:nvSpPr>
          <p:spPr>
            <a:xfrm>
              <a:off x="6155928" y="167539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 profile</a:t>
              </a:r>
              <a:endParaRPr lang="en-US" sz="1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C8A10A-67EA-D54C-A29F-FE36C7A32234}"/>
                </a:ext>
              </a:extLst>
            </p:cNvPr>
            <p:cNvSpPr/>
            <p:nvPr/>
          </p:nvSpPr>
          <p:spPr>
            <a:xfrm>
              <a:off x="6155928" y="3254748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3517C2-4C0D-0344-B15F-69BD9678BA13}"/>
                </a:ext>
              </a:extLst>
            </p:cNvPr>
            <p:cNvSpPr/>
            <p:nvPr/>
          </p:nvSpPr>
          <p:spPr>
            <a:xfrm>
              <a:off x="6155928" y="3603420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Support</a:t>
              </a:r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66374CF-78B0-2D43-BAD5-C7C63CDD866B}"/>
                </a:ext>
              </a:extLst>
            </p:cNvPr>
            <p:cNvSpPr/>
            <p:nvPr/>
          </p:nvSpPr>
          <p:spPr>
            <a:xfrm>
              <a:off x="6155928" y="395209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Reminders</a:t>
              </a:r>
              <a:endParaRPr lang="en-US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FF73D3C-66CD-7141-9C3E-F4A5D717BEB3}"/>
              </a:ext>
            </a:extLst>
          </p:cNvPr>
          <p:cNvGrpSpPr/>
          <p:nvPr/>
        </p:nvGrpSpPr>
        <p:grpSpPr>
          <a:xfrm>
            <a:off x="3658922" y="5647816"/>
            <a:ext cx="1463039" cy="1145430"/>
            <a:chOff x="3658922" y="5647816"/>
            <a:chExt cx="1463039" cy="114543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3658922" y="5647816"/>
              <a:ext cx="1463039" cy="11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3658922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Biospecimens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3729543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B0E6832-C880-2B43-A663-EDAA93D5C2DB}"/>
                </a:ext>
              </a:extLst>
            </p:cNvPr>
            <p:cNvSpPr/>
            <p:nvPr/>
          </p:nvSpPr>
          <p:spPr>
            <a:xfrm>
              <a:off x="4173875" y="6141104"/>
              <a:ext cx="433132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BSI</a:t>
              </a:r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27" idx="0"/>
            <a:endCxn id="78" idx="2"/>
          </p:cNvCxnSpPr>
          <p:nvPr/>
        </p:nvCxnSpPr>
        <p:spPr>
          <a:xfrm rot="16200000" flipV="1">
            <a:off x="3329496" y="4586870"/>
            <a:ext cx="1267064" cy="854828"/>
          </a:xfrm>
          <a:prstGeom prst="bentConnector3">
            <a:avLst>
              <a:gd name="adj1" fmla="val 10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27206" y="2545625"/>
            <a:ext cx="1513945" cy="889118"/>
          </a:xfrm>
          <a:prstGeom prst="bentConnector3">
            <a:avLst>
              <a:gd name="adj1" fmla="val 6426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 flipV="1">
            <a:off x="2210064" y="2907083"/>
            <a:ext cx="831087" cy="895332"/>
          </a:xfrm>
          <a:prstGeom prst="bentConnector3">
            <a:avLst>
              <a:gd name="adj1" fmla="val 4541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 flipV="1">
            <a:off x="1527207" y="4242253"/>
            <a:ext cx="1513944" cy="3284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86E418-0D34-764D-8ED1-88EE1748FB2A}"/>
              </a:ext>
            </a:extLst>
          </p:cNvPr>
          <p:cNvSpPr/>
          <p:nvPr/>
        </p:nvSpPr>
        <p:spPr>
          <a:xfrm>
            <a:off x="205411" y="4044621"/>
            <a:ext cx="183536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Submit Participant Data</a:t>
            </a:r>
            <a:endParaRPr lang="en-US" sz="1200" dirty="0"/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113E9BC6-690D-E043-AA23-717A84B04F08}"/>
              </a:ext>
            </a:extLst>
          </p:cNvPr>
          <p:cNvCxnSpPr>
            <a:cxnSpLocks/>
            <a:stCxn id="167" idx="3"/>
            <a:endCxn id="104" idx="1"/>
          </p:cNvCxnSpPr>
          <p:nvPr/>
        </p:nvCxnSpPr>
        <p:spPr>
          <a:xfrm flipV="1">
            <a:off x="2040771" y="3247149"/>
            <a:ext cx="1000380" cy="935972"/>
          </a:xfrm>
          <a:prstGeom prst="bentConnector3">
            <a:avLst>
              <a:gd name="adj1" fmla="val 620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5F1430-840A-454D-A350-48308C8AF294}"/>
              </a:ext>
            </a:extLst>
          </p:cNvPr>
          <p:cNvGrpSpPr/>
          <p:nvPr/>
        </p:nvGrpSpPr>
        <p:grpSpPr>
          <a:xfrm>
            <a:off x="3412371" y="4484108"/>
            <a:ext cx="761504" cy="1795496"/>
            <a:chOff x="3412371" y="4484108"/>
            <a:chExt cx="761504" cy="1795496"/>
          </a:xfrm>
        </p:grpSpPr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D5F6A01E-0A0E-3A45-BAF5-EBF5423B6FC6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 rot="16200000" flipH="1">
              <a:off x="2895375" y="5001104"/>
              <a:ext cx="1795496" cy="761504"/>
            </a:xfrm>
            <a:prstGeom prst="bentConnector2">
              <a:avLst/>
            </a:prstGeom>
            <a:ln w="38100" cmpd="dbl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40299FE-7EDC-A44B-848C-7FAB015FF2DD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71" y="4496789"/>
              <a:ext cx="0" cy="1782815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589348D-B494-2845-BFA3-7194B172A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371" y="6279604"/>
              <a:ext cx="64956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107</Words>
  <Application>Microsoft Macintosh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47</cp:revision>
  <dcterms:created xsi:type="dcterms:W3CDTF">2020-04-16T14:27:02Z</dcterms:created>
  <dcterms:modified xsi:type="dcterms:W3CDTF">2020-05-27T03:47:04Z</dcterms:modified>
</cp:coreProperties>
</file>