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>
        <p:scale>
          <a:sx n="108" d="100"/>
          <a:sy n="108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A3-CF20-5645-8D2D-18DA37B4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456A-8EE2-AB4E-B4DA-9A61FFF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EB9-523D-0E46-A890-766004D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8DC-6A94-514F-90F9-717DBE5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EBB-FDD7-4D44-97A4-50E0AD5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690-BDB0-814E-B268-EB46641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BE50-7ACD-6B43-B94E-7745FDAF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107-4F74-EF4C-BD54-917C081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3F57-D9A7-F046-8BFC-0EE441C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66D-8B7C-1B41-84CA-7E3FE96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0A24-9A28-3C4B-95F4-67E3F7A9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1AEE-3FF3-804C-96F7-33064E7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5FE2-FD44-5B4B-A7E6-8423242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9D2-247A-C34C-A550-3408142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44E-7C7E-4540-91FA-636922C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B-E4E8-F241-B32A-C5D0F64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9A-6DE0-7448-AD72-928FD0A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2C77-394F-E84E-8B6D-DBAEEB6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7819-DE14-444D-B4C1-019F096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1051-8886-D24E-9248-721463C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6D3-D7F9-5F4A-A274-AA08927B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2BE-0527-C648-90DC-8E62D216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E942-FDEA-F84F-817E-36B1570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0EE-75FC-1D4E-8DEE-B7EF5206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0546-FB62-EC45-B180-86A01CB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23D-9ECE-4440-ACFB-2AE1837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EAF7-EF3A-9F48-A56B-258E8E1E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9B1B-13B7-8F47-84CD-CB7EB6E5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5A12-7BBA-8440-A7EC-84633FA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E0F7-D24D-6C43-B75E-9A235F2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F8C-8271-3549-B024-B71942C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DE-AB0E-DE49-8FC6-D1E3A78E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D020-19D8-F14B-ABDD-7D3CD4B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D8-0106-934A-B3CA-3C7FD17D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9BF-80F0-924E-A322-0FA5DC83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2F12-6D4E-F74F-886A-9D844476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A95B-007A-AA4F-9360-DA80FD8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D1CC-AF4F-6E4A-9B96-7E28228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4A35-8532-914E-A602-DAF46E6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CC-F62C-044F-8159-A89B271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D9A1-5F6C-5448-BEFA-1B589C3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71B2-97C5-D840-82BF-69D4E8F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03F7-090D-7F4D-B3CD-4053097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B162-6C81-3F41-BF21-4E1F1CA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5C2-F0CB-2144-8164-33D593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C59B-8D65-474B-9C2C-ED5A462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BFA-4B7C-9C44-9FD1-8252A50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F1-7A24-A242-859E-AE1CBC70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D54E-773E-7641-9E27-00763A09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BAE1-770C-C54C-AD78-9CF235A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4171-5268-C240-84AC-F8D7A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3EB3-C160-EB48-A95B-4F0D309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DC4-0B6B-414A-A941-5D3AAA2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08FB1-74DE-BF4D-B5D3-316D25D7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351-614E-484C-8752-66FB241A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4E5C-D3A8-894A-8C41-DEA1F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A54B-A15B-8146-A06E-EF409F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B06-D40A-344C-AAA4-F20716F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D56-254A-2645-9D5A-3D18B3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A0C-4530-CF49-B4F5-9BA7BA07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ECB-143D-924F-AD66-BC6ABC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266-9218-8044-94D4-D9EAE39E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CEA-3789-1343-985F-8D36220B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00678EC-26F4-C74F-9887-1B4747EC439E}"/>
              </a:ext>
            </a:extLst>
          </p:cNvPr>
          <p:cNvGrpSpPr/>
          <p:nvPr/>
        </p:nvGrpSpPr>
        <p:grpSpPr>
          <a:xfrm>
            <a:off x="499257" y="678807"/>
            <a:ext cx="1371600" cy="4062616"/>
            <a:chOff x="499257" y="259492"/>
            <a:chExt cx="1371600" cy="40626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1B0D29-96AC-034A-AEFA-F4601B9D54B9}"/>
                </a:ext>
              </a:extLst>
            </p:cNvPr>
            <p:cNvSpPr/>
            <p:nvPr/>
          </p:nvSpPr>
          <p:spPr>
            <a:xfrm>
              <a:off x="499257" y="259492"/>
              <a:ext cx="1371600" cy="40626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A1C5E9C-3769-E849-841C-9A520122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757" y="391299"/>
              <a:ext cx="482600" cy="431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E9B4A-0A94-3C45-829A-1EC2181E11E4}"/>
                </a:ext>
              </a:extLst>
            </p:cNvPr>
            <p:cNvSpPr txBox="1"/>
            <p:nvPr/>
          </p:nvSpPr>
          <p:spPr>
            <a:xfrm>
              <a:off x="665748" y="848499"/>
              <a:ext cx="1038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Firestore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4375A-249F-344E-B9CA-480ACF74A38E}"/>
                </a:ext>
              </a:extLst>
            </p:cNvPr>
            <p:cNvSpPr txBox="1"/>
            <p:nvPr/>
          </p:nvSpPr>
          <p:spPr>
            <a:xfrm>
              <a:off x="529268" y="1335564"/>
              <a:ext cx="13115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Questionnaire</a:t>
              </a:r>
            </a:p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EABF02-C140-1D43-ADE9-248A2DBD8377}"/>
              </a:ext>
            </a:extLst>
          </p:cNvPr>
          <p:cNvCxnSpPr>
            <a:cxnSpLocks/>
          </p:cNvCxnSpPr>
          <p:nvPr/>
        </p:nvCxnSpPr>
        <p:spPr>
          <a:xfrm flipH="1">
            <a:off x="1874111" y="2086784"/>
            <a:ext cx="866220" cy="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B44FB4-EBF8-B24B-BD52-88CBE1BF4DCA}"/>
              </a:ext>
            </a:extLst>
          </p:cNvPr>
          <p:cNvCxnSpPr>
            <a:cxnSpLocks/>
          </p:cNvCxnSpPr>
          <p:nvPr/>
        </p:nvCxnSpPr>
        <p:spPr>
          <a:xfrm flipH="1">
            <a:off x="7420860" y="1980890"/>
            <a:ext cx="365760" cy="0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4AA936-1986-6A41-8D7F-37CD59EE62FE}"/>
              </a:ext>
            </a:extLst>
          </p:cNvPr>
          <p:cNvGrpSpPr/>
          <p:nvPr/>
        </p:nvGrpSpPr>
        <p:grpSpPr>
          <a:xfrm>
            <a:off x="7816338" y="632625"/>
            <a:ext cx="1371600" cy="2696530"/>
            <a:chOff x="7845289" y="361073"/>
            <a:chExt cx="1371600" cy="26965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FE2A3-797C-694E-BD5B-673B4AD48D52}"/>
                </a:ext>
              </a:extLst>
            </p:cNvPr>
            <p:cNvSpPr/>
            <p:nvPr/>
          </p:nvSpPr>
          <p:spPr>
            <a:xfrm>
              <a:off x="7845289" y="361073"/>
              <a:ext cx="1371600" cy="269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C09F32-1D3C-7E41-8307-5EB145D2B93F}"/>
                </a:ext>
              </a:extLst>
            </p:cNvPr>
            <p:cNvSpPr txBox="1"/>
            <p:nvPr/>
          </p:nvSpPr>
          <p:spPr>
            <a:xfrm>
              <a:off x="8233572" y="80246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4A95163-4626-F14D-91E5-43373CE92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7889" y="468841"/>
              <a:ext cx="406400" cy="40640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1E1656-D8A9-3B4F-8E6C-BBB800B71DA4}"/>
                </a:ext>
              </a:extLst>
            </p:cNvPr>
            <p:cNvSpPr/>
            <p:nvPr/>
          </p:nvSpPr>
          <p:spPr>
            <a:xfrm>
              <a:off x="7936729" y="1105754"/>
              <a:ext cx="1188720" cy="1737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A63C4-B298-2040-926D-FED9AE5B72C5}"/>
                </a:ext>
              </a:extLst>
            </p:cNvPr>
            <p:cNvSpPr/>
            <p:nvPr/>
          </p:nvSpPr>
          <p:spPr>
            <a:xfrm>
              <a:off x="8073889" y="145126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7ADD90-30AC-204A-9A47-3BDFD082425A}"/>
                </a:ext>
              </a:extLst>
            </p:cNvPr>
            <p:cNvSpPr/>
            <p:nvPr/>
          </p:nvSpPr>
          <p:spPr>
            <a:xfrm>
              <a:off x="8073889" y="1777924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89086F-9396-274C-8B45-3A5A155405E5}"/>
                </a:ext>
              </a:extLst>
            </p:cNvPr>
            <p:cNvSpPr/>
            <p:nvPr/>
          </p:nvSpPr>
          <p:spPr>
            <a:xfrm>
              <a:off x="8073889" y="210457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A6BB52-DA5F-8A4F-B622-67F9A834347F}"/>
                </a:ext>
              </a:extLst>
            </p:cNvPr>
            <p:cNvSpPr/>
            <p:nvPr/>
          </p:nvSpPr>
          <p:spPr>
            <a:xfrm>
              <a:off x="8073889" y="243123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4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FF0A78-4CD0-0F47-B495-7EB912424907}"/>
                </a:ext>
              </a:extLst>
            </p:cNvPr>
            <p:cNvSpPr txBox="1"/>
            <p:nvPr/>
          </p:nvSpPr>
          <p:spPr>
            <a:xfrm>
              <a:off x="7948715" y="1105754"/>
              <a:ext cx="1183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6CE830-BFFA-7F4A-B2D2-1CA44CFED0A8}"/>
              </a:ext>
            </a:extLst>
          </p:cNvPr>
          <p:cNvGrpSpPr/>
          <p:nvPr/>
        </p:nvGrpSpPr>
        <p:grpSpPr>
          <a:xfrm>
            <a:off x="4098056" y="5053770"/>
            <a:ext cx="1371600" cy="445150"/>
            <a:chOff x="6005397" y="3057603"/>
            <a:chExt cx="1371600" cy="445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7CAED4-6918-3047-8A0B-7834A166C0BD}"/>
                </a:ext>
              </a:extLst>
            </p:cNvPr>
            <p:cNvSpPr/>
            <p:nvPr/>
          </p:nvSpPr>
          <p:spPr>
            <a:xfrm>
              <a:off x="6005397" y="3057603"/>
              <a:ext cx="1371600" cy="445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C19A9E-07DD-C541-AB3E-EA7B77C5B325}"/>
                </a:ext>
              </a:extLst>
            </p:cNvPr>
            <p:cNvSpPr txBox="1"/>
            <p:nvPr/>
          </p:nvSpPr>
          <p:spPr>
            <a:xfrm>
              <a:off x="6415320" y="3152001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IHCS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BCB67-E5DB-0A48-9120-698E32B5F743}"/>
              </a:ext>
            </a:extLst>
          </p:cNvPr>
          <p:cNvSpPr/>
          <p:nvPr/>
        </p:nvSpPr>
        <p:spPr>
          <a:xfrm>
            <a:off x="2740331" y="750191"/>
            <a:ext cx="1371600" cy="3991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2AB58-7B35-5B4F-8361-0DBE33B58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531" y="8819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91EBB-1795-9F49-9EEB-C8D552E8A1C9}"/>
              </a:ext>
            </a:extLst>
          </p:cNvPr>
          <p:cNvSpPr txBox="1"/>
          <p:nvPr/>
        </p:nvSpPr>
        <p:spPr>
          <a:xfrm>
            <a:off x="2906822" y="1330959"/>
            <a:ext cx="1038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API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4AA49B-4385-AE4E-9A72-2CFD2468B3D6}"/>
              </a:ext>
            </a:extLst>
          </p:cNvPr>
          <p:cNvSpPr/>
          <p:nvPr/>
        </p:nvSpPr>
        <p:spPr>
          <a:xfrm>
            <a:off x="3510609" y="1706304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validateToken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A90A53-119B-4F4B-8687-96E559FFCDD3}"/>
              </a:ext>
            </a:extLst>
          </p:cNvPr>
          <p:cNvSpPr/>
          <p:nvPr/>
        </p:nvSpPr>
        <p:spPr>
          <a:xfrm>
            <a:off x="3510609" y="2060617"/>
            <a:ext cx="115608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getUserProfile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8B9B2-D0FC-FD4E-AA96-6D0B9B418CB9}"/>
              </a:ext>
            </a:extLst>
          </p:cNvPr>
          <p:cNvSpPr/>
          <p:nvPr/>
        </p:nvSpPr>
        <p:spPr>
          <a:xfrm>
            <a:off x="3510609" y="2414930"/>
            <a:ext cx="153176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getParticipantToken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CA71D-10E0-BD4B-993E-C82114014B7C}"/>
              </a:ext>
            </a:extLst>
          </p:cNvPr>
          <p:cNvSpPr/>
          <p:nvPr/>
        </p:nvSpPr>
        <p:spPr>
          <a:xfrm>
            <a:off x="3510609" y="2769243"/>
            <a:ext cx="119936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b="0" i="0" dirty="0" err="1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getParticipants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4D8BE1-9193-ED4A-97B6-10AF6CB3562A}"/>
              </a:ext>
            </a:extLst>
          </p:cNvPr>
          <p:cNvSpPr/>
          <p:nvPr/>
        </p:nvSpPr>
        <p:spPr>
          <a:xfrm>
            <a:off x="3510609" y="3123556"/>
            <a:ext cx="1394934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identifyParticipant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217A09F-8802-164C-90B4-0FF664D70FBA}"/>
              </a:ext>
            </a:extLst>
          </p:cNvPr>
          <p:cNvCxnSpPr>
            <a:cxnSpLocks/>
          </p:cNvCxnSpPr>
          <p:nvPr/>
        </p:nvCxnSpPr>
        <p:spPr>
          <a:xfrm flipH="1">
            <a:off x="5189838" y="1238110"/>
            <a:ext cx="815560" cy="628989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6BEDAF-4C36-4648-B2F9-D68647073EE4}"/>
              </a:ext>
            </a:extLst>
          </p:cNvPr>
          <p:cNvCxnSpPr>
            <a:cxnSpLocks/>
          </p:cNvCxnSpPr>
          <p:nvPr/>
        </p:nvCxnSpPr>
        <p:spPr>
          <a:xfrm flipH="1" flipV="1">
            <a:off x="4987241" y="2427866"/>
            <a:ext cx="999026" cy="1736407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33A828C-5AF1-B940-86F7-AF48DFE182FC}"/>
              </a:ext>
            </a:extLst>
          </p:cNvPr>
          <p:cNvGrpSpPr/>
          <p:nvPr/>
        </p:nvGrpSpPr>
        <p:grpSpPr>
          <a:xfrm>
            <a:off x="6030826" y="3084905"/>
            <a:ext cx="1371600" cy="1538952"/>
            <a:chOff x="6015568" y="2573324"/>
            <a:chExt cx="1371600" cy="153895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30675-B2DC-2F42-9E11-1D108A8DCF69}"/>
                </a:ext>
              </a:extLst>
            </p:cNvPr>
            <p:cNvSpPr/>
            <p:nvPr/>
          </p:nvSpPr>
          <p:spPr>
            <a:xfrm>
              <a:off x="6015568" y="2573324"/>
              <a:ext cx="1371600" cy="1538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0AB81-E943-5B47-A2CF-832CFD9F549C}"/>
                </a:ext>
              </a:extLst>
            </p:cNvPr>
            <p:cNvSpPr txBox="1"/>
            <p:nvPr/>
          </p:nvSpPr>
          <p:spPr>
            <a:xfrm>
              <a:off x="6022906" y="3051295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Site App 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FE0A63B-FB70-2E42-AB97-F4DA1FD3C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D33C1-8EB0-F74A-99FF-CC905EFA722E}"/>
                </a:ext>
              </a:extLst>
            </p:cNvPr>
            <p:cNvSpPr/>
            <p:nvPr/>
          </p:nvSpPr>
          <p:spPr>
            <a:xfrm>
              <a:off x="6129384" y="3374218"/>
              <a:ext cx="1121397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Management Dashboard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D129A0-1930-204B-B51C-7E889B275F20}"/>
              </a:ext>
            </a:extLst>
          </p:cNvPr>
          <p:cNvGrpSpPr/>
          <p:nvPr/>
        </p:nvGrpSpPr>
        <p:grpSpPr>
          <a:xfrm>
            <a:off x="155448" y="5391088"/>
            <a:ext cx="5314208" cy="1270530"/>
            <a:chOff x="155448" y="5391088"/>
            <a:chExt cx="5314208" cy="1270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469AF2-DF57-BB45-9EE9-6D09F5A2C457}"/>
                </a:ext>
              </a:extLst>
            </p:cNvPr>
            <p:cNvSpPr/>
            <p:nvPr/>
          </p:nvSpPr>
          <p:spPr>
            <a:xfrm>
              <a:off x="155448" y="5755191"/>
              <a:ext cx="5314208" cy="906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F7469F-E85C-8047-9BC0-D688FE90DA96}"/>
                </a:ext>
              </a:extLst>
            </p:cNvPr>
            <p:cNvSpPr txBox="1"/>
            <p:nvPr/>
          </p:nvSpPr>
          <p:spPr>
            <a:xfrm>
              <a:off x="2162374" y="539108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Status Key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C3C71A-51F2-DB43-A921-3620E45F32C0}"/>
                </a:ext>
              </a:extLst>
            </p:cNvPr>
            <p:cNvGrpSpPr/>
            <p:nvPr/>
          </p:nvGrpSpPr>
          <p:grpSpPr>
            <a:xfrm>
              <a:off x="356617" y="5885239"/>
              <a:ext cx="4911871" cy="646331"/>
              <a:chOff x="400525" y="5867582"/>
              <a:chExt cx="4911871" cy="64633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1E2FCEE-6277-1D45-A6A9-1BA683A9B36B}"/>
                  </a:ext>
                </a:extLst>
              </p:cNvPr>
              <p:cNvSpPr/>
              <p:nvPr/>
            </p:nvSpPr>
            <p:spPr>
              <a:xfrm>
                <a:off x="400525" y="5867582"/>
                <a:ext cx="109728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 or almost complete</a:t>
                </a:r>
                <a:endParaRPr lang="en-US" sz="12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D978A6-56A3-AA41-8741-39F67B9DB91E}"/>
                  </a:ext>
                </a:extLst>
              </p:cNvPr>
              <p:cNvSpPr/>
              <p:nvPr/>
            </p:nvSpPr>
            <p:spPr>
              <a:xfrm>
                <a:off x="4215116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Started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40505D-7B2C-E84D-88C9-B14207CC02EF}"/>
                  </a:ext>
                </a:extLst>
              </p:cNvPr>
              <p:cNvSpPr/>
              <p:nvPr/>
            </p:nvSpPr>
            <p:spPr>
              <a:xfrm>
                <a:off x="1672055" y="6052248"/>
                <a:ext cx="1097280" cy="27699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Prototype</a:t>
                </a:r>
                <a:endParaRPr lang="en-US" sz="12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043CFA-7DC2-C44A-8264-0E7AD4BE55BE}"/>
                  </a:ext>
                </a:extLst>
              </p:cNvPr>
              <p:cNvSpPr/>
              <p:nvPr/>
            </p:nvSpPr>
            <p:spPr>
              <a:xfrm>
                <a:off x="2943585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active development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A61CC5-EBE5-704C-A9BE-218C033E8C98}"/>
              </a:ext>
            </a:extLst>
          </p:cNvPr>
          <p:cNvGrpSpPr/>
          <p:nvPr/>
        </p:nvGrpSpPr>
        <p:grpSpPr>
          <a:xfrm>
            <a:off x="6030826" y="632625"/>
            <a:ext cx="1371600" cy="2354666"/>
            <a:chOff x="6030826" y="325312"/>
            <a:chExt cx="1371600" cy="23546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E58876-C7DF-7748-879A-E8CFB7A88C90}"/>
                </a:ext>
              </a:extLst>
            </p:cNvPr>
            <p:cNvSpPr/>
            <p:nvPr/>
          </p:nvSpPr>
          <p:spPr>
            <a:xfrm>
              <a:off x="6030826" y="325312"/>
              <a:ext cx="1371600" cy="2354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16CB91-04EF-114E-848E-934101196852}"/>
                </a:ext>
              </a:extLst>
            </p:cNvPr>
            <p:cNvSpPr txBox="1"/>
            <p:nvPr/>
          </p:nvSpPr>
          <p:spPr>
            <a:xfrm>
              <a:off x="6038164" y="766707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Participant App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F4B1C4-FBE6-1342-934E-760DF252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3426" y="433079"/>
              <a:ext cx="406400" cy="406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B582C5-2EAB-CF42-9381-F336FD45D0BE}"/>
                </a:ext>
              </a:extLst>
            </p:cNvPr>
            <p:cNvSpPr/>
            <p:nvPr/>
          </p:nvSpPr>
          <p:spPr>
            <a:xfrm>
              <a:off x="6155928" y="1145625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247ED2-1D51-DC4B-9B0D-CB3ACF7E3999}"/>
                </a:ext>
              </a:extLst>
            </p:cNvPr>
            <p:cNvSpPr/>
            <p:nvPr/>
          </p:nvSpPr>
          <p:spPr>
            <a:xfrm>
              <a:off x="6155928" y="1988192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Participant Dashboard</a:t>
              </a:r>
              <a:endParaRPr lang="en-US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BD3FB4A-0EBF-214A-974A-FA44047D18FF}"/>
                </a:ext>
              </a:extLst>
            </p:cNvPr>
            <p:cNvSpPr/>
            <p:nvPr/>
          </p:nvSpPr>
          <p:spPr>
            <a:xfrm>
              <a:off x="6155928" y="1566909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Consent</a:t>
              </a:r>
              <a:endParaRPr 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B58560-F43E-444A-8D5E-BE811EC0C424}"/>
                </a:ext>
              </a:extLst>
            </p:cNvPr>
            <p:cNvSpPr txBox="1"/>
            <p:nvPr/>
          </p:nvSpPr>
          <p:spPr>
            <a:xfrm>
              <a:off x="6301738" y="20732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272FBA1-BE63-D041-BE0E-887C84673DAC}"/>
              </a:ext>
            </a:extLst>
          </p:cNvPr>
          <p:cNvCxnSpPr>
            <a:cxnSpLocks/>
          </p:cNvCxnSpPr>
          <p:nvPr/>
        </p:nvCxnSpPr>
        <p:spPr>
          <a:xfrm flipH="1" flipV="1">
            <a:off x="4496531" y="3616368"/>
            <a:ext cx="287325" cy="1492978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665BF-8896-A746-8892-185E29AC5273}"/>
              </a:ext>
            </a:extLst>
          </p:cNvPr>
          <p:cNvSpPr/>
          <p:nvPr/>
        </p:nvSpPr>
        <p:spPr>
          <a:xfrm>
            <a:off x="155448" y="507671"/>
            <a:ext cx="4984962" cy="434648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F90C5-A4B7-D241-ACE7-5762CF26C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5" y="-71255"/>
            <a:ext cx="2836595" cy="7349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7A1751A-2EEB-B048-98F0-614EE4706A1F}"/>
              </a:ext>
            </a:extLst>
          </p:cNvPr>
          <p:cNvSpPr/>
          <p:nvPr/>
        </p:nvSpPr>
        <p:spPr>
          <a:xfrm>
            <a:off x="5733348" y="480613"/>
            <a:ext cx="5929384" cy="601162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9C16-E499-2448-AFC4-DDD18AA6E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5743" y="-16978"/>
            <a:ext cx="1190024" cy="48791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434DD4D-3E84-0F4C-8688-8A7E5D78FAE0}"/>
              </a:ext>
            </a:extLst>
          </p:cNvPr>
          <p:cNvSpPr/>
          <p:nvPr/>
        </p:nvSpPr>
        <p:spPr>
          <a:xfrm>
            <a:off x="3510609" y="3477868"/>
            <a:ext cx="911981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Future API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DB520B-2EF0-0547-8F94-9D98713E3F43}"/>
              </a:ext>
            </a:extLst>
          </p:cNvPr>
          <p:cNvGrpSpPr/>
          <p:nvPr/>
        </p:nvGrpSpPr>
        <p:grpSpPr>
          <a:xfrm>
            <a:off x="7816338" y="3421056"/>
            <a:ext cx="1371600" cy="1433099"/>
            <a:chOff x="6015568" y="2573324"/>
            <a:chExt cx="1371600" cy="143309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6B8B24-6EC0-9544-ADA1-CFECAA35C94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D34A17-18AB-AB45-88A2-D3EDE7B2EDCD}"/>
                </a:ext>
              </a:extLst>
            </p:cNvPr>
            <p:cNvSpPr txBox="1"/>
            <p:nvPr/>
          </p:nvSpPr>
          <p:spPr>
            <a:xfrm>
              <a:off x="6015568" y="3051295"/>
              <a:ext cx="1356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DCEG App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E987E68F-6487-8346-A021-F1157C2F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01A9C-495F-3949-8F98-0FD215300BA6}"/>
                </a:ext>
              </a:extLst>
            </p:cNvPr>
            <p:cNvSpPr/>
            <p:nvPr/>
          </p:nvSpPr>
          <p:spPr>
            <a:xfrm>
              <a:off x="6140670" y="3350537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DCEG Dashboard</a:t>
              </a:r>
              <a:endParaRPr lang="en-US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B13247-FC15-8D4C-B315-5953A2F206F2}"/>
              </a:ext>
            </a:extLst>
          </p:cNvPr>
          <p:cNvGrpSpPr/>
          <p:nvPr/>
        </p:nvGrpSpPr>
        <p:grpSpPr>
          <a:xfrm>
            <a:off x="6038164" y="4669781"/>
            <a:ext cx="1371600" cy="1604216"/>
            <a:chOff x="6015568" y="2573324"/>
            <a:chExt cx="1371600" cy="160421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DC6D91-4AC0-034D-A655-E0876C433FD7}"/>
                </a:ext>
              </a:extLst>
            </p:cNvPr>
            <p:cNvSpPr/>
            <p:nvPr/>
          </p:nvSpPr>
          <p:spPr>
            <a:xfrm>
              <a:off x="6015568" y="2573324"/>
              <a:ext cx="1371600" cy="1604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D6B4C8-E79E-C54E-8940-3FB98F953D5E}"/>
                </a:ext>
              </a:extLst>
            </p:cNvPr>
            <p:cNvSpPr txBox="1"/>
            <p:nvPr/>
          </p:nvSpPr>
          <p:spPr>
            <a:xfrm>
              <a:off x="6015568" y="3051295"/>
              <a:ext cx="13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 App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4B891D9-6B53-0840-80CD-7ABAA4781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181F05-D4E1-1A4D-90CD-CF5187676BCB}"/>
                </a:ext>
              </a:extLst>
            </p:cNvPr>
            <p:cNvSpPr/>
            <p:nvPr/>
          </p:nvSpPr>
          <p:spPr>
            <a:xfrm>
              <a:off x="6140670" y="3350537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NORC Dashboard</a:t>
              </a:r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E5A5D8-2795-0842-A036-7409707B6D24}"/>
              </a:ext>
            </a:extLst>
          </p:cNvPr>
          <p:cNvGrpSpPr/>
          <p:nvPr/>
        </p:nvGrpSpPr>
        <p:grpSpPr>
          <a:xfrm>
            <a:off x="9541181" y="615825"/>
            <a:ext cx="1371600" cy="1604216"/>
            <a:chOff x="6015568" y="2573324"/>
            <a:chExt cx="1371600" cy="16042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5D7D79-FD75-AE4C-BA7E-C5F9B5814482}"/>
                </a:ext>
              </a:extLst>
            </p:cNvPr>
            <p:cNvSpPr/>
            <p:nvPr/>
          </p:nvSpPr>
          <p:spPr>
            <a:xfrm>
              <a:off x="6015568" y="2573324"/>
              <a:ext cx="1371600" cy="1604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97D53C-ABD6-BF47-A231-DC0A4F3C0CAC}"/>
                </a:ext>
              </a:extLst>
            </p:cNvPr>
            <p:cNvSpPr txBox="1"/>
            <p:nvPr/>
          </p:nvSpPr>
          <p:spPr>
            <a:xfrm>
              <a:off x="6022330" y="3051295"/>
              <a:ext cx="1364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 App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2DA907B-24B2-FF45-8D67-9F96D5F3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C64AAF8-1F23-BA48-84C3-6037134B0D7B}"/>
                </a:ext>
              </a:extLst>
            </p:cNvPr>
            <p:cNvSpPr/>
            <p:nvPr/>
          </p:nvSpPr>
          <p:spPr>
            <a:xfrm>
              <a:off x="6140670" y="3572608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D71B359-C9E0-A045-BB75-E85B00E6EB6D}"/>
              </a:ext>
            </a:extLst>
          </p:cNvPr>
          <p:cNvGrpSpPr/>
          <p:nvPr/>
        </p:nvGrpSpPr>
        <p:grpSpPr>
          <a:xfrm>
            <a:off x="9550910" y="2376131"/>
            <a:ext cx="1371600" cy="1378736"/>
            <a:chOff x="6015568" y="2573324"/>
            <a:chExt cx="1371600" cy="137873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0A814E-A0E1-EF45-83E0-581EBE282B0E}"/>
                </a:ext>
              </a:extLst>
            </p:cNvPr>
            <p:cNvSpPr/>
            <p:nvPr/>
          </p:nvSpPr>
          <p:spPr>
            <a:xfrm>
              <a:off x="6015568" y="2573324"/>
              <a:ext cx="1371600" cy="1378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DCBB11-FC77-8943-817F-78D5C7839481}"/>
                </a:ext>
              </a:extLst>
            </p:cNvPr>
            <p:cNvSpPr txBox="1"/>
            <p:nvPr/>
          </p:nvSpPr>
          <p:spPr>
            <a:xfrm>
              <a:off x="6015568" y="3051295"/>
              <a:ext cx="1361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Biospecimen App 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E40B4AA4-EACA-1B47-ADBC-C5C1FCFB6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D1ADB37-B226-6B4C-BFA1-613924273049}"/>
                </a:ext>
              </a:extLst>
            </p:cNvPr>
            <p:cNvSpPr/>
            <p:nvPr/>
          </p:nvSpPr>
          <p:spPr>
            <a:xfrm>
              <a:off x="6140670" y="3358851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5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70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Russ, Daniel (NIH/NCI) [E]</cp:lastModifiedBy>
  <cp:revision>21</cp:revision>
  <dcterms:created xsi:type="dcterms:W3CDTF">2020-04-16T14:27:02Z</dcterms:created>
  <dcterms:modified xsi:type="dcterms:W3CDTF">2020-04-28T15:27:08Z</dcterms:modified>
</cp:coreProperties>
</file>