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2"/>
  </p:normalViewPr>
  <p:slideViewPr>
    <p:cSldViewPr snapToGrid="0" snapToObjects="1">
      <p:cViewPr varScale="1">
        <p:scale>
          <a:sx n="90" d="100"/>
          <a:sy n="90" d="100"/>
        </p:scale>
        <p:origin x="23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4CE57-C438-5840-80DC-3C564AC01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EC695B-C0A3-324C-9CF8-8C33669991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1436A-05B8-704F-B2CC-3A0B1106E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C2B3-7450-DC46-A324-847BD3A184B2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A753F-035C-C649-AB5A-263EC43A3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8A903-E35C-144F-8C85-5F664FCB9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6560A-7774-434D-969E-8C909FC95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604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C0DEC-9DD8-1C40-93DA-BA2564889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094237-E3FC-5146-832D-84206A7A6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4E976-3FBD-EA42-AF48-09E84E029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C2B3-7450-DC46-A324-847BD3A184B2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129C9-85C0-A04C-B785-E5B4C79E0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38A34-9AA4-EA46-9B7E-54F82DF05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6560A-7774-434D-969E-8C909FC95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3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A3D1C9-D99D-6D46-ACB6-86CC574510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851F56-A5D9-6F4E-9C51-A0967E864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918B7-91FA-9C4B-AF4C-28ED70B75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C2B3-7450-DC46-A324-847BD3A184B2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365FA-6CBD-E740-B7FE-E8332703F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C4E11-FA16-3A4E-B668-24A01A4F1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6560A-7774-434D-969E-8C909FC95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13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6D92D-7A8E-934A-A89B-C7EEEA9E1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85ECE-71BE-874B-9E80-0A5CA769E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70ABC-CAD6-8B4F-95B6-A946265B1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C2B3-7450-DC46-A324-847BD3A184B2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51E56-D0FC-8647-B7FD-D9D0E6137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1C5A6-0F65-2C40-BD63-F278B188B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6560A-7774-434D-969E-8C909FC95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6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F6DC4-2855-9F45-B712-D74A8E8D5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5CC3C-3747-0B41-B405-2AAEA6D3F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856C3-03D0-C74B-9E89-0F17D9E5B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C2B3-7450-DC46-A324-847BD3A184B2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E8440-F7E9-FF48-A62F-CEBA7E276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9BD4B-A145-F64D-96B9-C207ABEED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6560A-7774-434D-969E-8C909FC95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7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2F0A-27A7-C443-88C6-64490EA65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AE05D-C267-234C-A426-0343C57C4C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CFB9B1-BD03-164F-89E8-9466F96C2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CD0C1-3467-494B-A499-9C2171EB5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C2B3-7450-DC46-A324-847BD3A184B2}" type="datetimeFigureOut">
              <a:rPr lang="en-US" smtClean="0"/>
              <a:t>6/14/18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B6C7D-756E-4440-A43C-C5EB6C603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8A0462-8ED8-FC43-8918-947D1BADC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6560A-7774-434D-969E-8C909FC95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50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B477A-1515-2549-9CE1-6CDA846CF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BDC2B-5EB5-A146-B25A-B62C93365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31B872-12F0-1E48-99F4-EB6C8029A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4D7F48-A6F4-974C-BDD1-2DAA8FE984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8D6BD9-3EF0-1847-8B05-4E81D74502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3A911A-86E5-2B40-84B6-E22E4C927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C2B3-7450-DC46-A324-847BD3A184B2}" type="datetimeFigureOut">
              <a:rPr lang="en-US" smtClean="0"/>
              <a:t>6/14/18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1097A5-857A-7243-9F60-6F52FB63E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E0691C-0D5B-FD4F-AB47-FA3A0967D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6560A-7774-434D-969E-8C909FC95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637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F649-1AC0-824F-9C29-5AF0D85B7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B3ED33-A98E-D446-97D5-E9BD2EBAA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C2B3-7450-DC46-A324-847BD3A184B2}" type="datetimeFigureOut">
              <a:rPr lang="en-US" smtClean="0"/>
              <a:t>6/14/18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C6B697-91A6-4E47-A646-F49BCD786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B3813C-797B-D34F-BDE7-F8C6A1983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6560A-7774-434D-969E-8C909FC95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56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A24341-B647-A44D-ADAE-ABBE4438C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C2B3-7450-DC46-A324-847BD3A184B2}" type="datetimeFigureOut">
              <a:rPr lang="en-US" smtClean="0"/>
              <a:t>6/14/18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DB3946-FFC0-A04B-965F-DEA48B4BA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F85A9-7312-6348-B9AF-CA3512515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6560A-7774-434D-969E-8C909FC95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52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98FA-2930-BC47-914D-54702744C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CBCE4-A527-2742-95F0-609F716F3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3728AD-4CB1-884B-A1F7-D6D7660BF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23ECC-E428-314A-A3F0-F0139CED0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C2B3-7450-DC46-A324-847BD3A184B2}" type="datetimeFigureOut">
              <a:rPr lang="en-US" smtClean="0"/>
              <a:t>6/14/18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88520-5220-F04A-987C-835B530DF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85EDB-2188-C246-B715-588EA892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6560A-7774-434D-969E-8C909FC95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06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65BA0-0397-C64A-A828-B25909BC0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AA4CA5-5189-EC48-A746-551F38F897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AE1973-2769-E448-970F-37A08C9414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3923E3-154D-F44B-89AF-EEE8CFF88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C2B3-7450-DC46-A324-847BD3A184B2}" type="datetimeFigureOut">
              <a:rPr lang="en-US" smtClean="0"/>
              <a:t>6/14/18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E09C5-774F-9C48-B967-B9D7EA5B7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480018-5BEA-8042-BF10-A450070CE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6560A-7774-434D-969E-8C909FC95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08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FB8940-B341-A34C-B52E-B949C740A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EBD96-6EB6-D047-B2BF-9DF864748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0606B-4BF7-A049-A89D-345530CB68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AC2B3-7450-DC46-A324-847BD3A184B2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97D1C-6973-2D41-83DA-8C9F0A2F72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A6D5A-456D-4C49-A208-3EBB65794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6560A-7774-434D-969E-8C909FC95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70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7E57920A-D402-F244-82F7-341F3C028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3238" y="4991100"/>
            <a:ext cx="1333500" cy="152400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978F3C7-5B79-1742-961F-A003B195E2D2}"/>
              </a:ext>
            </a:extLst>
          </p:cNvPr>
          <p:cNvGrpSpPr/>
          <p:nvPr/>
        </p:nvGrpSpPr>
        <p:grpSpPr>
          <a:xfrm>
            <a:off x="1843088" y="1228726"/>
            <a:ext cx="6096000" cy="4876800"/>
            <a:chOff x="1843088" y="1228726"/>
            <a:chExt cx="6096000" cy="487680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FCFD8E9-321B-5C4D-B1A8-030884F93E25}"/>
                </a:ext>
              </a:extLst>
            </p:cNvPr>
            <p:cNvGrpSpPr/>
            <p:nvPr/>
          </p:nvGrpSpPr>
          <p:grpSpPr>
            <a:xfrm>
              <a:off x="2200276" y="2143125"/>
              <a:ext cx="4214811" cy="2847975"/>
              <a:chOff x="2200276" y="2143125"/>
              <a:chExt cx="4214811" cy="2847975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62670DB-281F-8542-81D6-EBDB69EBB7DD}"/>
                  </a:ext>
                </a:extLst>
              </p:cNvPr>
              <p:cNvSpPr/>
              <p:nvPr/>
            </p:nvSpPr>
            <p:spPr>
              <a:xfrm>
                <a:off x="2971800" y="2143125"/>
                <a:ext cx="2671763" cy="24288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7C82186-FD0A-9D4C-99C6-E1DCE918EC7B}"/>
                  </a:ext>
                </a:extLst>
              </p:cNvPr>
              <p:cNvSpPr/>
              <p:nvPr/>
            </p:nvSpPr>
            <p:spPr>
              <a:xfrm>
                <a:off x="2200276" y="3243263"/>
                <a:ext cx="1452563" cy="15716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BE4D929-01B1-854D-9007-CDAC04D58FE1}"/>
                  </a:ext>
                </a:extLst>
              </p:cNvPr>
              <p:cNvSpPr/>
              <p:nvPr/>
            </p:nvSpPr>
            <p:spPr>
              <a:xfrm>
                <a:off x="4872038" y="3359943"/>
                <a:ext cx="1543049" cy="163115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C123411-2D1F-1E4A-BEB8-3B755EB25A64}"/>
                  </a:ext>
                </a:extLst>
              </p:cNvPr>
              <p:cNvSpPr/>
              <p:nvPr/>
            </p:nvSpPr>
            <p:spPr>
              <a:xfrm>
                <a:off x="3086100" y="4175521"/>
                <a:ext cx="2216944" cy="6250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5BB8A27-737C-1643-9AB8-1CD8EA5572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43088" y="1228726"/>
              <a:ext cx="6096000" cy="4876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6419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Almeida, Jonas</dc:creator>
  <cp:lastModifiedBy>Almeida, Jonas</cp:lastModifiedBy>
  <cp:revision>4</cp:revision>
  <dcterms:created xsi:type="dcterms:W3CDTF">2018-06-14T14:52:50Z</dcterms:created>
  <dcterms:modified xsi:type="dcterms:W3CDTF">2018-06-14T16:22:01Z</dcterms:modified>
</cp:coreProperties>
</file>