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00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E5B1-3B03-294C-B328-69802AAAA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CEB6D-3AC3-CD4D-8B2D-CD4D608D8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8BDAE-FC1F-8E43-89D8-77FD6D8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F82-7013-9545-A674-EA4EB9E4E37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E01B3-3FFE-6F49-A020-A98E9976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2C301-36BF-4642-A951-23F088CA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303C-0FDA-EB40-AAE4-07BF9E2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7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44D4-269C-D34F-BAC0-0AC25202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9082A-C236-0642-B591-B450C1424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6D093-478C-8F42-A267-C5487150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F82-7013-9545-A674-EA4EB9E4E37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53623-70A7-7E4C-B3DA-D7B7D781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CBCCF-54C8-3143-84EC-E1072F3A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303C-0FDA-EB40-AAE4-07BF9E2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2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128B8-DDBF-8C4A-8FA8-4FF786503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CBD35-162A-124A-901D-8584DC2D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55278-7F52-8945-AA05-69EFB976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F82-7013-9545-A674-EA4EB9E4E37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40CAD-24C0-A54B-97E8-B907702D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52797-D269-2E46-9CC9-94C39CC6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303C-0FDA-EB40-AAE4-07BF9E2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7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84A8-E05C-124E-A07D-727A7BFC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DF28A-B06B-934D-AD28-57FBF2B75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FADCA-00BF-1745-8D9C-B0CCC800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F82-7013-9545-A674-EA4EB9E4E37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8364-901C-5843-A78C-6DD799B2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9F1C0-036D-5740-85CF-13897169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303C-0FDA-EB40-AAE4-07BF9E2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7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A739-2E26-6D4D-8D9C-0C88DF6A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70E6E-8990-EC48-AFAB-C3A965E0F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1B4FD-3A1A-D24E-B349-CAF08467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F82-7013-9545-A674-EA4EB9E4E37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BDDFC-901A-6B4F-A67F-DC85308F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B6817-171B-3144-8A80-4AA7BC42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303C-0FDA-EB40-AAE4-07BF9E2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D415-C82E-1149-BD60-A0CAC485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04F81-D40E-7D46-9CDD-2F57E1F3A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D5132-119B-5F40-864E-E609DA10C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55DD6-39FC-3545-8D58-3DB01BA7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F82-7013-9545-A674-EA4EB9E4E37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78E07-6A99-044F-9793-763890D9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60EC1-138E-A04C-A77E-640816D1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303C-0FDA-EB40-AAE4-07BF9E2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8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F4F5-8EFF-404F-B90C-DE8DF5AB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BEF1-596D-1E45-9F84-6C1B74CB4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167D9-4F26-1C48-89D8-649FF5785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E093F-36B0-4A42-93B4-52528CDE8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0CFD9-A743-644E-94E5-C8E2C0F9B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35EC9-F5FD-EE40-A484-BFEBA614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F82-7013-9545-A674-EA4EB9E4E37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90134-26B5-C744-8E67-ABC064B5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9A3BE-ECCF-9241-A908-1DD71177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303C-0FDA-EB40-AAE4-07BF9E2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1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5FDF-673C-8941-983E-6266D9A8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FA5BC-9ADA-EE4C-9E18-0E89D911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F82-7013-9545-A674-EA4EB9E4E37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77F54-8251-9242-9C81-A93F4F51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517B4-FD7E-B74F-A9A5-7A3FDC7F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303C-0FDA-EB40-AAE4-07BF9E2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2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E0475-57C2-D040-839E-49F44025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F82-7013-9545-A674-EA4EB9E4E37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D4F98-2DBB-704F-AFEA-28A0C8DF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008FC-9BFC-644C-8CBA-B68C69BD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303C-0FDA-EB40-AAE4-07BF9E2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5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B707-87A2-204A-BA91-7E3BA80A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79A3B-57AE-FF4F-ADA9-E17B29798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EE936-3599-5741-914B-621C9DFF3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8ED2A-190B-2D46-98A3-3B7C9313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F82-7013-9545-A674-EA4EB9E4E37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AD15A-3F43-BB4A-B23D-19C591EF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76A46-319F-B44F-9B0C-E294D46D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303C-0FDA-EB40-AAE4-07BF9E2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6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FFFE-B762-DA4F-ADF7-2368C0BE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68766-DC70-2542-A717-EFFC41E1E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42386-448A-624F-B54B-28E925B7A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60388-2421-FD46-9011-D501F001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F82-7013-9545-A674-EA4EB9E4E37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DD71C-D06D-CE42-B37F-FD87B710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604AA-147C-D548-A863-FC08E4B2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303C-0FDA-EB40-AAE4-07BF9E2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9F3C9-81B4-C64A-BBDE-1BC62D79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7863F-0228-9D4D-A710-319E0B144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4DFE1-9D6F-4346-9583-AE878812C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2F82-7013-9545-A674-EA4EB9E4E37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3B0BA-732E-2D4E-8FF6-80CE46075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628C-2B20-5945-9634-6610462D2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303C-0FDA-EB40-AAE4-07BF9E2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5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1E40D07-E1B1-B44B-AEA8-C3CE2994B08E}"/>
              </a:ext>
            </a:extLst>
          </p:cNvPr>
          <p:cNvSpPr/>
          <p:nvPr/>
        </p:nvSpPr>
        <p:spPr>
          <a:xfrm>
            <a:off x="4741784" y="2686072"/>
            <a:ext cx="825867" cy="8250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3BA0A-E008-D741-BCB1-551FAD926771}"/>
              </a:ext>
            </a:extLst>
          </p:cNvPr>
          <p:cNvGrpSpPr/>
          <p:nvPr/>
        </p:nvGrpSpPr>
        <p:grpSpPr>
          <a:xfrm>
            <a:off x="4752203" y="2375338"/>
            <a:ext cx="825867" cy="1446550"/>
            <a:chOff x="4752203" y="2375338"/>
            <a:chExt cx="825867" cy="1446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912F4EB-B945-0349-96AB-E10D76349646}"/>
                </a:ext>
              </a:extLst>
            </p:cNvPr>
            <p:cNvSpPr txBox="1"/>
            <p:nvPr/>
          </p:nvSpPr>
          <p:spPr>
            <a:xfrm>
              <a:off x="4834759" y="2375338"/>
              <a:ext cx="63991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olidFill>
                    <a:schemeClr val="accent4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C90A9E-6C45-6F45-B97A-9E67E3D1CE25}"/>
                </a:ext>
              </a:extLst>
            </p:cNvPr>
            <p:cNvSpPr txBox="1"/>
            <p:nvPr/>
          </p:nvSpPr>
          <p:spPr>
            <a:xfrm>
              <a:off x="4752203" y="2737926"/>
              <a:ext cx="8258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4">
                      <a:lumMod val="50000"/>
                    </a:schemeClr>
                  </a:solidFill>
                  <a:cs typeface="AngsanaUPC" panose="02020603050405020304" pitchFamily="18" charset="-34"/>
                </a:rPr>
                <a:t>epi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966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AngsanaUPC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Almeida, Jonas (NIH/NCI) [E]</dc:creator>
  <cp:lastModifiedBy>De Almeida, Jonas (NIH/NCI) [E]</cp:lastModifiedBy>
  <cp:revision>1</cp:revision>
  <dcterms:created xsi:type="dcterms:W3CDTF">2020-10-18T18:20:32Z</dcterms:created>
  <dcterms:modified xsi:type="dcterms:W3CDTF">2020-10-18T21:07:57Z</dcterms:modified>
</cp:coreProperties>
</file>