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70" r:id="rId5"/>
    <p:sldId id="272" r:id="rId6"/>
    <p:sldId id="268" r:id="rId7"/>
    <p:sldId id="260" r:id="rId8"/>
    <p:sldId id="269" r:id="rId9"/>
    <p:sldId id="275" r:id="rId10"/>
    <p:sldId id="261" r:id="rId11"/>
    <p:sldId id="267" r:id="rId12"/>
    <p:sldId id="277" r:id="rId13"/>
    <p:sldId id="271" r:id="rId14"/>
    <p:sldId id="263" r:id="rId15"/>
    <p:sldId id="273" r:id="rId16"/>
    <p:sldId id="274" r:id="rId17"/>
    <p:sldId id="278" r:id="rId18"/>
    <p:sldId id="280" r:id="rId19"/>
    <p:sldId id="281" r:id="rId20"/>
    <p:sldId id="264"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80"/>
    <p:restoredTop sz="94737"/>
  </p:normalViewPr>
  <p:slideViewPr>
    <p:cSldViewPr snapToGrid="0">
      <p:cViewPr varScale="1">
        <p:scale>
          <a:sx n="100" d="100"/>
          <a:sy n="100" d="100"/>
        </p:scale>
        <p:origin x="184" y="7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77394-0A20-4CF6-9066-CFC2C1C9D30F}"/>
              </a:ext>
            </a:extLst>
          </p:cNvPr>
          <p:cNvSpPr>
            <a:spLocks noGrp="1"/>
          </p:cNvSpPr>
          <p:nvPr>
            <p:ph type="ctrTitle"/>
          </p:nvPr>
        </p:nvSpPr>
        <p:spPr>
          <a:xfrm>
            <a:off x="3359149" y="389840"/>
            <a:ext cx="8281987" cy="2954655"/>
          </a:xfrm>
        </p:spPr>
        <p:txBody>
          <a:bodyPr anchor="t" anchorCtr="0">
            <a:normAutofit/>
          </a:bodyPr>
          <a:lstStyle>
            <a:lvl1pPr algn="l">
              <a:lnSpc>
                <a:spcPct val="100000"/>
              </a:lnSpc>
              <a:defRPr sz="6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F10971F-8922-4B23-9C80-0643D7E35026}"/>
              </a:ext>
            </a:extLst>
          </p:cNvPr>
          <p:cNvSpPr>
            <a:spLocks noGrp="1"/>
          </p:cNvSpPr>
          <p:nvPr>
            <p:ph type="subTitle" idx="1"/>
          </p:nvPr>
        </p:nvSpPr>
        <p:spPr>
          <a:xfrm>
            <a:off x="3359149" y="3536951"/>
            <a:ext cx="8281989" cy="2555874"/>
          </a:xfrm>
        </p:spPr>
        <p:txBody>
          <a:bodyPr>
            <a:normAutofit/>
          </a:bodyPr>
          <a:lstStyle>
            <a:lvl1pPr marL="0" indent="0" algn="l">
              <a:lnSpc>
                <a:spcPct val="100000"/>
              </a:lnSpc>
              <a:buNone/>
              <a:defRPr sz="2400">
                <a:solidFill>
                  <a:schemeClr val="tx1">
                    <a:alpha val="8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8B1BC074-1090-47AF-BDE8-3859BF574BA6}"/>
              </a:ext>
            </a:extLst>
          </p:cNvPr>
          <p:cNvSpPr>
            <a:spLocks noGrp="1"/>
          </p:cNvSpPr>
          <p:nvPr>
            <p:ph type="dt" sz="half" idx="10"/>
          </p:nvPr>
        </p:nvSpPr>
        <p:spPr/>
        <p:txBody>
          <a:bodyPr/>
          <a:lstStyle/>
          <a:p>
            <a:fld id="{72EA7947-E287-4738-8C82-07CE4F01EF03}" type="datetime2">
              <a:rPr lang="en-US" smtClean="0"/>
              <a:t>Monday, May 20, 2024</a:t>
            </a:fld>
            <a:endParaRPr lang="en-US" dirty="0"/>
          </a:p>
        </p:txBody>
      </p:sp>
      <p:sp>
        <p:nvSpPr>
          <p:cNvPr id="5" name="Footer Placeholder 4">
            <a:extLst>
              <a:ext uri="{FF2B5EF4-FFF2-40B4-BE49-F238E27FC236}">
                <a16:creationId xmlns:a16="http://schemas.microsoft.com/office/drawing/2014/main" id="{F1D6522F-D41A-4734-8BD1-BD6E5A37D04C}"/>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D74D4206-406C-42A3-BBD4-44C043180931}"/>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19" name="Freeform: Shape 18">
            <a:extLst>
              <a:ext uri="{FF2B5EF4-FFF2-40B4-BE49-F238E27FC236}">
                <a16:creationId xmlns:a16="http://schemas.microsoft.com/office/drawing/2014/main" id="{82184FF4-7029-4ED7-813A-192E60608764}"/>
              </a:ext>
            </a:extLst>
          </p:cNvPr>
          <p:cNvSpPr>
            <a:spLocks noChangeAspect="1"/>
          </p:cNvSpPr>
          <p:nvPr/>
        </p:nvSpPr>
        <p:spPr>
          <a:xfrm rot="2700000">
            <a:off x="612445" y="481888"/>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AAA7AB09-557C-41AD-9113-FF9F68FA1035}"/>
              </a:ext>
            </a:extLst>
          </p:cNvPr>
          <p:cNvSpPr/>
          <p:nvPr/>
        </p:nvSpPr>
        <p:spPr>
          <a:xfrm rot="8100000">
            <a:off x="626845" y="828962"/>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5" name="Oval 24">
            <a:extLst>
              <a:ext uri="{FF2B5EF4-FFF2-40B4-BE49-F238E27FC236}">
                <a16:creationId xmlns:a16="http://schemas.microsoft.com/office/drawing/2014/main" id="{EF99ECAA-1F11-4937-BBA6-51935AB44C9D}"/>
              </a:ext>
            </a:extLst>
          </p:cNvPr>
          <p:cNvSpPr>
            <a:spLocks noChangeAspect="1"/>
          </p:cNvSpPr>
          <p:nvPr/>
        </p:nvSpPr>
        <p:spPr>
          <a:xfrm>
            <a:off x="1800802" y="247285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4" name="Group 33">
            <a:extLst>
              <a:ext uri="{FF2B5EF4-FFF2-40B4-BE49-F238E27FC236}">
                <a16:creationId xmlns:a16="http://schemas.microsoft.com/office/drawing/2014/main" id="{79DE9FAB-6BBA-4CFE-B67D-77B47F01ECA4}"/>
              </a:ext>
            </a:extLst>
          </p:cNvPr>
          <p:cNvGrpSpPr/>
          <p:nvPr/>
        </p:nvGrpSpPr>
        <p:grpSpPr>
          <a:xfrm>
            <a:off x="1329952" y="4524379"/>
            <a:ext cx="1980001" cy="1363916"/>
            <a:chOff x="4879602" y="3781429"/>
            <a:chExt cx="1980001" cy="1363916"/>
          </a:xfrm>
        </p:grpSpPr>
        <p:sp>
          <p:nvSpPr>
            <p:cNvPr id="35" name="Freeform: Shape 34">
              <a:extLst>
                <a:ext uri="{FF2B5EF4-FFF2-40B4-BE49-F238E27FC236}">
                  <a16:creationId xmlns:a16="http://schemas.microsoft.com/office/drawing/2014/main" id="{79FAC916-D9BB-4794-81B4-7C47C67E850D}"/>
                </a:ext>
              </a:extLst>
            </p:cNvPr>
            <p:cNvSpPr>
              <a:spLocks noChangeAspect="1"/>
            </p:cNvSpPr>
            <p:nvPr/>
          </p:nvSpPr>
          <p:spPr>
            <a:xfrm rot="18900000" flipV="1">
              <a:off x="5005634" y="4191206"/>
              <a:ext cx="1853969" cy="926985"/>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254000" dist="50800" dir="16200000">
                <a:schemeClr val="accent1">
                  <a:lumMod val="40000"/>
                  <a:lumOff val="6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B5CA2231-7A65-4D16-8400-A210CC41DB73}"/>
                </a:ext>
              </a:extLst>
            </p:cNvPr>
            <p:cNvSpPr>
              <a:spLocks noChangeAspect="1"/>
            </p:cNvSpPr>
            <p:nvPr/>
          </p:nvSpPr>
          <p:spPr>
            <a:xfrm rot="18900000" flipV="1">
              <a:off x="4957101" y="4052255"/>
              <a:ext cx="1853969" cy="1093090"/>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40000"/>
              </a:schemeClr>
            </a:solidFill>
            <a:ln>
              <a:noFill/>
            </a:ln>
            <a:effectLst>
              <a:softEdge rad="190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7" name="Oval 36">
              <a:extLst>
                <a:ext uri="{FF2B5EF4-FFF2-40B4-BE49-F238E27FC236}">
                  <a16:creationId xmlns:a16="http://schemas.microsoft.com/office/drawing/2014/main" id="{4B089C8C-B82B-4704-88E2-E857A5E21529}"/>
                </a:ext>
              </a:extLst>
            </p:cNvPr>
            <p:cNvSpPr/>
            <p:nvPr/>
          </p:nvSpPr>
          <p:spPr>
            <a:xfrm rot="13500000" flipV="1">
              <a:off x="6040374" y="3601683"/>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 name="Oval 37">
              <a:extLst>
                <a:ext uri="{FF2B5EF4-FFF2-40B4-BE49-F238E27FC236}">
                  <a16:creationId xmlns:a16="http://schemas.microsoft.com/office/drawing/2014/main" id="{434B90C8-5B4D-456E-AD99-80EF748FDD72}"/>
                </a:ext>
              </a:extLst>
            </p:cNvPr>
            <p:cNvSpPr/>
            <p:nvPr/>
          </p:nvSpPr>
          <p:spPr>
            <a:xfrm rot="13500000" flipV="1">
              <a:off x="5059348" y="4582709"/>
              <a:ext cx="107098" cy="466589"/>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307033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9361-B9A1-48F2-9473-23DE30E2D151}"/>
              </a:ext>
            </a:extLst>
          </p:cNvPr>
          <p:cNvSpPr>
            <a:spLocks noGrp="1"/>
          </p:cNvSpPr>
          <p:nvPr>
            <p:ph type="title"/>
          </p:nvPr>
        </p:nvSpPr>
        <p:spPr>
          <a:xfrm>
            <a:off x="550862" y="503906"/>
            <a:ext cx="11090275" cy="1333057"/>
          </a:xfrm>
        </p:spPr>
        <p:txBody>
          <a:bodyPr vert="horz" wrap="square" lIns="0" tIns="0" rIns="0" bIns="0" rtlCol="0" anchor="t" anchorCtr="0">
            <a:normAutofit/>
          </a:bodyPr>
          <a:lstStyle>
            <a:lvl1pPr>
              <a:defRPr lang="en-US" dirty="0"/>
            </a:lvl1pPr>
          </a:lstStyle>
          <a:p>
            <a:pPr lvl="0"/>
            <a:r>
              <a:rPr lang="en-US"/>
              <a:t>Click to edit Master title style</a:t>
            </a:r>
            <a:endParaRPr lang="en-US" dirty="0"/>
          </a:p>
        </p:txBody>
      </p:sp>
      <p:sp>
        <p:nvSpPr>
          <p:cNvPr id="3" name="Vertical Text Placeholder 2">
            <a:extLst>
              <a:ext uri="{FF2B5EF4-FFF2-40B4-BE49-F238E27FC236}">
                <a16:creationId xmlns:a16="http://schemas.microsoft.com/office/drawing/2014/main" id="{FD986779-C2F3-447D-85F7-F6B0E2C97DC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661572-1A59-4E3B-BA65-3329E9468C69}"/>
              </a:ext>
            </a:extLst>
          </p:cNvPr>
          <p:cNvSpPr>
            <a:spLocks noGrp="1"/>
          </p:cNvSpPr>
          <p:nvPr>
            <p:ph type="dt" sz="half" idx="10"/>
          </p:nvPr>
        </p:nvSpPr>
        <p:spPr/>
        <p:txBody>
          <a:bodyPr/>
          <a:lstStyle/>
          <a:p>
            <a:fld id="{EE2EBD84-71F4-4271-8C46-0D47C0A9B12E}" type="datetime2">
              <a:rPr lang="en-US" smtClean="0"/>
              <a:t>Monday, May 20, 2024</a:t>
            </a:fld>
            <a:endParaRPr lang="en-US"/>
          </a:p>
        </p:txBody>
      </p:sp>
      <p:sp>
        <p:nvSpPr>
          <p:cNvPr id="5" name="Footer Placeholder 4">
            <a:extLst>
              <a:ext uri="{FF2B5EF4-FFF2-40B4-BE49-F238E27FC236}">
                <a16:creationId xmlns:a16="http://schemas.microsoft.com/office/drawing/2014/main" id="{AFEF84F1-99FE-4F0B-9E76-F581C2C1B6D9}"/>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97B2D769-16B1-43C4-BF14-3175533511E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943499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E56583A-514F-4632-820D-E7EE236A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173CBBB-7DDC-4437-8C7D-22A1C352027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C69EBF-DA20-4024-8006-B158D571E08E}"/>
              </a:ext>
            </a:extLst>
          </p:cNvPr>
          <p:cNvSpPr>
            <a:spLocks noGrp="1"/>
          </p:cNvSpPr>
          <p:nvPr>
            <p:ph type="dt" sz="half" idx="10"/>
          </p:nvPr>
        </p:nvSpPr>
        <p:spPr/>
        <p:txBody>
          <a:bodyPr/>
          <a:lstStyle/>
          <a:p>
            <a:fld id="{ABAE0CE1-F450-4107-B2CB-17B18F8A3F4A}" type="datetime2">
              <a:rPr lang="en-US" smtClean="0"/>
              <a:t>Monday, May 20, 2024</a:t>
            </a:fld>
            <a:endParaRPr lang="en-US"/>
          </a:p>
        </p:txBody>
      </p:sp>
      <p:sp>
        <p:nvSpPr>
          <p:cNvPr id="5" name="Footer Placeholder 4">
            <a:extLst>
              <a:ext uri="{FF2B5EF4-FFF2-40B4-BE49-F238E27FC236}">
                <a16:creationId xmlns:a16="http://schemas.microsoft.com/office/drawing/2014/main" id="{ADBAC8B9-14B5-4DF1-994D-AB47DB3BA0C5}"/>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C7876582-5F9B-4F5E-AAD5-D608CB68EA3D}"/>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36402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DBC526-6DCD-4FF6-8395-D8C22E46E527}"/>
              </a:ext>
            </a:extLst>
          </p:cNvPr>
          <p:cNvGrpSpPr/>
          <p:nvPr/>
        </p:nvGrpSpPr>
        <p:grpSpPr>
          <a:xfrm>
            <a:off x="613998" y="5334748"/>
            <a:ext cx="678135" cy="990000"/>
            <a:chOff x="10490969" y="1448827"/>
            <a:chExt cx="678135" cy="990000"/>
          </a:xfrm>
        </p:grpSpPr>
        <p:sp>
          <p:nvSpPr>
            <p:cNvPr id="13" name="Freeform: Shape 12">
              <a:extLst>
                <a:ext uri="{FF2B5EF4-FFF2-40B4-BE49-F238E27FC236}">
                  <a16:creationId xmlns:a16="http://schemas.microsoft.com/office/drawing/2014/main" id="{02ECB475-568C-47AC-B16D-2E202DEB2DE0}"/>
                </a:ext>
              </a:extLst>
            </p:cNvPr>
            <p:cNvSpPr>
              <a:spLocks noChangeAspect="1"/>
            </p:cNvSpPr>
            <p:nvPr/>
          </p:nvSpPr>
          <p:spPr>
            <a:xfrm rot="2700000" flipH="1" flipV="1">
              <a:off x="10268976" y="1743588"/>
              <a:ext cx="926985" cy="463493"/>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solidFill>
            <a:ln>
              <a:noFill/>
            </a:ln>
            <a:effectLst>
              <a:innerShdw blurRad="127000" dist="50800" dir="13500000">
                <a:schemeClr val="accent1">
                  <a:lumMod val="40000"/>
                  <a:lumOff val="6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Oval 13">
              <a:extLst>
                <a:ext uri="{FF2B5EF4-FFF2-40B4-BE49-F238E27FC236}">
                  <a16:creationId xmlns:a16="http://schemas.microsoft.com/office/drawing/2014/main" id="{080D8764-525A-441E-B58F-068E82F09714}"/>
                </a:ext>
              </a:extLst>
            </p:cNvPr>
            <p:cNvSpPr/>
            <p:nvPr/>
          </p:nvSpPr>
          <p:spPr>
            <a:xfrm rot="8100000" flipH="1" flipV="1">
              <a:off x="11115555" y="1939340"/>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Oval 14">
              <a:extLst>
                <a:ext uri="{FF2B5EF4-FFF2-40B4-BE49-F238E27FC236}">
                  <a16:creationId xmlns:a16="http://schemas.microsoft.com/office/drawing/2014/main" id="{11196109-6F2B-4738-B2FC-2CCC753AABD4}"/>
                </a:ext>
              </a:extLst>
            </p:cNvPr>
            <p:cNvSpPr/>
            <p:nvPr/>
          </p:nvSpPr>
          <p:spPr>
            <a:xfrm rot="8100000" flipH="1" flipV="1">
              <a:off x="10625042" y="1448827"/>
              <a:ext cx="53549" cy="233295"/>
            </a:xfrm>
            <a:prstGeom prst="ellipse">
              <a:avLst/>
            </a:prstGeom>
            <a:solidFill>
              <a:schemeClr val="bg2">
                <a:lumMod val="90000"/>
                <a:lumOff val="10000"/>
              </a:schemeClr>
            </a:solidFill>
            <a:ln>
              <a:noFill/>
            </a:ln>
            <a:effectLst>
              <a:innerShdw blurRad="635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Freeform: Shape 15">
              <a:extLst>
                <a:ext uri="{FF2B5EF4-FFF2-40B4-BE49-F238E27FC236}">
                  <a16:creationId xmlns:a16="http://schemas.microsoft.com/office/drawing/2014/main" id="{F7E468C2-69B8-470B-85E3-801A3CB1D7E2}"/>
                </a:ext>
              </a:extLst>
            </p:cNvPr>
            <p:cNvSpPr>
              <a:spLocks noChangeAspect="1"/>
            </p:cNvSpPr>
            <p:nvPr/>
          </p:nvSpPr>
          <p:spPr>
            <a:xfrm rot="2700000" flipH="1" flipV="1">
              <a:off x="10292519" y="1686748"/>
              <a:ext cx="926985" cy="530086"/>
            </a:xfrm>
            <a:custGeom>
              <a:avLst/>
              <a:gdLst>
                <a:gd name="connsiteX0" fmla="*/ 1329373 w 2658746"/>
                <a:gd name="connsiteY0" fmla="*/ 0 h 1329373"/>
                <a:gd name="connsiteX1" fmla="*/ 2658746 w 2658746"/>
                <a:gd name="connsiteY1" fmla="*/ 1329373 h 1329373"/>
                <a:gd name="connsiteX2" fmla="*/ 1994059 w 2658746"/>
                <a:gd name="connsiteY2" fmla="*/ 1329373 h 1329373"/>
                <a:gd name="connsiteX3" fmla="*/ 1329373 w 2658746"/>
                <a:gd name="connsiteY3" fmla="*/ 664687 h 1329373"/>
                <a:gd name="connsiteX4" fmla="*/ 664687 w 2658746"/>
                <a:gd name="connsiteY4" fmla="*/ 1329373 h 1329373"/>
                <a:gd name="connsiteX5" fmla="*/ 0 w 2658746"/>
                <a:gd name="connsiteY5" fmla="*/ 1329373 h 1329373"/>
                <a:gd name="connsiteX6" fmla="*/ 1329373 w 2658746"/>
                <a:gd name="connsiteY6" fmla="*/ 0 h 1329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58746" h="1329373">
                  <a:moveTo>
                    <a:pt x="1329373" y="0"/>
                  </a:moveTo>
                  <a:cubicBezTo>
                    <a:pt x="2063565" y="0"/>
                    <a:pt x="2658746" y="595181"/>
                    <a:pt x="2658746" y="1329373"/>
                  </a:cubicBezTo>
                  <a:lnTo>
                    <a:pt x="1994059" y="1329373"/>
                  </a:lnTo>
                  <a:cubicBezTo>
                    <a:pt x="1994059" y="962277"/>
                    <a:pt x="1696469" y="664687"/>
                    <a:pt x="1329373" y="664687"/>
                  </a:cubicBezTo>
                  <a:cubicBezTo>
                    <a:pt x="962277" y="664687"/>
                    <a:pt x="664687" y="962277"/>
                    <a:pt x="664687" y="1329373"/>
                  </a:cubicBezTo>
                  <a:lnTo>
                    <a:pt x="0" y="1329373"/>
                  </a:lnTo>
                  <a:cubicBezTo>
                    <a:pt x="0" y="595181"/>
                    <a:pt x="595181" y="0"/>
                    <a:pt x="1329373" y="0"/>
                  </a:cubicBezTo>
                  <a:close/>
                </a:path>
              </a:pathLst>
            </a:custGeom>
            <a:solidFill>
              <a:schemeClr val="bg2">
                <a:lumMod val="50000"/>
                <a:lumOff val="50000"/>
                <a:alpha val="20000"/>
              </a:schemeClr>
            </a:solidFill>
            <a:ln>
              <a:noFill/>
            </a:ln>
            <a:effectLst>
              <a:softEdge rad="101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
        <p:nvSpPr>
          <p:cNvPr id="2" name="Title 1">
            <a:extLst>
              <a:ext uri="{FF2B5EF4-FFF2-40B4-BE49-F238E27FC236}">
                <a16:creationId xmlns:a16="http://schemas.microsoft.com/office/drawing/2014/main" id="{B1A4B040-51E3-4DA0-B21D-EEE173E7536F}"/>
              </a:ext>
            </a:extLst>
          </p:cNvPr>
          <p:cNvSpPr>
            <a:spLocks noGrp="1"/>
          </p:cNvSpPr>
          <p:nvPr>
            <p:ph type="title"/>
          </p:nvPr>
        </p:nvSpPr>
        <p:spPr>
          <a:xfrm>
            <a:off x="550862" y="549275"/>
            <a:ext cx="11091600" cy="1332000"/>
          </a:xfrm>
        </p:spPr>
        <p:txBody>
          <a:bodyPr vert="horz" wrap="square" lIns="0" tIns="0" rIns="0" bIns="0" rtlCol="0" anchor="t" anchorCtr="0">
            <a:normAutofit/>
          </a:bodyPr>
          <a:lstStyle>
            <a:lvl1pPr>
              <a:defRPr lang="en-US" dirty="0"/>
            </a:lvl1pPr>
          </a:lstStyle>
          <a:p>
            <a:pPr lvl="0">
              <a:lnSpc>
                <a:spcPct val="100000"/>
              </a:lnSpc>
            </a:pPr>
            <a:r>
              <a:rPr lang="en-US"/>
              <a:t>Click to edit Master title style</a:t>
            </a:r>
            <a:endParaRPr lang="en-US" dirty="0"/>
          </a:p>
        </p:txBody>
      </p:sp>
      <p:sp>
        <p:nvSpPr>
          <p:cNvPr id="3" name="Content Placeholder 2">
            <a:extLst>
              <a:ext uri="{FF2B5EF4-FFF2-40B4-BE49-F238E27FC236}">
                <a16:creationId xmlns:a16="http://schemas.microsoft.com/office/drawing/2014/main" id="{F8A2CD90-429B-4A55-B6C8-DD6CE6994118}"/>
              </a:ext>
            </a:extLst>
          </p:cNvPr>
          <p:cNvSpPr>
            <a:spLocks noGrp="1"/>
          </p:cNvSpPr>
          <p:nvPr>
            <p:ph idx="1"/>
          </p:nvPr>
        </p:nvSpPr>
        <p:spPr>
          <a:xfrm>
            <a:off x="550863" y="2113199"/>
            <a:ext cx="11090274" cy="3979625"/>
          </a:xfrm>
        </p:spPr>
        <p:txBody>
          <a:bodyPr/>
          <a:lstStyle>
            <a:lvl1pPr>
              <a:defRPr>
                <a:solidFill>
                  <a:schemeClr val="tx1">
                    <a:alpha val="85000"/>
                  </a:schemeClr>
                </a:solidFill>
              </a:defRPr>
            </a:lvl1pPr>
            <a:lvl2pPr>
              <a:defRPr>
                <a:solidFill>
                  <a:schemeClr val="tx1">
                    <a:alpha val="85000"/>
                  </a:schemeClr>
                </a:solidFill>
              </a:defRPr>
            </a:lvl2pPr>
            <a:lvl3pPr>
              <a:defRPr>
                <a:solidFill>
                  <a:schemeClr val="tx1">
                    <a:alpha val="85000"/>
                  </a:schemeClr>
                </a:solidFill>
              </a:defRPr>
            </a:lvl3pPr>
            <a:lvl4pPr>
              <a:defRPr>
                <a:solidFill>
                  <a:schemeClr val="tx1">
                    <a:alpha val="85000"/>
                  </a:schemeClr>
                </a:solidFill>
              </a:defRPr>
            </a:lvl4pPr>
            <a:lvl5pPr>
              <a:defRPr>
                <a:solidFill>
                  <a:schemeClr val="tx1">
                    <a:alpha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D4EE704-5DCA-484E-85E0-0E3A7B1C5046}"/>
              </a:ext>
            </a:extLst>
          </p:cNvPr>
          <p:cNvSpPr>
            <a:spLocks noGrp="1"/>
          </p:cNvSpPr>
          <p:nvPr>
            <p:ph type="dt" sz="half" idx="10"/>
          </p:nvPr>
        </p:nvSpPr>
        <p:spPr/>
        <p:txBody>
          <a:bodyPr/>
          <a:lstStyle/>
          <a:p>
            <a:fld id="{6FE8C025-CD7A-4966-867E-81CF82B15267}" type="datetime2">
              <a:rPr lang="en-US" smtClean="0"/>
              <a:t>Monday, May 20, 2024</a:t>
            </a:fld>
            <a:endParaRPr lang="en-US"/>
          </a:p>
        </p:txBody>
      </p:sp>
      <p:sp>
        <p:nvSpPr>
          <p:cNvPr id="5" name="Footer Placeholder 4">
            <a:extLst>
              <a:ext uri="{FF2B5EF4-FFF2-40B4-BE49-F238E27FC236}">
                <a16:creationId xmlns:a16="http://schemas.microsoft.com/office/drawing/2014/main" id="{4CA69B66-1C18-44A2-93F7-97DED26F24AB}"/>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7E44B5A0-66FA-433A-8DC5-C097C63B4DF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41488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48" name="Group 47">
            <a:extLst>
              <a:ext uri="{FF2B5EF4-FFF2-40B4-BE49-F238E27FC236}">
                <a16:creationId xmlns:a16="http://schemas.microsoft.com/office/drawing/2014/main" id="{4644CBB8-40B8-42F8-9172-07A476341DDA}"/>
              </a:ext>
            </a:extLst>
          </p:cNvPr>
          <p:cNvGrpSpPr/>
          <p:nvPr/>
        </p:nvGrpSpPr>
        <p:grpSpPr>
          <a:xfrm>
            <a:off x="356481" y="879007"/>
            <a:ext cx="734257" cy="760506"/>
            <a:chOff x="5243759" y="1363788"/>
            <a:chExt cx="734257" cy="760506"/>
          </a:xfrm>
        </p:grpSpPr>
        <p:sp>
          <p:nvSpPr>
            <p:cNvPr id="49" name="Freeform 5">
              <a:extLst>
                <a:ext uri="{FF2B5EF4-FFF2-40B4-BE49-F238E27FC236}">
                  <a16:creationId xmlns:a16="http://schemas.microsoft.com/office/drawing/2014/main" id="{35CE073E-302A-4AA7-98C7-8667DDDCFA18}"/>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0" name="Freeform 6">
              <a:extLst>
                <a:ext uri="{FF2B5EF4-FFF2-40B4-BE49-F238E27FC236}">
                  <a16:creationId xmlns:a16="http://schemas.microsoft.com/office/drawing/2014/main" id="{4FD1AE2F-DD70-4E93-B905-E052A23F0B1C}"/>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1" name="Freeform 8">
              <a:extLst>
                <a:ext uri="{FF2B5EF4-FFF2-40B4-BE49-F238E27FC236}">
                  <a16:creationId xmlns:a16="http://schemas.microsoft.com/office/drawing/2014/main" id="{E8D529E5-8838-47F0-98A4-2D46F11E499C}"/>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5DA2564-D3DB-48AD-83F0-6CC6B5743960}"/>
              </a:ext>
            </a:extLst>
          </p:cNvPr>
          <p:cNvSpPr>
            <a:spLocks noGrp="1"/>
          </p:cNvSpPr>
          <p:nvPr>
            <p:ph type="title"/>
          </p:nvPr>
        </p:nvSpPr>
        <p:spPr>
          <a:xfrm>
            <a:off x="563563" y="474345"/>
            <a:ext cx="11077574" cy="2954655"/>
          </a:xfrm>
        </p:spPr>
        <p:txBody>
          <a:bodyPr vert="horz" wrap="square" lIns="0" tIns="0" rIns="0" bIns="0" rtlCol="0" anchor="b" anchorCtr="0">
            <a:normAutofit/>
          </a:bodyPr>
          <a:lstStyle>
            <a:lvl1pPr>
              <a:defRPr lang="en-US" sz="6400" dirty="0"/>
            </a:lvl1pPr>
          </a:lstStyle>
          <a:p>
            <a:pPr lvl="0">
              <a:lnSpc>
                <a:spcPct val="100000"/>
              </a:lnSpc>
            </a:pPr>
            <a:r>
              <a:rPr lang="en-US"/>
              <a:t>Click to edit Master title style</a:t>
            </a:r>
            <a:endParaRPr lang="en-US" dirty="0"/>
          </a:p>
        </p:txBody>
      </p:sp>
      <p:sp>
        <p:nvSpPr>
          <p:cNvPr id="4" name="Date Placeholder 3">
            <a:extLst>
              <a:ext uri="{FF2B5EF4-FFF2-40B4-BE49-F238E27FC236}">
                <a16:creationId xmlns:a16="http://schemas.microsoft.com/office/drawing/2014/main" id="{56403DDF-462A-45CE-931B-010AB4F73C3F}"/>
              </a:ext>
            </a:extLst>
          </p:cNvPr>
          <p:cNvSpPr>
            <a:spLocks noGrp="1"/>
          </p:cNvSpPr>
          <p:nvPr>
            <p:ph type="dt" sz="half" idx="10"/>
          </p:nvPr>
        </p:nvSpPr>
        <p:spPr/>
        <p:txBody>
          <a:bodyPr/>
          <a:lstStyle/>
          <a:p>
            <a:fld id="{FE809929-0719-4517-94D6-FDF7F99E70F6}" type="datetime2">
              <a:rPr lang="en-US" smtClean="0"/>
              <a:t>Monday, May 20, 2024</a:t>
            </a:fld>
            <a:endParaRPr lang="en-US"/>
          </a:p>
        </p:txBody>
      </p:sp>
      <p:sp>
        <p:nvSpPr>
          <p:cNvPr id="5" name="Footer Placeholder 4">
            <a:extLst>
              <a:ext uri="{FF2B5EF4-FFF2-40B4-BE49-F238E27FC236}">
                <a16:creationId xmlns:a16="http://schemas.microsoft.com/office/drawing/2014/main" id="{39E10702-2ACF-4768-9E91-8CB87B89594D}"/>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E8DFA722-391E-4FCF-8E15-0D7E2EC02B63}"/>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 name="Text Placeholder 2">
            <a:extLst>
              <a:ext uri="{FF2B5EF4-FFF2-40B4-BE49-F238E27FC236}">
                <a16:creationId xmlns:a16="http://schemas.microsoft.com/office/drawing/2014/main" id="{76EEA752-36DA-440B-8747-0EB2914080EE}"/>
              </a:ext>
            </a:extLst>
          </p:cNvPr>
          <p:cNvSpPr>
            <a:spLocks noGrp="1"/>
          </p:cNvSpPr>
          <p:nvPr>
            <p:ph type="body" idx="1"/>
          </p:nvPr>
        </p:nvSpPr>
        <p:spPr>
          <a:xfrm>
            <a:off x="566271" y="3629772"/>
            <a:ext cx="11074866" cy="2678953"/>
          </a:xfrm>
        </p:spPr>
        <p:txBody>
          <a:bodyPr>
            <a:normAutofit/>
          </a:bodyPr>
          <a:lstStyle>
            <a:lvl1pPr marL="0" indent="0">
              <a:lnSpc>
                <a:spcPct val="110000"/>
              </a:lnSpc>
              <a:spcBef>
                <a:spcPts val="0"/>
              </a:spcBef>
              <a:buNone/>
              <a:defRPr sz="2400">
                <a:solidFill>
                  <a:schemeClr val="tx1">
                    <a:alpha val="8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1" name="Freeform: Shape 40">
            <a:extLst>
              <a:ext uri="{FF2B5EF4-FFF2-40B4-BE49-F238E27FC236}">
                <a16:creationId xmlns:a16="http://schemas.microsoft.com/office/drawing/2014/main" id="{0BCC02B0-8581-4752-B7BC-3CE1EF17B9F7}"/>
              </a:ext>
            </a:extLst>
          </p:cNvPr>
          <p:cNvSpPr>
            <a:spLocks noChangeAspect="1"/>
          </p:cNvSpPr>
          <p:nvPr/>
        </p:nvSpPr>
        <p:spPr>
          <a:xfrm rot="18900000">
            <a:off x="11209132" y="4448189"/>
            <a:ext cx="999200" cy="1262947"/>
          </a:xfrm>
          <a:custGeom>
            <a:avLst/>
            <a:gdLst>
              <a:gd name="connsiteX0" fmla="*/ 540000 w 999200"/>
              <a:gd name="connsiteY0" fmla="*/ 0 h 1262947"/>
              <a:gd name="connsiteX1" fmla="*/ 999200 w 999200"/>
              <a:gd name="connsiteY1" fmla="*/ 815317 h 1262947"/>
              <a:gd name="connsiteX2" fmla="*/ 552185 w 999200"/>
              <a:gd name="connsiteY2" fmla="*/ 1262333 h 1262947"/>
              <a:gd name="connsiteX3" fmla="*/ 540000 w 999200"/>
              <a:gd name="connsiteY3" fmla="*/ 1262947 h 1262947"/>
              <a:gd name="connsiteX4" fmla="*/ 0 w 999200"/>
              <a:gd name="connsiteY4" fmla="*/ 992947 h 1262947"/>
              <a:gd name="connsiteX5" fmla="*/ 10971 w 999200"/>
              <a:gd name="connsiteY5" fmla="*/ 938533 h 1262947"/>
              <a:gd name="connsiteX6" fmla="*/ 15626 w 999200"/>
              <a:gd name="connsiteY6" fmla="*/ 931034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9200" h="1262947">
                <a:moveTo>
                  <a:pt x="540000" y="0"/>
                </a:moveTo>
                <a:lnTo>
                  <a:pt x="999200" y="815317"/>
                </a:lnTo>
                <a:lnTo>
                  <a:pt x="552185" y="1262333"/>
                </a:lnTo>
                <a:lnTo>
                  <a:pt x="540000" y="1262947"/>
                </a:lnTo>
                <a:cubicBezTo>
                  <a:pt x="241766" y="1262947"/>
                  <a:pt x="0" y="1142064"/>
                  <a:pt x="0" y="992947"/>
                </a:cubicBezTo>
                <a:cubicBezTo>
                  <a:pt x="0" y="974307"/>
                  <a:pt x="3778" y="956109"/>
                  <a:pt x="10971" y="938533"/>
                </a:cubicBezTo>
                <a:lnTo>
                  <a:pt x="15626" y="931034"/>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10200000" scaled="0"/>
          </a:gradFill>
          <a:ln>
            <a:noFill/>
          </a:ln>
          <a:effectLst>
            <a:innerShdw blurRad="254000" dist="101600" dir="42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3" name="Freeform: Shape 42">
            <a:extLst>
              <a:ext uri="{FF2B5EF4-FFF2-40B4-BE49-F238E27FC236}">
                <a16:creationId xmlns:a16="http://schemas.microsoft.com/office/drawing/2014/main" id="{EA0FF4DB-8180-4D26-AEAE-7ECDB670F71D}"/>
              </a:ext>
            </a:extLst>
          </p:cNvPr>
          <p:cNvSpPr/>
          <p:nvPr/>
        </p:nvSpPr>
        <p:spPr>
          <a:xfrm rot="2700000">
            <a:off x="11686937" y="4853516"/>
            <a:ext cx="540000" cy="978284"/>
          </a:xfrm>
          <a:custGeom>
            <a:avLst/>
            <a:gdLst>
              <a:gd name="connsiteX0" fmla="*/ 113288 w 540000"/>
              <a:gd name="connsiteY0" fmla="*/ 0 h 978284"/>
              <a:gd name="connsiteX1" fmla="*/ 539386 w 540000"/>
              <a:gd name="connsiteY1" fmla="*/ 426099 h 978284"/>
              <a:gd name="connsiteX2" fmla="*/ 540000 w 540000"/>
              <a:gd name="connsiteY2" fmla="*/ 438284 h 978284"/>
              <a:gd name="connsiteX3" fmla="*/ 270000 w 540000"/>
              <a:gd name="connsiteY3" fmla="*/ 978284 h 978284"/>
              <a:gd name="connsiteX4" fmla="*/ 0 w 540000"/>
              <a:gd name="connsiteY4" fmla="*/ 438284 h 978284"/>
              <a:gd name="connsiteX5" fmla="*/ 79081 w 540000"/>
              <a:gd name="connsiteY5" fmla="*/ 56446 h 9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0000" h="978284">
                <a:moveTo>
                  <a:pt x="113288" y="0"/>
                </a:moveTo>
                <a:lnTo>
                  <a:pt x="539386" y="426099"/>
                </a:lnTo>
                <a:lnTo>
                  <a:pt x="540000" y="438284"/>
                </a:lnTo>
                <a:cubicBezTo>
                  <a:pt x="540000" y="736518"/>
                  <a:pt x="419117" y="978284"/>
                  <a:pt x="270000" y="978284"/>
                </a:cubicBezTo>
                <a:cubicBezTo>
                  <a:pt x="120883" y="978284"/>
                  <a:pt x="0" y="736518"/>
                  <a:pt x="0" y="438284"/>
                </a:cubicBezTo>
                <a:cubicBezTo>
                  <a:pt x="0" y="289167"/>
                  <a:pt x="30220" y="154167"/>
                  <a:pt x="79081" y="56446"/>
                </a:cubicBezTo>
                <a:close/>
              </a:path>
            </a:pathLst>
          </a:cu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4059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94729CA3-91C4-4A89-9448-A2F0E409177A}"/>
              </a:ext>
            </a:extLst>
          </p:cNvPr>
          <p:cNvSpPr>
            <a:spLocks noChangeAspect="1"/>
          </p:cNvSpPr>
          <p:nvPr/>
        </p:nvSpPr>
        <p:spPr>
          <a:xfrm>
            <a:off x="11069864" y="333375"/>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13" name="Group 12">
            <a:extLst>
              <a:ext uri="{FF2B5EF4-FFF2-40B4-BE49-F238E27FC236}">
                <a16:creationId xmlns:a16="http://schemas.microsoft.com/office/drawing/2014/main" id="{168347B7-45FA-4A01-924D-DC385B720B3E}"/>
              </a:ext>
            </a:extLst>
          </p:cNvPr>
          <p:cNvGrpSpPr/>
          <p:nvPr/>
        </p:nvGrpSpPr>
        <p:grpSpPr>
          <a:xfrm>
            <a:off x="331786" y="5528198"/>
            <a:ext cx="631474" cy="667800"/>
            <a:chOff x="2994153" y="1378666"/>
            <a:chExt cx="631474" cy="667800"/>
          </a:xfrm>
        </p:grpSpPr>
        <p:sp>
          <p:nvSpPr>
            <p:cNvPr id="20" name="Freeform: Shape 19">
              <a:extLst>
                <a:ext uri="{FF2B5EF4-FFF2-40B4-BE49-F238E27FC236}">
                  <a16:creationId xmlns:a16="http://schemas.microsoft.com/office/drawing/2014/main" id="{31167DA1-25D1-4E60-A62E-42B6F56A96EC}"/>
                </a:ext>
              </a:extLst>
            </p:cNvPr>
            <p:cNvSpPr>
              <a:spLocks noChangeAspect="1"/>
            </p:cNvSpPr>
            <p:nvPr/>
          </p:nvSpPr>
          <p:spPr>
            <a:xfrm rot="2700000">
              <a:off x="3039890" y="1332929"/>
              <a:ext cx="540000"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1" name="Oval 20">
              <a:extLst>
                <a:ext uri="{FF2B5EF4-FFF2-40B4-BE49-F238E27FC236}">
                  <a16:creationId xmlns:a16="http://schemas.microsoft.com/office/drawing/2014/main" id="{6B7B7215-A661-477E-91D0-CDBE5564D2B9}"/>
                </a:ext>
              </a:extLst>
            </p:cNvPr>
            <p:cNvSpPr/>
            <p:nvPr/>
          </p:nvSpPr>
          <p:spPr>
            <a:xfrm rot="8100000">
              <a:off x="3047090" y="1506466"/>
              <a:ext cx="270000" cy="54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8978E540-142B-4A82-9C3F-E61BC190AEED}"/>
              </a:ext>
            </a:extLst>
          </p:cNvPr>
          <p:cNvSpPr>
            <a:spLocks noGrp="1"/>
          </p:cNvSpPr>
          <p:nvPr>
            <p:ph type="title"/>
          </p:nvPr>
        </p:nvSpPr>
        <p:spPr>
          <a:xfrm>
            <a:off x="550863" y="549275"/>
            <a:ext cx="11090274" cy="1332000"/>
          </a:xfrm>
        </p:spPr>
        <p:txBody>
          <a:bodyPr/>
          <a:lstStyle>
            <a:lvl1pPr>
              <a:lnSpc>
                <a:spcPct val="100000"/>
              </a:lnSpc>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2C6BF36-D4F5-4363-B440-BDAE50BBD4B6}"/>
              </a:ext>
            </a:extLst>
          </p:cNvPr>
          <p:cNvSpPr>
            <a:spLocks noGrp="1"/>
          </p:cNvSpPr>
          <p:nvPr>
            <p:ph sz="half" idx="1"/>
          </p:nvPr>
        </p:nvSpPr>
        <p:spPr>
          <a:xfrm>
            <a:off x="550862"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8362910-87AA-4E67-992D-8D4822FD89FE}"/>
              </a:ext>
            </a:extLst>
          </p:cNvPr>
          <p:cNvSpPr>
            <a:spLocks noGrp="1"/>
          </p:cNvSpPr>
          <p:nvPr>
            <p:ph sz="half" idx="2"/>
          </p:nvPr>
        </p:nvSpPr>
        <p:spPr>
          <a:xfrm>
            <a:off x="6205538" y="2097175"/>
            <a:ext cx="5435600" cy="3995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BB99A8AF-0998-4613-B1D8-C14ECBFFDF67}"/>
              </a:ext>
            </a:extLst>
          </p:cNvPr>
          <p:cNvSpPr>
            <a:spLocks noGrp="1"/>
          </p:cNvSpPr>
          <p:nvPr>
            <p:ph type="dt" sz="half" idx="10"/>
          </p:nvPr>
        </p:nvSpPr>
        <p:spPr/>
        <p:txBody>
          <a:bodyPr/>
          <a:lstStyle/>
          <a:p>
            <a:fld id="{20E95673-5512-4AAA-9AEB-E00C61EC65D5}" type="datetime2">
              <a:rPr lang="en-US" smtClean="0"/>
              <a:t>Monday, May 20, 2024</a:t>
            </a:fld>
            <a:endParaRPr lang="en-US"/>
          </a:p>
        </p:txBody>
      </p:sp>
      <p:sp>
        <p:nvSpPr>
          <p:cNvPr id="6" name="Footer Placeholder 5">
            <a:extLst>
              <a:ext uri="{FF2B5EF4-FFF2-40B4-BE49-F238E27FC236}">
                <a16:creationId xmlns:a16="http://schemas.microsoft.com/office/drawing/2014/main" id="{66E44EAA-B8A9-4428-A9DF-1174DA940990}"/>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19E5C381-C899-4BF9-B584-2D78074D1CB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505635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FD65A50E-2F73-4426-8586-9731AFA2D2E0}"/>
              </a:ext>
            </a:extLst>
          </p:cNvPr>
          <p:cNvSpPr>
            <a:spLocks noChangeAspect="1"/>
          </p:cNvSpPr>
          <p:nvPr/>
        </p:nvSpPr>
        <p:spPr>
          <a:xfrm>
            <a:off x="11091612" y="5893466"/>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Rectangle 10">
            <a:extLst>
              <a:ext uri="{FF2B5EF4-FFF2-40B4-BE49-F238E27FC236}">
                <a16:creationId xmlns:a16="http://schemas.microsoft.com/office/drawing/2014/main" id="{EB89C080-4102-49AE-BDA9-59A4A67E2486}"/>
              </a:ext>
            </a:extLst>
          </p:cNvPr>
          <p:cNvSpPr/>
          <p:nvPr/>
        </p:nvSpPr>
        <p:spPr>
          <a:xfrm>
            <a:off x="11451612" y="5827878"/>
            <a:ext cx="379049" cy="360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E62014-F04C-495A-964E-6B888D49CDE9}"/>
              </a:ext>
            </a:extLst>
          </p:cNvPr>
          <p:cNvSpPr>
            <a:spLocks noGrp="1"/>
          </p:cNvSpPr>
          <p:nvPr>
            <p:ph type="title"/>
          </p:nvPr>
        </p:nvSpPr>
        <p:spPr>
          <a:xfrm>
            <a:off x="550862" y="549275"/>
            <a:ext cx="11097551" cy="1332000"/>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555DF027-E633-44EE-ACA0-C205930AA93E}"/>
              </a:ext>
            </a:extLst>
          </p:cNvPr>
          <p:cNvSpPr>
            <a:spLocks noGrp="1"/>
          </p:cNvSpPr>
          <p:nvPr>
            <p:ph type="body" idx="1"/>
          </p:nvPr>
        </p:nvSpPr>
        <p:spPr>
          <a:xfrm>
            <a:off x="550864" y="1881275"/>
            <a:ext cx="5437186" cy="535354"/>
          </a:xfrm>
        </p:spPr>
        <p:txBody>
          <a:bodyPr anchor="b">
            <a:normAutofit/>
          </a:bodyPr>
          <a:lstStyle>
            <a:lvl1pPr marL="0" indent="0">
              <a:buNone/>
              <a:defRPr sz="14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4F363-FEEF-4CD2-A18E-17AE8D485171}"/>
              </a:ext>
            </a:extLst>
          </p:cNvPr>
          <p:cNvSpPr>
            <a:spLocks noGrp="1"/>
          </p:cNvSpPr>
          <p:nvPr>
            <p:ph sz="half" idx="2"/>
          </p:nvPr>
        </p:nvSpPr>
        <p:spPr>
          <a:xfrm>
            <a:off x="550863" y="2577270"/>
            <a:ext cx="5429114"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34E50F8C-4D64-40FD-AE8C-6A1F3C2A84ED}"/>
              </a:ext>
            </a:extLst>
          </p:cNvPr>
          <p:cNvSpPr>
            <a:spLocks noGrp="1"/>
          </p:cNvSpPr>
          <p:nvPr>
            <p:ph type="body" sz="quarter" idx="3"/>
          </p:nvPr>
        </p:nvSpPr>
        <p:spPr>
          <a:xfrm>
            <a:off x="6212024" y="1881275"/>
            <a:ext cx="5436392" cy="535354"/>
          </a:xfrm>
        </p:spPr>
        <p:txBody>
          <a:bodyPr vert="horz" wrap="square" lIns="0" tIns="0" rIns="0" bIns="0" rtlCol="0" anchor="b">
            <a:normAutofit/>
          </a:bodyPr>
          <a:lstStyle>
            <a:lvl1pPr>
              <a:defRPr lang="en-US" sz="1400" b="0" cap="all" spc="200" baseline="0" dirty="0">
                <a:solidFill>
                  <a:schemeClr val="tx1"/>
                </a:solidFill>
              </a:defRPr>
            </a:lvl1pPr>
          </a:lstStyle>
          <a:p>
            <a:pPr marL="0" lvl="0" indent="0">
              <a:buNone/>
            </a:pPr>
            <a:r>
              <a:rPr lang="en-US"/>
              <a:t>Click to edit Master text styles</a:t>
            </a:r>
          </a:p>
        </p:txBody>
      </p:sp>
      <p:sp>
        <p:nvSpPr>
          <p:cNvPr id="6" name="Content Placeholder 5">
            <a:extLst>
              <a:ext uri="{FF2B5EF4-FFF2-40B4-BE49-F238E27FC236}">
                <a16:creationId xmlns:a16="http://schemas.microsoft.com/office/drawing/2014/main" id="{A7AC943E-DB2B-40E0-907F-8EA1404791DE}"/>
              </a:ext>
            </a:extLst>
          </p:cNvPr>
          <p:cNvSpPr>
            <a:spLocks noGrp="1"/>
          </p:cNvSpPr>
          <p:nvPr>
            <p:ph sz="quarter" idx="4"/>
          </p:nvPr>
        </p:nvSpPr>
        <p:spPr>
          <a:xfrm>
            <a:off x="6212023" y="2577270"/>
            <a:ext cx="5436391" cy="351555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DCDCD5B-3F26-4AFA-8BD4-E5D8DD2AF494}"/>
              </a:ext>
            </a:extLst>
          </p:cNvPr>
          <p:cNvSpPr>
            <a:spLocks noGrp="1"/>
          </p:cNvSpPr>
          <p:nvPr>
            <p:ph type="dt" sz="half" idx="10"/>
          </p:nvPr>
        </p:nvSpPr>
        <p:spPr/>
        <p:txBody>
          <a:bodyPr/>
          <a:lstStyle/>
          <a:p>
            <a:fld id="{C13138FA-2E87-4873-8BBA-13E447C9A99A}" type="datetime2">
              <a:rPr lang="en-US" smtClean="0"/>
              <a:t>Monday, May 20, 2024</a:t>
            </a:fld>
            <a:endParaRPr lang="en-US"/>
          </a:p>
        </p:txBody>
      </p:sp>
      <p:sp>
        <p:nvSpPr>
          <p:cNvPr id="8" name="Footer Placeholder 7">
            <a:extLst>
              <a:ext uri="{FF2B5EF4-FFF2-40B4-BE49-F238E27FC236}">
                <a16:creationId xmlns:a16="http://schemas.microsoft.com/office/drawing/2014/main" id="{3D10D1EE-83A0-4FB5-9B25-8A73DE891A87}"/>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03031C35-2E5B-491D-85ED-DB42A4FE1623}"/>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443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053C-0E9C-4159-B7C9-6AB74343918D}"/>
              </a:ext>
            </a:extLst>
          </p:cNvPr>
          <p:cNvSpPr>
            <a:spLocks noGrp="1"/>
          </p:cNvSpPr>
          <p:nvPr>
            <p:ph type="title"/>
          </p:nvPr>
        </p:nvSpPr>
        <p:spPr>
          <a:xfrm>
            <a:off x="3359149" y="550799"/>
            <a:ext cx="8283313" cy="5542025"/>
          </a:xfrm>
        </p:spPr>
        <p:txBody>
          <a:bodyPr vert="horz" wrap="square" lIns="0" tIns="0" rIns="0" bIns="0" rtlCol="0" anchor="ctr" anchorCtr="0">
            <a:normAutofit/>
          </a:bodyPr>
          <a:lstStyle>
            <a:lvl1pPr>
              <a:defRPr lang="en-US" dirty="0"/>
            </a:lvl1pPr>
          </a:lstStyle>
          <a:p>
            <a:pPr lvl="0">
              <a:lnSpc>
                <a:spcPct val="100000"/>
              </a:lnSpc>
            </a:pPr>
            <a:r>
              <a:rPr lang="en-US"/>
              <a:t>Click to edit Master title style</a:t>
            </a:r>
            <a:endParaRPr lang="en-US" dirty="0"/>
          </a:p>
        </p:txBody>
      </p:sp>
      <p:sp>
        <p:nvSpPr>
          <p:cNvPr id="3" name="Date Placeholder 2">
            <a:extLst>
              <a:ext uri="{FF2B5EF4-FFF2-40B4-BE49-F238E27FC236}">
                <a16:creationId xmlns:a16="http://schemas.microsoft.com/office/drawing/2014/main" id="{D4F51F65-E111-4656-83BE-CFCDE2DD6CD6}"/>
              </a:ext>
            </a:extLst>
          </p:cNvPr>
          <p:cNvSpPr>
            <a:spLocks noGrp="1"/>
          </p:cNvSpPr>
          <p:nvPr>
            <p:ph type="dt" sz="half" idx="10"/>
          </p:nvPr>
        </p:nvSpPr>
        <p:spPr/>
        <p:txBody>
          <a:bodyPr/>
          <a:lstStyle/>
          <a:p>
            <a:fld id="{D75BB40A-97BD-4BFB-B639-0BFF95FDE8B7}" type="datetime2">
              <a:rPr lang="en-US" smtClean="0"/>
              <a:t>Monday, May 20, 2024</a:t>
            </a:fld>
            <a:endParaRPr lang="en-US"/>
          </a:p>
        </p:txBody>
      </p:sp>
      <p:sp>
        <p:nvSpPr>
          <p:cNvPr id="4" name="Footer Placeholder 3">
            <a:extLst>
              <a:ext uri="{FF2B5EF4-FFF2-40B4-BE49-F238E27FC236}">
                <a16:creationId xmlns:a16="http://schemas.microsoft.com/office/drawing/2014/main" id="{F9FF82CB-2D17-4918-821E-485475CF243B}"/>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7B66589D-A056-4817-AE15-39D87FE13169}"/>
              </a:ext>
            </a:extLst>
          </p:cNvPr>
          <p:cNvSpPr>
            <a:spLocks noGrp="1"/>
          </p:cNvSpPr>
          <p:nvPr>
            <p:ph type="sldNum" sz="quarter" idx="12"/>
          </p:nvPr>
        </p:nvSpPr>
        <p:spPr/>
        <p:txBody>
          <a:bodyPr/>
          <a:lstStyle/>
          <a:p>
            <a:fld id="{DBA1B0FB-D917-4C8C-928F-313BD683BF39}" type="slidenum">
              <a:rPr lang="en-US" smtClean="0"/>
              <a:t>‹#›</a:t>
            </a:fld>
            <a:endParaRPr lang="en-US"/>
          </a:p>
        </p:txBody>
      </p:sp>
      <p:sp>
        <p:nvSpPr>
          <p:cNvPr id="39" name="Freeform: Shape 38">
            <a:extLst>
              <a:ext uri="{FF2B5EF4-FFF2-40B4-BE49-F238E27FC236}">
                <a16:creationId xmlns:a16="http://schemas.microsoft.com/office/drawing/2014/main" id="{E489F067-39E1-4757-BC11-6169A343F2E1}"/>
              </a:ext>
            </a:extLst>
          </p:cNvPr>
          <p:cNvSpPr>
            <a:spLocks noChangeAspect="1"/>
          </p:cNvSpPr>
          <p:nvPr/>
        </p:nvSpPr>
        <p:spPr>
          <a:xfrm rot="18900000" flipV="1">
            <a:off x="-410727" y="3958416"/>
            <a:ext cx="3536330" cy="1853969"/>
          </a:xfrm>
          <a:custGeom>
            <a:avLst/>
            <a:gdLst>
              <a:gd name="connsiteX0" fmla="*/ 3536330 w 3536330"/>
              <a:gd name="connsiteY0" fmla="*/ 1853969 h 1853969"/>
              <a:gd name="connsiteX1" fmla="*/ 1682362 w 3536330"/>
              <a:gd name="connsiteY1" fmla="*/ 0 h 1853969"/>
              <a:gd name="connsiteX2" fmla="*/ 52157 w 3536330"/>
              <a:gd name="connsiteY2" fmla="*/ 970257 h 1853969"/>
              <a:gd name="connsiteX3" fmla="*/ 0 w 3536330"/>
              <a:gd name="connsiteY3" fmla="*/ 1078528 h 1853969"/>
              <a:gd name="connsiteX4" fmla="*/ 757215 w 3536330"/>
              <a:gd name="connsiteY4" fmla="*/ 1835743 h 1853969"/>
              <a:gd name="connsiteX5" fmla="*/ 774211 w 3536330"/>
              <a:gd name="connsiteY5" fmla="*/ 1667149 h 1853969"/>
              <a:gd name="connsiteX6" fmla="*/ 1682362 w 3536330"/>
              <a:gd name="connsiteY6" fmla="*/ 926985 h 1853969"/>
              <a:gd name="connsiteX7" fmla="*/ 2609345 w 3536330"/>
              <a:gd name="connsiteY7" fmla="*/ 1853969 h 1853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330" h="1853969">
                <a:moveTo>
                  <a:pt x="3536330" y="1853969"/>
                </a:moveTo>
                <a:cubicBezTo>
                  <a:pt x="3536330" y="830051"/>
                  <a:pt x="2706280" y="0"/>
                  <a:pt x="1682362" y="0"/>
                </a:cubicBezTo>
                <a:cubicBezTo>
                  <a:pt x="978418" y="0"/>
                  <a:pt x="366107" y="392328"/>
                  <a:pt x="52157" y="970257"/>
                </a:cubicBezTo>
                <a:lnTo>
                  <a:pt x="0" y="1078528"/>
                </a:lnTo>
                <a:lnTo>
                  <a:pt x="757215" y="1835743"/>
                </a:lnTo>
                <a:lnTo>
                  <a:pt x="774211" y="1667149"/>
                </a:lnTo>
                <a:cubicBezTo>
                  <a:pt x="860649" y="1244739"/>
                  <a:pt x="1234397" y="926985"/>
                  <a:pt x="1682362" y="926985"/>
                </a:cubicBezTo>
                <a:cubicBezTo>
                  <a:pt x="2194320" y="926985"/>
                  <a:pt x="2609345" y="1342010"/>
                  <a:pt x="2609345" y="1853969"/>
                </a:cubicBezTo>
                <a:close/>
              </a:path>
            </a:pathLst>
          </a:custGeom>
          <a:gradFill flip="none" rotWithShape="1">
            <a:gsLst>
              <a:gs pos="97000">
                <a:schemeClr val="bg2"/>
              </a:gs>
              <a:gs pos="31000">
                <a:schemeClr val="bg2">
                  <a:lumMod val="90000"/>
                  <a:lumOff val="10000"/>
                </a:schemeClr>
              </a:gs>
            </a:gsLst>
            <a:lin ang="15000000" scaled="0"/>
            <a:tileRect/>
          </a:gradFill>
          <a:ln>
            <a:noFill/>
          </a:ln>
          <a:effectLst>
            <a:innerShdw blurRad="355600" dist="101600" dir="16200000">
              <a:schemeClr val="accent1">
                <a:lumMod val="60000"/>
                <a:lumOff val="4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DD231011-607F-42F1-B2D9-2BA8E91CC6AF}"/>
              </a:ext>
            </a:extLst>
          </p:cNvPr>
          <p:cNvSpPr>
            <a:spLocks noChangeAspect="1"/>
          </p:cNvSpPr>
          <p:nvPr/>
        </p:nvSpPr>
        <p:spPr>
          <a:xfrm rot="18900000" flipV="1">
            <a:off x="-481151" y="3649708"/>
            <a:ext cx="3478701" cy="2164843"/>
          </a:xfrm>
          <a:custGeom>
            <a:avLst/>
            <a:gdLst>
              <a:gd name="connsiteX0" fmla="*/ 3478701 w 3478701"/>
              <a:gd name="connsiteY0" fmla="*/ 2164843 h 2164843"/>
              <a:gd name="connsiteX1" fmla="*/ 1624733 w 3478701"/>
              <a:gd name="connsiteY1" fmla="*/ 0 h 2164843"/>
              <a:gd name="connsiteX2" fmla="*/ 87393 w 3478701"/>
              <a:gd name="connsiteY2" fmla="*/ 954459 h 2164843"/>
              <a:gd name="connsiteX3" fmla="*/ 0 w 3478701"/>
              <a:gd name="connsiteY3" fmla="*/ 1122434 h 2164843"/>
              <a:gd name="connsiteX4" fmla="*/ 736015 w 3478701"/>
              <a:gd name="connsiteY4" fmla="*/ 1858449 h 2164843"/>
              <a:gd name="connsiteX5" fmla="*/ 739424 w 3478701"/>
              <a:gd name="connsiteY5" fmla="*/ 1842964 h 2164843"/>
              <a:gd name="connsiteX6" fmla="*/ 1624733 w 3478701"/>
              <a:gd name="connsiteY6" fmla="*/ 1082422 h 2164843"/>
              <a:gd name="connsiteX7" fmla="*/ 2551716 w 3478701"/>
              <a:gd name="connsiteY7" fmla="*/ 2164843 h 21648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78701" h="2164843">
                <a:moveTo>
                  <a:pt x="3478701" y="2164843"/>
                </a:moveTo>
                <a:cubicBezTo>
                  <a:pt x="3478701" y="969234"/>
                  <a:pt x="2648651" y="0"/>
                  <a:pt x="1624733" y="0"/>
                </a:cubicBezTo>
                <a:cubicBezTo>
                  <a:pt x="984784" y="0"/>
                  <a:pt x="420564" y="378607"/>
                  <a:pt x="87393" y="954459"/>
                </a:cubicBezTo>
                <a:lnTo>
                  <a:pt x="0" y="1122434"/>
                </a:lnTo>
                <a:lnTo>
                  <a:pt x="736015" y="1858449"/>
                </a:lnTo>
                <a:lnTo>
                  <a:pt x="739424" y="1842964"/>
                </a:lnTo>
                <a:cubicBezTo>
                  <a:pt x="856791" y="1402344"/>
                  <a:pt x="1208766" y="1082422"/>
                  <a:pt x="1624733" y="1082422"/>
                </a:cubicBezTo>
                <a:cubicBezTo>
                  <a:pt x="2136692" y="1082422"/>
                  <a:pt x="2551716" y="1567038"/>
                  <a:pt x="2551716" y="2164843"/>
                </a:cubicBezTo>
                <a:close/>
              </a:path>
            </a:pathLst>
          </a:custGeom>
          <a:solidFill>
            <a:schemeClr val="bg2">
              <a:lumMod val="50000"/>
              <a:lumOff val="50000"/>
              <a:alpha val="40000"/>
            </a:schemeClr>
          </a:solidFill>
          <a:ln>
            <a:noFill/>
          </a:ln>
          <a:effectLst>
            <a:softEdge rad="381000"/>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Oval 23">
            <a:extLst>
              <a:ext uri="{FF2B5EF4-FFF2-40B4-BE49-F238E27FC236}">
                <a16:creationId xmlns:a16="http://schemas.microsoft.com/office/drawing/2014/main" id="{EC472EFA-56B5-4A41-8D4B-E9F37727F34D}"/>
              </a:ext>
            </a:extLst>
          </p:cNvPr>
          <p:cNvSpPr/>
          <p:nvPr/>
        </p:nvSpPr>
        <p:spPr>
          <a:xfrm rot="13500000" flipV="1">
            <a:off x="1512277" y="2840042"/>
            <a:ext cx="214196" cy="933178"/>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2" name="Oval 41">
            <a:extLst>
              <a:ext uri="{FF2B5EF4-FFF2-40B4-BE49-F238E27FC236}">
                <a16:creationId xmlns:a16="http://schemas.microsoft.com/office/drawing/2014/main" id="{33781B6C-21AD-489D-A3CB-522BB2AC543F}"/>
              </a:ext>
            </a:extLst>
          </p:cNvPr>
          <p:cNvSpPr>
            <a:spLocks noChangeAspect="1"/>
          </p:cNvSpPr>
          <p:nvPr/>
        </p:nvSpPr>
        <p:spPr>
          <a:xfrm>
            <a:off x="1780661" y="385236"/>
            <a:ext cx="1080000" cy="1080000"/>
          </a:xfrm>
          <a:prstGeom prst="ellipse">
            <a:avLst/>
          </a:prstGeom>
          <a:gradFill flip="none" rotWithShape="1">
            <a:gsLst>
              <a:gs pos="100000">
                <a:schemeClr val="bg2">
                  <a:lumMod val="50000"/>
                  <a:lumOff val="50000"/>
                </a:schemeClr>
              </a:gs>
              <a:gs pos="60000">
                <a:schemeClr val="bg2">
                  <a:lumMod val="100000"/>
                </a:schemeClr>
              </a:gs>
            </a:gsLst>
            <a:path path="circle">
              <a:fillToRect l="100000" b="100000"/>
            </a:path>
            <a:tileRect t="-100000" r="-100000"/>
          </a:gradFill>
          <a:ln>
            <a:noFill/>
          </a:ln>
          <a:effectLst>
            <a:innerShdw blurRad="254000" dist="127000" dir="2700000">
              <a:schemeClr val="accent1">
                <a:lumMod val="60000"/>
                <a:lumOff val="40000"/>
                <a:alpha val="4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51" name="Group 50">
            <a:extLst>
              <a:ext uri="{FF2B5EF4-FFF2-40B4-BE49-F238E27FC236}">
                <a16:creationId xmlns:a16="http://schemas.microsoft.com/office/drawing/2014/main" id="{01AD5B80-530E-44CD-8D4A-2796FB214CBF}"/>
              </a:ext>
            </a:extLst>
          </p:cNvPr>
          <p:cNvGrpSpPr/>
          <p:nvPr/>
        </p:nvGrpSpPr>
        <p:grpSpPr>
          <a:xfrm>
            <a:off x="623181" y="1514007"/>
            <a:ext cx="734257" cy="760506"/>
            <a:chOff x="5243759" y="1363788"/>
            <a:chExt cx="734257" cy="760506"/>
          </a:xfrm>
        </p:grpSpPr>
        <p:sp>
          <p:nvSpPr>
            <p:cNvPr id="52" name="Freeform 5">
              <a:extLst>
                <a:ext uri="{FF2B5EF4-FFF2-40B4-BE49-F238E27FC236}">
                  <a16:creationId xmlns:a16="http://schemas.microsoft.com/office/drawing/2014/main" id="{2F746AA8-9050-4515-9B17-BC850368529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3" name="Freeform 6">
              <a:extLst>
                <a:ext uri="{FF2B5EF4-FFF2-40B4-BE49-F238E27FC236}">
                  <a16:creationId xmlns:a16="http://schemas.microsoft.com/office/drawing/2014/main" id="{23EC1AC3-1698-46D5-80B7-F22F15E1A5E4}"/>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4" name="Freeform 8">
              <a:extLst>
                <a:ext uri="{FF2B5EF4-FFF2-40B4-BE49-F238E27FC236}">
                  <a16:creationId xmlns:a16="http://schemas.microsoft.com/office/drawing/2014/main" id="{73766156-553C-46EB-93FA-4F37CC0FF5CF}"/>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Tree>
    <p:extLst>
      <p:ext uri="{BB962C8B-B14F-4D97-AF65-F5344CB8AC3E}">
        <p14:creationId xmlns:p14="http://schemas.microsoft.com/office/powerpoint/2010/main" val="14545599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81B449-7B97-41DC-B23F-65EDCBD316A6}"/>
              </a:ext>
            </a:extLst>
          </p:cNvPr>
          <p:cNvSpPr>
            <a:spLocks noGrp="1"/>
          </p:cNvSpPr>
          <p:nvPr>
            <p:ph type="dt" sz="half" idx="10"/>
          </p:nvPr>
        </p:nvSpPr>
        <p:spPr/>
        <p:txBody>
          <a:bodyPr/>
          <a:lstStyle/>
          <a:p>
            <a:fld id="{9EE9E0E3-ECF6-4CFE-8698-AEFEBCECC3C0}" type="datetime2">
              <a:rPr lang="en-US" smtClean="0"/>
              <a:t>Monday, May 20, 2024</a:t>
            </a:fld>
            <a:endParaRPr lang="en-US"/>
          </a:p>
        </p:txBody>
      </p:sp>
      <p:sp>
        <p:nvSpPr>
          <p:cNvPr id="3" name="Footer Placeholder 2">
            <a:extLst>
              <a:ext uri="{FF2B5EF4-FFF2-40B4-BE49-F238E27FC236}">
                <a16:creationId xmlns:a16="http://schemas.microsoft.com/office/drawing/2014/main" id="{7C6B46D5-337B-4906-8412-4EEA3884FA7E}"/>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436F230-C9A7-407A-B923-873839C8D8A0}"/>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527242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778B0BE9-88B0-4883-9BA9-CD594C400EC1}"/>
              </a:ext>
            </a:extLst>
          </p:cNvPr>
          <p:cNvGrpSpPr/>
          <p:nvPr/>
        </p:nvGrpSpPr>
        <p:grpSpPr>
          <a:xfrm>
            <a:off x="4949631" y="5111861"/>
            <a:ext cx="1262947" cy="1335600"/>
            <a:chOff x="2678417" y="2427951"/>
            <a:chExt cx="1262947" cy="1335600"/>
          </a:xfrm>
        </p:grpSpPr>
        <p:sp>
          <p:nvSpPr>
            <p:cNvPr id="11" name="Freeform: Shape 10">
              <a:extLst>
                <a:ext uri="{FF2B5EF4-FFF2-40B4-BE49-F238E27FC236}">
                  <a16:creationId xmlns:a16="http://schemas.microsoft.com/office/drawing/2014/main" id="{C59DCBF3-7AFA-4CD1-A918-BC6DDE674E6C}"/>
                </a:ext>
              </a:extLst>
            </p:cNvPr>
            <p:cNvSpPr>
              <a:spLocks noChangeAspect="1"/>
            </p:cNvSpPr>
            <p:nvPr/>
          </p:nvSpPr>
          <p:spPr>
            <a:xfrm rot="2700000">
              <a:off x="2769891" y="2336477"/>
              <a:ext cx="1080000" cy="1262947"/>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75000"/>
                    <a:lumOff val="25000"/>
                  </a:schemeClr>
                </a:gs>
                <a:gs pos="100000">
                  <a:schemeClr val="bg2"/>
                </a:gs>
              </a:gsLst>
              <a:lin ang="600000" scaled="0"/>
            </a:gradFill>
            <a:ln>
              <a:noFill/>
            </a:ln>
            <a:effectLst>
              <a:innerShdw blurRad="254000" dist="101600" dir="2700000">
                <a:schemeClr val="accent1">
                  <a:lumMod val="60000"/>
                  <a:lumOff val="40000"/>
                  <a:alpha val="4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Oval 11">
              <a:extLst>
                <a:ext uri="{FF2B5EF4-FFF2-40B4-BE49-F238E27FC236}">
                  <a16:creationId xmlns:a16="http://schemas.microsoft.com/office/drawing/2014/main" id="{06964A02-96E1-4654-9187-DDDE7409F75B}"/>
                </a:ext>
              </a:extLst>
            </p:cNvPr>
            <p:cNvSpPr/>
            <p:nvPr/>
          </p:nvSpPr>
          <p:spPr>
            <a:xfrm rot="8100000">
              <a:off x="2784291" y="2683551"/>
              <a:ext cx="540000" cy="1080000"/>
            </a:xfrm>
            <a:prstGeom prst="ellipse">
              <a:avLst/>
            </a:prstGeom>
            <a:gradFill>
              <a:gsLst>
                <a:gs pos="100000">
                  <a:schemeClr val="bg2">
                    <a:lumMod val="90000"/>
                    <a:lumOff val="10000"/>
                  </a:schemeClr>
                </a:gs>
                <a:gs pos="50000">
                  <a:schemeClr val="bg2">
                    <a:lumMod val="95000"/>
                    <a:lumOff val="5000"/>
                  </a:schemeClr>
                </a:gs>
              </a:gsLst>
              <a:lin ang="5400000" scaled="0"/>
            </a:gra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BF3FF76C-A012-4CDA-8AE7-E9413955716A}"/>
              </a:ext>
            </a:extLst>
          </p:cNvPr>
          <p:cNvSpPr>
            <a:spLocks noGrp="1"/>
          </p:cNvSpPr>
          <p:nvPr>
            <p:ph type="title"/>
          </p:nvPr>
        </p:nvSpPr>
        <p:spPr>
          <a:xfrm>
            <a:off x="550863" y="549275"/>
            <a:ext cx="11090275" cy="984885"/>
          </a:xfrm>
        </p:spPr>
        <p:txBody>
          <a:bodyPr anchor="t">
            <a:normAutofit/>
          </a:bodyPr>
          <a:lstStyle>
            <a:lvl1pPr>
              <a:lnSpc>
                <a:spcPct val="100000"/>
              </a:lnSpc>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11A4C80-DC38-4641-924F-90D6078CF592}"/>
              </a:ext>
            </a:extLst>
          </p:cNvPr>
          <p:cNvSpPr>
            <a:spLocks noGrp="1"/>
          </p:cNvSpPr>
          <p:nvPr>
            <p:ph idx="1"/>
          </p:nvPr>
        </p:nvSpPr>
        <p:spPr>
          <a:xfrm>
            <a:off x="4295775" y="1750060"/>
            <a:ext cx="7345362" cy="4342765"/>
          </a:xfrm>
        </p:spPr>
        <p:txBody>
          <a:bodyPr>
            <a:normAutofit/>
          </a:bodyPr>
          <a:lstStyle>
            <a:lvl1pPr>
              <a:defRPr sz="1600"/>
            </a:lvl1pPr>
            <a:lvl2pPr>
              <a:defRPr sz="16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82C42771-D3A7-4072-85DC-B7C5E530E8AA}"/>
              </a:ext>
            </a:extLst>
          </p:cNvPr>
          <p:cNvSpPr>
            <a:spLocks noGrp="1"/>
          </p:cNvSpPr>
          <p:nvPr>
            <p:ph type="body" sz="half" idx="2"/>
          </p:nvPr>
        </p:nvSpPr>
        <p:spPr>
          <a:xfrm>
            <a:off x="550863" y="1750060"/>
            <a:ext cx="3565525" cy="434276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D47AB1-6EB5-4E2C-B4A7-42DC643E9FF9}"/>
              </a:ext>
            </a:extLst>
          </p:cNvPr>
          <p:cNvSpPr>
            <a:spLocks noGrp="1"/>
          </p:cNvSpPr>
          <p:nvPr>
            <p:ph type="dt" sz="half" idx="10"/>
          </p:nvPr>
        </p:nvSpPr>
        <p:spPr/>
        <p:txBody>
          <a:bodyPr/>
          <a:lstStyle/>
          <a:p>
            <a:fld id="{251462FC-960E-4740-921F-B36862979F21}" type="datetime2">
              <a:rPr lang="en-US" smtClean="0"/>
              <a:t>Monday, May 20, 2024</a:t>
            </a:fld>
            <a:endParaRPr lang="en-US"/>
          </a:p>
        </p:txBody>
      </p:sp>
      <p:sp>
        <p:nvSpPr>
          <p:cNvPr id="6" name="Footer Placeholder 5">
            <a:extLst>
              <a:ext uri="{FF2B5EF4-FFF2-40B4-BE49-F238E27FC236}">
                <a16:creationId xmlns:a16="http://schemas.microsoft.com/office/drawing/2014/main" id="{5BA9D15F-B6ED-46E1-9840-0B625880EE4B}"/>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CDAEB023-7A5E-4087-B75E-A38A80EE5D01}"/>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264070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98F1FBA-F8BB-42CF-8B3E-D19AAFEE96C1}"/>
              </a:ext>
            </a:extLst>
          </p:cNvPr>
          <p:cNvGrpSpPr/>
          <p:nvPr/>
        </p:nvGrpSpPr>
        <p:grpSpPr>
          <a:xfrm>
            <a:off x="334964" y="5115518"/>
            <a:ext cx="734257" cy="760506"/>
            <a:chOff x="5243759" y="1363788"/>
            <a:chExt cx="734257" cy="760506"/>
          </a:xfrm>
        </p:grpSpPr>
        <p:sp>
          <p:nvSpPr>
            <p:cNvPr id="18" name="Freeform 5">
              <a:extLst>
                <a:ext uri="{FF2B5EF4-FFF2-40B4-BE49-F238E27FC236}">
                  <a16:creationId xmlns:a16="http://schemas.microsoft.com/office/drawing/2014/main" id="{60EE09DD-C3DB-4266-BCC3-A765CFFBF379}"/>
                </a:ext>
              </a:extLst>
            </p:cNvPr>
            <p:cNvSpPr>
              <a:spLocks/>
            </p:cNvSpPr>
            <p:nvPr/>
          </p:nvSpPr>
          <p:spPr bwMode="auto">
            <a:xfrm rot="1800000">
              <a:off x="5356930" y="1363788"/>
              <a:ext cx="621086" cy="364601"/>
            </a:xfrm>
            <a:custGeom>
              <a:avLst/>
              <a:gdLst>
                <a:gd name="T0" fmla="*/ 266 w 540"/>
                <a:gd name="T1" fmla="*/ 0 h 317"/>
                <a:gd name="T2" fmla="*/ 0 w 540"/>
                <a:gd name="T3" fmla="*/ 158 h 317"/>
                <a:gd name="T4" fmla="*/ 266 w 540"/>
                <a:gd name="T5" fmla="*/ 317 h 317"/>
                <a:gd name="T6" fmla="*/ 540 w 540"/>
                <a:gd name="T7" fmla="*/ 158 h 317"/>
                <a:gd name="T8" fmla="*/ 266 w 540"/>
                <a:gd name="T9" fmla="*/ 0 h 317"/>
              </a:gdLst>
              <a:ahLst/>
              <a:cxnLst>
                <a:cxn ang="0">
                  <a:pos x="T0" y="T1"/>
                </a:cxn>
                <a:cxn ang="0">
                  <a:pos x="T2" y="T3"/>
                </a:cxn>
                <a:cxn ang="0">
                  <a:pos x="T4" y="T5"/>
                </a:cxn>
                <a:cxn ang="0">
                  <a:pos x="T6" y="T7"/>
                </a:cxn>
                <a:cxn ang="0">
                  <a:pos x="T8" y="T9"/>
                </a:cxn>
              </a:cxnLst>
              <a:rect l="0" t="0" r="r" b="b"/>
              <a:pathLst>
                <a:path w="540" h="317">
                  <a:moveTo>
                    <a:pt x="266" y="0"/>
                  </a:moveTo>
                  <a:lnTo>
                    <a:pt x="0" y="158"/>
                  </a:lnTo>
                  <a:lnTo>
                    <a:pt x="266" y="317"/>
                  </a:lnTo>
                  <a:lnTo>
                    <a:pt x="540" y="158"/>
                  </a:lnTo>
                  <a:lnTo>
                    <a:pt x="266"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Freeform 6">
              <a:extLst>
                <a:ext uri="{FF2B5EF4-FFF2-40B4-BE49-F238E27FC236}">
                  <a16:creationId xmlns:a16="http://schemas.microsoft.com/office/drawing/2014/main" id="{5F301FE0-96DC-4EFB-BBEE-AED762C337C9}"/>
                </a:ext>
              </a:extLst>
            </p:cNvPr>
            <p:cNvSpPr>
              <a:spLocks/>
            </p:cNvSpPr>
            <p:nvPr/>
          </p:nvSpPr>
          <p:spPr bwMode="auto">
            <a:xfrm rot="1800000">
              <a:off x="5243759" y="1430747"/>
              <a:ext cx="305942" cy="538275"/>
            </a:xfrm>
            <a:custGeom>
              <a:avLst/>
              <a:gdLst>
                <a:gd name="T0" fmla="*/ 266 w 266"/>
                <a:gd name="T1" fmla="*/ 468 h 468"/>
                <a:gd name="T2" fmla="*/ 0 w 266"/>
                <a:gd name="T3" fmla="*/ 310 h 468"/>
                <a:gd name="T4" fmla="*/ 0 w 266"/>
                <a:gd name="T5" fmla="*/ 310 h 468"/>
                <a:gd name="T6" fmla="*/ 0 w 266"/>
                <a:gd name="T7" fmla="*/ 0 h 468"/>
                <a:gd name="T8" fmla="*/ 0 w 266"/>
                <a:gd name="T9" fmla="*/ 0 h 468"/>
                <a:gd name="T10" fmla="*/ 266 w 266"/>
                <a:gd name="T11" fmla="*/ 159 h 468"/>
                <a:gd name="T12" fmla="*/ 266 w 266"/>
                <a:gd name="T13" fmla="*/ 468 h 468"/>
              </a:gdLst>
              <a:ahLst/>
              <a:cxnLst>
                <a:cxn ang="0">
                  <a:pos x="T0" y="T1"/>
                </a:cxn>
                <a:cxn ang="0">
                  <a:pos x="T2" y="T3"/>
                </a:cxn>
                <a:cxn ang="0">
                  <a:pos x="T4" y="T5"/>
                </a:cxn>
                <a:cxn ang="0">
                  <a:pos x="T6" y="T7"/>
                </a:cxn>
                <a:cxn ang="0">
                  <a:pos x="T8" y="T9"/>
                </a:cxn>
                <a:cxn ang="0">
                  <a:pos x="T10" y="T11"/>
                </a:cxn>
                <a:cxn ang="0">
                  <a:pos x="T12" y="T13"/>
                </a:cxn>
              </a:cxnLst>
              <a:rect l="0" t="0" r="r" b="b"/>
              <a:pathLst>
                <a:path w="266" h="468">
                  <a:moveTo>
                    <a:pt x="266" y="468"/>
                  </a:moveTo>
                  <a:lnTo>
                    <a:pt x="0" y="310"/>
                  </a:lnTo>
                  <a:lnTo>
                    <a:pt x="0" y="310"/>
                  </a:lnTo>
                  <a:lnTo>
                    <a:pt x="0" y="0"/>
                  </a:lnTo>
                  <a:lnTo>
                    <a:pt x="0" y="0"/>
                  </a:lnTo>
                  <a:lnTo>
                    <a:pt x="266" y="159"/>
                  </a:lnTo>
                  <a:lnTo>
                    <a:pt x="266" y="468"/>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9800000" scaled="0"/>
              <a:tileRect/>
            </a:gradFill>
            <a:ln>
              <a:noFill/>
            </a:ln>
            <a:effectLst>
              <a:innerShdw blurRad="254000">
                <a:schemeClr val="bg2">
                  <a:lumMod val="90000"/>
                  <a:lumOff val="1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Freeform 8">
              <a:extLst>
                <a:ext uri="{FF2B5EF4-FFF2-40B4-BE49-F238E27FC236}">
                  <a16:creationId xmlns:a16="http://schemas.microsoft.com/office/drawing/2014/main" id="{3BEAD276-8850-4C0C-9777-8537000D522A}"/>
                </a:ext>
              </a:extLst>
            </p:cNvPr>
            <p:cNvSpPr>
              <a:spLocks/>
            </p:cNvSpPr>
            <p:nvPr/>
          </p:nvSpPr>
          <p:spPr bwMode="auto">
            <a:xfrm rot="1800000">
              <a:off x="5508097" y="1586019"/>
              <a:ext cx="315144" cy="538275"/>
            </a:xfrm>
            <a:custGeom>
              <a:avLst/>
              <a:gdLst>
                <a:gd name="T0" fmla="*/ 274 w 274"/>
                <a:gd name="T1" fmla="*/ 0 h 468"/>
                <a:gd name="T2" fmla="*/ 274 w 274"/>
                <a:gd name="T3" fmla="*/ 310 h 468"/>
                <a:gd name="T4" fmla="*/ 274 w 274"/>
                <a:gd name="T5" fmla="*/ 310 h 468"/>
                <a:gd name="T6" fmla="*/ 0 w 274"/>
                <a:gd name="T7" fmla="*/ 468 h 468"/>
                <a:gd name="T8" fmla="*/ 0 w 274"/>
                <a:gd name="T9" fmla="*/ 159 h 468"/>
                <a:gd name="T10" fmla="*/ 274 w 274"/>
                <a:gd name="T11" fmla="*/ 0 h 468"/>
                <a:gd name="T12" fmla="*/ 274 w 274"/>
                <a:gd name="T13" fmla="*/ 0 h 468"/>
              </a:gdLst>
              <a:ahLst/>
              <a:cxnLst>
                <a:cxn ang="0">
                  <a:pos x="T0" y="T1"/>
                </a:cxn>
                <a:cxn ang="0">
                  <a:pos x="T2" y="T3"/>
                </a:cxn>
                <a:cxn ang="0">
                  <a:pos x="T4" y="T5"/>
                </a:cxn>
                <a:cxn ang="0">
                  <a:pos x="T6" y="T7"/>
                </a:cxn>
                <a:cxn ang="0">
                  <a:pos x="T8" y="T9"/>
                </a:cxn>
                <a:cxn ang="0">
                  <a:pos x="T10" y="T11"/>
                </a:cxn>
                <a:cxn ang="0">
                  <a:pos x="T12" y="T13"/>
                </a:cxn>
              </a:cxnLst>
              <a:rect l="0" t="0" r="r" b="b"/>
              <a:pathLst>
                <a:path w="274" h="468">
                  <a:moveTo>
                    <a:pt x="274" y="0"/>
                  </a:moveTo>
                  <a:lnTo>
                    <a:pt x="274" y="310"/>
                  </a:lnTo>
                  <a:lnTo>
                    <a:pt x="274" y="310"/>
                  </a:lnTo>
                  <a:lnTo>
                    <a:pt x="0" y="468"/>
                  </a:lnTo>
                  <a:lnTo>
                    <a:pt x="0" y="159"/>
                  </a:lnTo>
                  <a:lnTo>
                    <a:pt x="274" y="0"/>
                  </a:lnTo>
                  <a:lnTo>
                    <a:pt x="274" y="0"/>
                  </a:lnTo>
                  <a:close/>
                </a:path>
              </a:pathLst>
            </a:custGeom>
            <a:gradFill flip="none" rotWithShape="1">
              <a:gsLst>
                <a:gs pos="20000">
                  <a:schemeClr val="bg2">
                    <a:lumMod val="90000"/>
                    <a:lumOff val="10000"/>
                    <a:alpha val="20000"/>
                  </a:schemeClr>
                </a:gs>
                <a:gs pos="100000">
                  <a:schemeClr val="accent1">
                    <a:lumMod val="60000"/>
                    <a:lumOff val="40000"/>
                    <a:alpha val="20000"/>
                  </a:schemeClr>
                </a:gs>
              </a:gsLst>
              <a:lin ang="18000000" scaled="0"/>
              <a:tileRect/>
            </a:gradFill>
            <a:ln>
              <a:noFill/>
            </a:ln>
            <a:effectLst>
              <a:innerShdw blurRad="254000">
                <a:schemeClr val="accent1">
                  <a:lumMod val="60000"/>
                  <a:lumOff val="40000"/>
                  <a:alpha val="6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2" name="Title 1">
            <a:extLst>
              <a:ext uri="{FF2B5EF4-FFF2-40B4-BE49-F238E27FC236}">
                <a16:creationId xmlns:a16="http://schemas.microsoft.com/office/drawing/2014/main" id="{4E5EE0A0-B07E-479B-9684-4BD09FA4376C}"/>
              </a:ext>
            </a:extLst>
          </p:cNvPr>
          <p:cNvSpPr>
            <a:spLocks noGrp="1"/>
          </p:cNvSpPr>
          <p:nvPr>
            <p:ph type="title"/>
          </p:nvPr>
        </p:nvSpPr>
        <p:spPr>
          <a:xfrm>
            <a:off x="550863" y="575409"/>
            <a:ext cx="4500562" cy="984885"/>
          </a:xfrm>
        </p:spPr>
        <p:txBody>
          <a:bodyPr vert="horz" wrap="square" lIns="0" tIns="0" rIns="0" bIns="0" rtlCol="0" anchor="t" anchorCtr="0">
            <a:normAutofit/>
          </a:bodyPr>
          <a:lstStyle>
            <a:lvl1pPr>
              <a:defRPr lang="en-US" sz="3200" dirty="0"/>
            </a:lvl1pPr>
          </a:lstStyle>
          <a:p>
            <a:pPr lvl="0">
              <a:lnSpc>
                <a:spcPct val="100000"/>
              </a:lnSpc>
            </a:pPr>
            <a:r>
              <a:rPr lang="en-US"/>
              <a:t>Click to edit Master title style</a:t>
            </a:r>
            <a:endParaRPr lang="en-US" dirty="0"/>
          </a:p>
        </p:txBody>
      </p:sp>
      <p:sp>
        <p:nvSpPr>
          <p:cNvPr id="3" name="Picture Placeholder 2">
            <a:extLst>
              <a:ext uri="{FF2B5EF4-FFF2-40B4-BE49-F238E27FC236}">
                <a16:creationId xmlns:a16="http://schemas.microsoft.com/office/drawing/2014/main" id="{C11893A9-3462-4F51-83AE-5D2F124B985F}"/>
              </a:ext>
            </a:extLst>
          </p:cNvPr>
          <p:cNvSpPr>
            <a:spLocks noGrp="1"/>
          </p:cNvSpPr>
          <p:nvPr>
            <p:ph type="pic" idx="1"/>
          </p:nvPr>
        </p:nvSpPr>
        <p:spPr>
          <a:xfrm>
            <a:off x="5267324" y="575409"/>
            <a:ext cx="6373813" cy="5733316"/>
          </a:xfrm>
        </p:spPr>
        <p:txBody>
          <a:bodyPr>
            <a:normAutofit/>
          </a:bodyPr>
          <a:lstStyle>
            <a:lvl1pPr marL="0" indent="0">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8BA9240C-79C0-4A88-A476-725DE1B9C28F}"/>
              </a:ext>
            </a:extLst>
          </p:cNvPr>
          <p:cNvSpPr>
            <a:spLocks noGrp="1"/>
          </p:cNvSpPr>
          <p:nvPr>
            <p:ph type="body" sz="half" idx="2"/>
          </p:nvPr>
        </p:nvSpPr>
        <p:spPr>
          <a:xfrm>
            <a:off x="550863" y="1776195"/>
            <a:ext cx="4500562" cy="4532530"/>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7D2D6F-49E8-4217-A908-2D9E43583589}"/>
              </a:ext>
            </a:extLst>
          </p:cNvPr>
          <p:cNvSpPr>
            <a:spLocks noGrp="1"/>
          </p:cNvSpPr>
          <p:nvPr>
            <p:ph type="dt" sz="half" idx="10"/>
          </p:nvPr>
        </p:nvSpPr>
        <p:spPr/>
        <p:txBody>
          <a:bodyPr/>
          <a:lstStyle/>
          <a:p>
            <a:fld id="{E50BC9E2-CB44-4C05-9BB5-496C18A241E0}" type="datetime2">
              <a:rPr lang="en-US" smtClean="0"/>
              <a:t>Monday, May 20, 2024</a:t>
            </a:fld>
            <a:endParaRPr lang="en-US"/>
          </a:p>
        </p:txBody>
      </p:sp>
      <p:sp>
        <p:nvSpPr>
          <p:cNvPr id="6" name="Footer Placeholder 5">
            <a:extLst>
              <a:ext uri="{FF2B5EF4-FFF2-40B4-BE49-F238E27FC236}">
                <a16:creationId xmlns:a16="http://schemas.microsoft.com/office/drawing/2014/main" id="{591C4440-6B8D-4A24-A807-8B1302A3DFA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76CFE189-E20B-4108-B290-244424336512}"/>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6126192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028302-E866-455D-8898-53623027543F}"/>
              </a:ext>
            </a:extLst>
          </p:cNvPr>
          <p:cNvSpPr>
            <a:spLocks noGrp="1"/>
          </p:cNvSpPr>
          <p:nvPr>
            <p:ph type="title"/>
          </p:nvPr>
        </p:nvSpPr>
        <p:spPr>
          <a:xfrm>
            <a:off x="550863" y="550800"/>
            <a:ext cx="11090275" cy="1333057"/>
          </a:xfrm>
          <a:prstGeom prst="rect">
            <a:avLst/>
          </a:prstGeom>
        </p:spPr>
        <p:txBody>
          <a:bodyPr vert="horz" wrap="square" lIns="0" tIns="0" rIns="0" bIns="0" rtlCol="0" anchor="t" anchorCtr="0">
            <a:normAutofit/>
          </a:bodyPr>
          <a:lstStyle/>
          <a:p>
            <a:pPr lvl="0">
              <a:lnSpc>
                <a:spcPct val="100000"/>
              </a:lnSpc>
            </a:pPr>
            <a:r>
              <a:rPr lang="en-US"/>
              <a:t>Click to edit Master title style</a:t>
            </a:r>
            <a:endParaRPr lang="en-US" dirty="0"/>
          </a:p>
        </p:txBody>
      </p:sp>
      <p:sp>
        <p:nvSpPr>
          <p:cNvPr id="3" name="Text Placeholder 2">
            <a:extLst>
              <a:ext uri="{FF2B5EF4-FFF2-40B4-BE49-F238E27FC236}">
                <a16:creationId xmlns:a16="http://schemas.microsoft.com/office/drawing/2014/main" id="{BC94E72B-F0CF-4BC4-B509-A1C4508BE435}"/>
              </a:ext>
            </a:extLst>
          </p:cNvPr>
          <p:cNvSpPr>
            <a:spLocks noGrp="1"/>
          </p:cNvSpPr>
          <p:nvPr>
            <p:ph type="body" idx="1"/>
          </p:nvPr>
        </p:nvSpPr>
        <p:spPr>
          <a:xfrm>
            <a:off x="550863" y="2113862"/>
            <a:ext cx="11091600" cy="3978963"/>
          </a:xfrm>
          <a:prstGeom prst="rect">
            <a:avLst/>
          </a:prstGeom>
        </p:spPr>
        <p:txBody>
          <a:bodyPr vert="horz" wrap="square"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4ACE49D-C22F-4540-AC09-E421D2A2EDBE}"/>
              </a:ext>
            </a:extLst>
          </p:cNvPr>
          <p:cNvSpPr>
            <a:spLocks noGrp="1"/>
          </p:cNvSpPr>
          <p:nvPr>
            <p:ph type="dt" sz="half" idx="2"/>
          </p:nvPr>
        </p:nvSpPr>
        <p:spPr>
          <a:xfrm>
            <a:off x="550863" y="6507212"/>
            <a:ext cx="262890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fld id="{246CB39B-5F4C-4A7E-9BE3-AAFD45576D16}" type="datetime2">
              <a:rPr lang="en-US" smtClean="0"/>
              <a:t>Monday, May 20, 2024</a:t>
            </a:fld>
            <a:endParaRPr lang="en-US" dirty="0"/>
          </a:p>
        </p:txBody>
      </p:sp>
      <p:sp>
        <p:nvSpPr>
          <p:cNvPr id="5" name="Footer Placeholder 4">
            <a:extLst>
              <a:ext uri="{FF2B5EF4-FFF2-40B4-BE49-F238E27FC236}">
                <a16:creationId xmlns:a16="http://schemas.microsoft.com/office/drawing/2014/main" id="{ACD5C3BE-317E-49E8-82B5-C8A7EC9C8A7E}"/>
              </a:ext>
            </a:extLst>
          </p:cNvPr>
          <p:cNvSpPr>
            <a:spLocks noGrp="1"/>
          </p:cNvSpPr>
          <p:nvPr>
            <p:ph type="ftr" sz="quarter" idx="3"/>
          </p:nvPr>
        </p:nvSpPr>
        <p:spPr>
          <a:xfrm>
            <a:off x="3359150" y="6507212"/>
            <a:ext cx="6379210" cy="153888"/>
          </a:xfrm>
          <a:prstGeom prst="rect">
            <a:avLst/>
          </a:prstGeom>
        </p:spPr>
        <p:txBody>
          <a:bodyPr vert="horz" wrap="square" lIns="0" tIns="0" rIns="0" bIns="0" rtlCol="0" anchor="ctr">
            <a:spAutoFit/>
          </a:bodyPr>
          <a:lstStyle>
            <a:lvl1pPr algn="l">
              <a:defRPr sz="1000">
                <a:solidFill>
                  <a:schemeClr val="tx1">
                    <a:alpha val="80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45574E12-6C16-431F-B2CE-E4B15916BA05}"/>
              </a:ext>
            </a:extLst>
          </p:cNvPr>
          <p:cNvSpPr>
            <a:spLocks noGrp="1"/>
          </p:cNvSpPr>
          <p:nvPr>
            <p:ph type="sldNum" sz="quarter" idx="4"/>
          </p:nvPr>
        </p:nvSpPr>
        <p:spPr>
          <a:xfrm>
            <a:off x="9948863" y="6507212"/>
            <a:ext cx="1692274" cy="153888"/>
          </a:xfrm>
          <a:prstGeom prst="rect">
            <a:avLst/>
          </a:prstGeom>
        </p:spPr>
        <p:txBody>
          <a:bodyPr vert="horz" wrap="square" lIns="0" tIns="0" rIns="0" bIns="0" rtlCol="0" anchor="ctr">
            <a:spAutoFit/>
          </a:bodyPr>
          <a:lstStyle>
            <a:lvl1pPr algn="r">
              <a:defRPr sz="1000">
                <a:solidFill>
                  <a:schemeClr val="tx1">
                    <a:alpha val="80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3561509929"/>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hf sldNum="0" hdr="0" ftr="0" dt="0"/>
  <p:txStyles>
    <p:titleStyle>
      <a:lvl1pPr algn="l" defTabSz="914400" rtl="0" eaLnBrk="1" latinLnBrk="0" hangingPunct="1">
        <a:lnSpc>
          <a:spcPct val="100000"/>
        </a:lnSpc>
        <a:spcBef>
          <a:spcPct val="0"/>
        </a:spcBef>
        <a:buNone/>
        <a:defRPr lang="en-US" sz="4800" kern="1200" dirty="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spcAft>
          <a:spcPts val="800"/>
        </a:spcAft>
        <a:buFont typeface="Arial" panose="020B0604020202020204" pitchFamily="34" charset="0"/>
        <a:buChar char="•"/>
        <a:defRPr sz="2400" kern="1200">
          <a:solidFill>
            <a:schemeClr val="tx1">
              <a:alpha val="60000"/>
            </a:schemeClr>
          </a:solidFill>
          <a:latin typeface="+mn-lt"/>
          <a:ea typeface="+mn-ea"/>
          <a:cs typeface="+mn-cs"/>
        </a:defRPr>
      </a:lvl1pPr>
      <a:lvl2pPr marL="6858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2pPr>
      <a:lvl3pPr marL="11430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3pPr>
      <a:lvl4pPr marL="16002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4pPr>
      <a:lvl5pPr marL="2057400" indent="-228600" algn="l" defTabSz="914400" rtl="0" eaLnBrk="1" latinLnBrk="0" hangingPunct="1">
        <a:lnSpc>
          <a:spcPct val="110000"/>
        </a:lnSpc>
        <a:spcBef>
          <a:spcPts val="500"/>
        </a:spcBef>
        <a:spcAft>
          <a:spcPts val="800"/>
        </a:spcAft>
        <a:buFont typeface="Arial" panose="020B0604020202020204" pitchFamily="34" charset="0"/>
        <a:buChar char="•"/>
        <a:defRPr sz="1600" kern="120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DB043B4-68C6-45B9-82AC-A5800EADB8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757AAE-B05B-BCA9-6629-469E12A2F77C}"/>
              </a:ext>
            </a:extLst>
          </p:cNvPr>
          <p:cNvSpPr>
            <a:spLocks noGrp="1"/>
          </p:cNvSpPr>
          <p:nvPr>
            <p:ph type="ctrTitle"/>
          </p:nvPr>
        </p:nvSpPr>
        <p:spPr>
          <a:xfrm>
            <a:off x="550863" y="796961"/>
            <a:ext cx="3565524" cy="2384898"/>
          </a:xfrm>
        </p:spPr>
        <p:txBody>
          <a:bodyPr anchor="b">
            <a:normAutofit fontScale="90000"/>
          </a:bodyPr>
          <a:lstStyle/>
          <a:p>
            <a:r>
              <a:rPr lang="en-US" sz="4800" dirty="0"/>
              <a:t>Analyzing Ocean Carrier Alliances</a:t>
            </a:r>
          </a:p>
        </p:txBody>
      </p:sp>
      <p:sp>
        <p:nvSpPr>
          <p:cNvPr id="3" name="Subtitle 2">
            <a:extLst>
              <a:ext uri="{FF2B5EF4-FFF2-40B4-BE49-F238E27FC236}">
                <a16:creationId xmlns:a16="http://schemas.microsoft.com/office/drawing/2014/main" id="{CC9116BB-6ADC-DD87-C39C-71BC60C26D28}"/>
              </a:ext>
            </a:extLst>
          </p:cNvPr>
          <p:cNvSpPr>
            <a:spLocks noGrp="1"/>
          </p:cNvSpPr>
          <p:nvPr>
            <p:ph type="subTitle" idx="1"/>
          </p:nvPr>
        </p:nvSpPr>
        <p:spPr>
          <a:xfrm>
            <a:off x="550863" y="3909514"/>
            <a:ext cx="3565525" cy="1731656"/>
          </a:xfrm>
        </p:spPr>
        <p:txBody>
          <a:bodyPr>
            <a:normAutofit/>
          </a:bodyPr>
          <a:lstStyle/>
          <a:p>
            <a:r>
              <a:rPr lang="en-US" sz="1800" dirty="0">
                <a:solidFill>
                  <a:schemeClr val="tx1">
                    <a:alpha val="60000"/>
                  </a:schemeClr>
                </a:solidFill>
              </a:rPr>
              <a:t>Transportation Research Group</a:t>
            </a:r>
          </a:p>
          <a:p>
            <a:r>
              <a:rPr lang="en-US" sz="1800" dirty="0">
                <a:solidFill>
                  <a:schemeClr val="tx1">
                    <a:alpha val="60000"/>
                  </a:schemeClr>
                </a:solidFill>
              </a:rPr>
              <a:t>School of Economic Sciences</a:t>
            </a:r>
          </a:p>
          <a:p>
            <a:r>
              <a:rPr lang="en-US" sz="1800" dirty="0">
                <a:solidFill>
                  <a:schemeClr val="tx1">
                    <a:alpha val="60000"/>
                  </a:schemeClr>
                </a:solidFill>
              </a:rPr>
              <a:t>College of Agriculture and Natural Resource Sciences</a:t>
            </a:r>
          </a:p>
        </p:txBody>
      </p:sp>
      <p:grpSp>
        <p:nvGrpSpPr>
          <p:cNvPr id="11" name="Group 10">
            <a:extLst>
              <a:ext uri="{FF2B5EF4-FFF2-40B4-BE49-F238E27FC236}">
                <a16:creationId xmlns:a16="http://schemas.microsoft.com/office/drawing/2014/main" id="{4592A8CB-0B0A-43A5-86F4-712B0C4696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41850" y="444676"/>
            <a:ext cx="667802" cy="631474"/>
            <a:chOff x="10478914" y="1506691"/>
            <a:chExt cx="667802" cy="631474"/>
          </a:xfrm>
        </p:grpSpPr>
        <p:sp>
          <p:nvSpPr>
            <p:cNvPr id="12" name="Freeform: Shape 11">
              <a:extLst>
                <a:ext uri="{FF2B5EF4-FFF2-40B4-BE49-F238E27FC236}">
                  <a16:creationId xmlns:a16="http://schemas.microsoft.com/office/drawing/2014/main" id="{4C63B2AC-3D19-416D-A37F-2DDA8A3651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8100000">
              <a:off x="10606715" y="1506691"/>
              <a:ext cx="540001" cy="631474"/>
            </a:xfrm>
            <a:custGeom>
              <a:avLst/>
              <a:gdLst>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0 w 1080000"/>
                <a:gd name="connsiteY9" fmla="*/ 931034 h 1262947"/>
                <a:gd name="connsiteX0" fmla="*/ 540000 w 1080000"/>
                <a:gd name="connsiteY0" fmla="*/ 0 h 1262947"/>
                <a:gd name="connsiteX1" fmla="*/ 1080000 w 1080000"/>
                <a:gd name="connsiteY1" fmla="*/ 931034 h 1262947"/>
                <a:gd name="connsiteX2" fmla="*/ 1064374 w 1080000"/>
                <a:gd name="connsiteY2" fmla="*/ 931034 h 1262947"/>
                <a:gd name="connsiteX3" fmla="*/ 1069029 w 1080000"/>
                <a:gd name="connsiteY3" fmla="*/ 938533 h 1262947"/>
                <a:gd name="connsiteX4" fmla="*/ 1080000 w 1080000"/>
                <a:gd name="connsiteY4" fmla="*/ 992947 h 1262947"/>
                <a:gd name="connsiteX5" fmla="*/ 540000 w 1080000"/>
                <a:gd name="connsiteY5" fmla="*/ 1262947 h 1262947"/>
                <a:gd name="connsiteX6" fmla="*/ 0 w 1080000"/>
                <a:gd name="connsiteY6" fmla="*/ 992947 h 1262947"/>
                <a:gd name="connsiteX7" fmla="*/ 10971 w 1080000"/>
                <a:gd name="connsiteY7" fmla="*/ 938533 h 1262947"/>
                <a:gd name="connsiteX8" fmla="*/ 15626 w 1080000"/>
                <a:gd name="connsiteY8" fmla="*/ 931034 h 1262947"/>
                <a:gd name="connsiteX9" fmla="*/ 540000 w 1080000"/>
                <a:gd name="connsiteY9" fmla="*/ 0 h 1262947"/>
                <a:gd name="connsiteX0" fmla="*/ 540000 w 1080000"/>
                <a:gd name="connsiteY0" fmla="*/ 0 h 1262947"/>
                <a:gd name="connsiteX1" fmla="*/ 1064374 w 1080000"/>
                <a:gd name="connsiteY1" fmla="*/ 931034 h 1262947"/>
                <a:gd name="connsiteX2" fmla="*/ 1069029 w 1080000"/>
                <a:gd name="connsiteY2" fmla="*/ 938533 h 1262947"/>
                <a:gd name="connsiteX3" fmla="*/ 1080000 w 1080000"/>
                <a:gd name="connsiteY3" fmla="*/ 992947 h 1262947"/>
                <a:gd name="connsiteX4" fmla="*/ 540000 w 1080000"/>
                <a:gd name="connsiteY4" fmla="*/ 1262947 h 1262947"/>
                <a:gd name="connsiteX5" fmla="*/ 0 w 1080000"/>
                <a:gd name="connsiteY5" fmla="*/ 992947 h 1262947"/>
                <a:gd name="connsiteX6" fmla="*/ 10971 w 1080000"/>
                <a:gd name="connsiteY6" fmla="*/ 938533 h 1262947"/>
                <a:gd name="connsiteX7" fmla="*/ 15626 w 1080000"/>
                <a:gd name="connsiteY7" fmla="*/ 931034 h 1262947"/>
                <a:gd name="connsiteX8" fmla="*/ 540000 w 1080000"/>
                <a:gd name="connsiteY8" fmla="*/ 0 h 1262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1262947">
                  <a:moveTo>
                    <a:pt x="540000" y="0"/>
                  </a:moveTo>
                  <a:lnTo>
                    <a:pt x="1064374" y="931034"/>
                  </a:lnTo>
                  <a:lnTo>
                    <a:pt x="1069029" y="938533"/>
                  </a:lnTo>
                  <a:cubicBezTo>
                    <a:pt x="1076223" y="956109"/>
                    <a:pt x="1080000" y="974307"/>
                    <a:pt x="1080000" y="992947"/>
                  </a:cubicBezTo>
                  <a:cubicBezTo>
                    <a:pt x="1080000" y="1142064"/>
                    <a:pt x="838234" y="1262947"/>
                    <a:pt x="540000" y="1262947"/>
                  </a:cubicBezTo>
                  <a:cubicBezTo>
                    <a:pt x="241766" y="1262947"/>
                    <a:pt x="0" y="1142064"/>
                    <a:pt x="0" y="992947"/>
                  </a:cubicBezTo>
                  <a:cubicBezTo>
                    <a:pt x="0" y="974307"/>
                    <a:pt x="3778" y="956109"/>
                    <a:pt x="10971" y="938533"/>
                  </a:cubicBezTo>
                  <a:lnTo>
                    <a:pt x="15626" y="931034"/>
                  </a:lnTo>
                  <a:lnTo>
                    <a:pt x="540000" y="0"/>
                  </a:lnTo>
                  <a:close/>
                </a:path>
              </a:pathLst>
            </a:custGeom>
            <a:gradFill>
              <a:gsLst>
                <a:gs pos="60000">
                  <a:schemeClr val="bg2">
                    <a:lumMod val="90000"/>
                    <a:lumOff val="10000"/>
                  </a:schemeClr>
                </a:gs>
                <a:gs pos="30000">
                  <a:schemeClr val="bg2">
                    <a:lumMod val="90000"/>
                    <a:lumOff val="10000"/>
                  </a:schemeClr>
                </a:gs>
                <a:gs pos="40000">
                  <a:schemeClr val="bg2">
                    <a:lumMod val="80000"/>
                    <a:lumOff val="20000"/>
                  </a:schemeClr>
                </a:gs>
                <a:gs pos="100000">
                  <a:schemeClr val="bg2"/>
                </a:gs>
              </a:gsLst>
              <a:lin ang="600000" scaled="0"/>
            </a:gradFill>
            <a:ln>
              <a:noFill/>
            </a:ln>
            <a:effectLst>
              <a:innerShdw blurRad="101600" dist="50800" dir="7320000">
                <a:schemeClr val="accent1">
                  <a:lumMod val="60000"/>
                  <a:lumOff val="40000"/>
                  <a:alpha val="2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Oval 12">
              <a:extLst>
                <a:ext uri="{FF2B5EF4-FFF2-40B4-BE49-F238E27FC236}">
                  <a16:creationId xmlns:a16="http://schemas.microsoft.com/office/drawing/2014/main" id="{8A474391-1271-45F9-A39C-8641371ABC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3500000">
              <a:off x="10613915" y="1424627"/>
              <a:ext cx="270000" cy="540001"/>
            </a:xfrm>
            <a:prstGeom prst="ellipse">
              <a:avLst/>
            </a:prstGeom>
            <a:solidFill>
              <a:schemeClr val="bg2">
                <a:lumMod val="90000"/>
                <a:lumOff val="10000"/>
              </a:schemeClr>
            </a:solidFill>
            <a:ln>
              <a:noFill/>
            </a:ln>
            <a:effectLst>
              <a:innerShdw blurRad="1270000" dist="2540000">
                <a:schemeClr val="accent1">
                  <a:lumMod val="60000"/>
                  <a:lumOff val="40000"/>
                  <a:alpha val="0"/>
                </a:scheme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sp>
        <p:nvSpPr>
          <p:cNvPr id="15" name="Rectangle 14">
            <a:extLst>
              <a:ext uri="{FF2B5EF4-FFF2-40B4-BE49-F238E27FC236}">
                <a16:creationId xmlns:a16="http://schemas.microsoft.com/office/drawing/2014/main" id="{41AC6C06-99FE-4BA1-BC82-8406A424C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773729"/>
            <a:ext cx="12192000" cy="1084271"/>
          </a:xfrm>
          <a:prstGeom prst="rect">
            <a:avLst/>
          </a:prstGeom>
          <a:gradFill flip="none" rotWithShape="1">
            <a:gsLst>
              <a:gs pos="90000">
                <a:schemeClr val="bg2">
                  <a:alpha val="60000"/>
                </a:schemeClr>
              </a:gs>
              <a:gs pos="28000">
                <a:schemeClr val="bg2">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AEC842D-C905-4DEA-B1C3-CA51995C57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1219" y="5433223"/>
            <a:ext cx="360000" cy="360000"/>
          </a:xfrm>
          <a:prstGeom prst="ellipse">
            <a:avLst/>
          </a:prstGeom>
          <a:gradFill flip="none" rotWithShape="1">
            <a:gsLst>
              <a:gs pos="100000">
                <a:schemeClr val="bg2">
                  <a:lumMod val="50000"/>
                  <a:lumOff val="50000"/>
                </a:schemeClr>
              </a:gs>
              <a:gs pos="60000">
                <a:schemeClr val="bg2"/>
              </a:gs>
            </a:gsLst>
            <a:path path="circle">
              <a:fillToRect l="100000" b="100000"/>
            </a:path>
            <a:tileRect t="-100000" r="-100000"/>
          </a:gradFill>
          <a:ln>
            <a:noFill/>
          </a:ln>
          <a:effectLst>
            <a:innerShdw blurRad="127000" dist="63500" dir="2700000">
              <a:schemeClr val="accent1">
                <a:lumMod val="60000"/>
                <a:lumOff val="40000"/>
                <a:alpha val="20000"/>
              </a:schemeClr>
            </a:innerShdw>
            <a:softEdge rad="0"/>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7" name="Picture 6" descr="Aerial top of container ship in ocean">
            <a:extLst>
              <a:ext uri="{FF2B5EF4-FFF2-40B4-BE49-F238E27FC236}">
                <a16:creationId xmlns:a16="http://schemas.microsoft.com/office/drawing/2014/main" id="{8AD5D498-EDD6-2B64-2A8F-7F6BF3BA833A}"/>
              </a:ext>
            </a:extLst>
          </p:cNvPr>
          <p:cNvPicPr>
            <a:picLocks noChangeAspect="1"/>
          </p:cNvPicPr>
          <p:nvPr/>
        </p:nvPicPr>
        <p:blipFill rotWithShape="1">
          <a:blip r:embed="rId2"/>
          <a:srcRect l="14485" r="13372" b="1"/>
          <a:stretch/>
        </p:blipFill>
        <p:spPr>
          <a:xfrm>
            <a:off x="4553314" y="0"/>
            <a:ext cx="7641102" cy="6857990"/>
          </a:xfrm>
          <a:custGeom>
            <a:avLst/>
            <a:gdLst/>
            <a:ahLst/>
            <a:cxnLst/>
            <a:rect l="l" t="t" r="r" b="b"/>
            <a:pathLst>
              <a:path w="7641102" h="6858000">
                <a:moveTo>
                  <a:pt x="0" y="0"/>
                </a:moveTo>
                <a:lnTo>
                  <a:pt x="7641102" y="0"/>
                </a:lnTo>
                <a:lnTo>
                  <a:pt x="7641102" y="6858000"/>
                </a:lnTo>
                <a:lnTo>
                  <a:pt x="0" y="6858000"/>
                </a:lnTo>
                <a:close/>
              </a:path>
            </a:pathLst>
          </a:custGeom>
        </p:spPr>
      </p:pic>
      <p:pic>
        <p:nvPicPr>
          <p:cNvPr id="6" name="Picture 5" descr="A black and white logo&#10;&#10;Description automatically generated">
            <a:extLst>
              <a:ext uri="{FF2B5EF4-FFF2-40B4-BE49-F238E27FC236}">
                <a16:creationId xmlns:a16="http://schemas.microsoft.com/office/drawing/2014/main" id="{9966CE7A-FD2B-798C-0CBF-2F854F712782}"/>
              </a:ext>
            </a:extLst>
          </p:cNvPr>
          <p:cNvPicPr>
            <a:picLocks noChangeAspect="1"/>
          </p:cNvPicPr>
          <p:nvPr/>
        </p:nvPicPr>
        <p:blipFill>
          <a:blip r:embed="rId3"/>
          <a:stretch>
            <a:fillRect/>
          </a:stretch>
        </p:blipFill>
        <p:spPr>
          <a:xfrm>
            <a:off x="7093298" y="5194944"/>
            <a:ext cx="4177818" cy="817064"/>
          </a:xfrm>
          <a:prstGeom prst="rect">
            <a:avLst/>
          </a:prstGeom>
        </p:spPr>
      </p:pic>
      <p:sp>
        <p:nvSpPr>
          <p:cNvPr id="8" name="Rectangle 7">
            <a:extLst>
              <a:ext uri="{FF2B5EF4-FFF2-40B4-BE49-F238E27FC236}">
                <a16:creationId xmlns:a16="http://schemas.microsoft.com/office/drawing/2014/main" id="{6DF74755-A58E-1987-8C89-6C75468CFF85}"/>
              </a:ext>
            </a:extLst>
          </p:cNvPr>
          <p:cNvSpPr/>
          <p:nvPr/>
        </p:nvSpPr>
        <p:spPr>
          <a:xfrm>
            <a:off x="7039627" y="5194944"/>
            <a:ext cx="4409162" cy="89270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pic>
        <p:nvPicPr>
          <p:cNvPr id="14" name="Picture 13" descr="A black and white logo&#10;&#10;Description automatically generated">
            <a:extLst>
              <a:ext uri="{FF2B5EF4-FFF2-40B4-BE49-F238E27FC236}">
                <a16:creationId xmlns:a16="http://schemas.microsoft.com/office/drawing/2014/main" id="{535964D1-F577-A13D-D73E-0A93EA1F0688}"/>
              </a:ext>
            </a:extLst>
          </p:cNvPr>
          <p:cNvPicPr>
            <a:picLocks noChangeAspect="1"/>
          </p:cNvPicPr>
          <p:nvPr/>
        </p:nvPicPr>
        <p:blipFill>
          <a:blip r:embed="rId3"/>
          <a:stretch>
            <a:fillRect/>
          </a:stretch>
        </p:blipFill>
        <p:spPr>
          <a:xfrm>
            <a:off x="7146969" y="5192740"/>
            <a:ext cx="4177818" cy="817064"/>
          </a:xfrm>
          <a:prstGeom prst="rect">
            <a:avLst/>
          </a:prstGeom>
        </p:spPr>
      </p:pic>
    </p:spTree>
    <p:extLst>
      <p:ext uri="{BB962C8B-B14F-4D97-AF65-F5344CB8AC3E}">
        <p14:creationId xmlns:p14="http://schemas.microsoft.com/office/powerpoint/2010/main" val="2452242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4D66-FA82-3BA0-A5A3-E9039A840147}"/>
              </a:ext>
            </a:extLst>
          </p:cNvPr>
          <p:cNvSpPr>
            <a:spLocks noGrp="1"/>
          </p:cNvSpPr>
          <p:nvPr>
            <p:ph type="title"/>
          </p:nvPr>
        </p:nvSpPr>
        <p:spPr/>
        <p:txBody>
          <a:bodyPr/>
          <a:lstStyle/>
          <a:p>
            <a:r>
              <a:rPr lang="en-US" dirty="0"/>
              <a:t>Measuring OCA Utilization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7AE789-2E18-8177-BE0B-1104DDB9A435}"/>
                  </a:ext>
                </a:extLst>
              </p:cNvPr>
              <p:cNvSpPr>
                <a:spLocks noGrp="1"/>
              </p:cNvSpPr>
              <p:nvPr>
                <p:ph idx="1"/>
              </p:nvPr>
            </p:nvSpPr>
            <p:spPr/>
            <p:txBody>
              <a:bodyPr/>
              <a:lstStyle/>
              <a:p>
                <a:r>
                  <a:rPr lang="en-US" dirty="0"/>
                  <a:t>OCAs are not utilized on all lanes, and utilization varies over time.</a:t>
                </a:r>
              </a:p>
              <a:p>
                <a:r>
                  <a:rPr lang="en-US" dirty="0"/>
                  <a:t>Premise: Impacts of OCAs on a given lane are proportional to utilization </a:t>
                </a:r>
              </a:p>
              <a:p>
                <a:r>
                  <a:rPr lang="en-US" dirty="0"/>
                  <a:t>We are developing a metric for OCA utilization based on cargo sharing behavior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𝐴𝑙𝑙𝑖𝑎𝑛𝑐𝑒</m:t>
                      </m:r>
                      <m:r>
                        <a:rPr lang="en-US" b="0" i="1" smtClean="0">
                          <a:latin typeface="Cambria Math" panose="02040503050406030204" pitchFamily="18" charset="0"/>
                        </a:rPr>
                        <m:t> </m:t>
                      </m:r>
                      <m:r>
                        <a:rPr lang="en-US" b="0" i="1" smtClean="0">
                          <a:latin typeface="Cambria Math" panose="02040503050406030204" pitchFamily="18" charset="0"/>
                        </a:rPr>
                        <m:t>𝑈𝑡𝑖𝑙𝑖𝑧𝑎𝑡𝑖𝑜𝑛</m:t>
                      </m:r>
                      <m:r>
                        <a:rPr lang="en-US" b="0" i="1" smtClean="0">
                          <a:latin typeface="Cambria Math" panose="02040503050406030204" pitchFamily="18" charset="0"/>
                        </a:rPr>
                        <m:t> =  </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𝑤𝑖𝑡h</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𝐴𝑙𝑙𝑖𝑒𝑑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𝐶𝑎𝑟𝑟𝑖𝑒𝑟𝑠</m:t>
                          </m:r>
                        </m:num>
                        <m:den>
                          <m:r>
                            <a:rPr lang="en-US" b="0" i="1" smtClean="0">
                              <a:latin typeface="Cambria Math" panose="02040503050406030204" pitchFamily="18" charset="0"/>
                              <a:ea typeface="Cambria Math" panose="02040503050406030204" pitchFamily="18" charset="0"/>
                            </a:rPr>
                            <m:t>𝑇𝑜𝑡𝑎𝑙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𝐶𝑎𝑝𝑎𝑐𝑖𝑡𝑦</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𝑆h𝑎𝑟𝑒𝑑</m:t>
                          </m:r>
                        </m:den>
                      </m:f>
                    </m:oMath>
                  </m:oMathPara>
                </a14:m>
                <a:endParaRPr lang="en-US" dirty="0"/>
              </a:p>
            </p:txBody>
          </p:sp>
        </mc:Choice>
        <mc:Fallback xmlns="">
          <p:sp>
            <p:nvSpPr>
              <p:cNvPr id="3" name="Content Placeholder 2">
                <a:extLst>
                  <a:ext uri="{FF2B5EF4-FFF2-40B4-BE49-F238E27FC236}">
                    <a16:creationId xmlns:a16="http://schemas.microsoft.com/office/drawing/2014/main" id="{9C7AE789-2E18-8177-BE0B-1104DDB9A435}"/>
                  </a:ext>
                </a:extLst>
              </p:cNvPr>
              <p:cNvSpPr>
                <a:spLocks noGrp="1" noRot="1" noChangeAspect="1" noMove="1" noResize="1" noEditPoints="1" noAdjustHandles="1" noChangeArrowheads="1" noChangeShapeType="1" noTextEdit="1"/>
              </p:cNvSpPr>
              <p:nvPr>
                <p:ph idx="1"/>
              </p:nvPr>
            </p:nvSpPr>
            <p:spPr>
              <a:blipFill>
                <a:blip r:embed="rId2"/>
                <a:stretch>
                  <a:fillRect l="-1602" t="-2229"/>
                </a:stretch>
              </a:blipFill>
            </p:spPr>
            <p:txBody>
              <a:bodyPr/>
              <a:lstStyle/>
              <a:p>
                <a:r>
                  <a:rPr lang="en-US">
                    <a:noFill/>
                  </a:rPr>
                  <a:t> </a:t>
                </a:r>
              </a:p>
            </p:txBody>
          </p:sp>
        </mc:Fallback>
      </mc:AlternateContent>
    </p:spTree>
    <p:extLst>
      <p:ext uri="{BB962C8B-B14F-4D97-AF65-F5344CB8AC3E}">
        <p14:creationId xmlns:p14="http://schemas.microsoft.com/office/powerpoint/2010/main" val="99232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D2DDA-6E53-BC56-3749-8C9A7B0140C5}"/>
              </a:ext>
            </a:extLst>
          </p:cNvPr>
          <p:cNvSpPr>
            <a:spLocks noGrp="1"/>
          </p:cNvSpPr>
          <p:nvPr>
            <p:ph type="title"/>
          </p:nvPr>
        </p:nvSpPr>
        <p:spPr/>
        <p:txBody>
          <a:bodyPr/>
          <a:lstStyle/>
          <a:p>
            <a:r>
              <a:rPr lang="en-US" dirty="0"/>
              <a:t>Cargo Sharing</a:t>
            </a:r>
          </a:p>
        </p:txBody>
      </p:sp>
      <p:sp>
        <p:nvSpPr>
          <p:cNvPr id="3" name="Content Placeholder 2">
            <a:extLst>
              <a:ext uri="{FF2B5EF4-FFF2-40B4-BE49-F238E27FC236}">
                <a16:creationId xmlns:a16="http://schemas.microsoft.com/office/drawing/2014/main" id="{C0490D74-F13F-5733-CD43-9CA2E2DC2E82}"/>
              </a:ext>
            </a:extLst>
          </p:cNvPr>
          <p:cNvSpPr>
            <a:spLocks noGrp="1"/>
          </p:cNvSpPr>
          <p:nvPr>
            <p:ph idx="1"/>
          </p:nvPr>
        </p:nvSpPr>
        <p:spPr/>
        <p:txBody>
          <a:bodyPr/>
          <a:lstStyle/>
          <a:p>
            <a:r>
              <a:rPr lang="en-US" sz="2400" dirty="0"/>
              <a:t>We define a vessel’s ”Primary Carrier” as the carrier representing the most cargo carried on that vessel in any given month.</a:t>
            </a:r>
          </a:p>
          <a:p>
            <a:r>
              <a:rPr lang="en-US" sz="2400" dirty="0"/>
              <a:t>“Shared Cargo” is the cargo carried on a vessel not from the primary carrier.</a:t>
            </a:r>
          </a:p>
          <a:p>
            <a:endParaRPr lang="en-US" dirty="0"/>
          </a:p>
        </p:txBody>
      </p:sp>
    </p:spTree>
    <p:extLst>
      <p:ext uri="{BB962C8B-B14F-4D97-AF65-F5344CB8AC3E}">
        <p14:creationId xmlns:p14="http://schemas.microsoft.com/office/powerpoint/2010/main" val="2517794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ed lines&#10;&#10;Description automatically generated">
            <a:extLst>
              <a:ext uri="{FF2B5EF4-FFF2-40B4-BE49-F238E27FC236}">
                <a16:creationId xmlns:a16="http://schemas.microsoft.com/office/drawing/2014/main" id="{12E08F26-CF4B-736A-9BF3-668F96B713BA}"/>
              </a:ext>
            </a:extLst>
          </p:cNvPr>
          <p:cNvPicPr>
            <a:picLocks noChangeAspect="1"/>
          </p:cNvPicPr>
          <p:nvPr/>
        </p:nvPicPr>
        <p:blipFill>
          <a:blip r:embed="rId2"/>
          <a:stretch>
            <a:fillRect/>
          </a:stretch>
        </p:blipFill>
        <p:spPr>
          <a:xfrm>
            <a:off x="0" y="658090"/>
            <a:ext cx="12192000" cy="5541816"/>
          </a:xfrm>
          <a:prstGeom prst="rect">
            <a:avLst/>
          </a:prstGeom>
        </p:spPr>
      </p:pic>
    </p:spTree>
    <p:extLst>
      <p:ext uri="{BB962C8B-B14F-4D97-AF65-F5344CB8AC3E}">
        <p14:creationId xmlns:p14="http://schemas.microsoft.com/office/powerpoint/2010/main" val="323569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C1CF00F-535A-B9D9-C103-645B7BA05003}"/>
              </a:ext>
            </a:extLst>
          </p:cNvPr>
          <p:cNvPicPr>
            <a:picLocks noChangeAspect="1"/>
          </p:cNvPicPr>
          <p:nvPr/>
        </p:nvPicPr>
        <p:blipFill>
          <a:blip r:embed="rId2"/>
          <a:stretch>
            <a:fillRect/>
          </a:stretch>
        </p:blipFill>
        <p:spPr>
          <a:xfrm>
            <a:off x="335280" y="228600"/>
            <a:ext cx="11521440" cy="6400800"/>
          </a:xfrm>
          <a:prstGeom prst="rect">
            <a:avLst/>
          </a:prstGeom>
        </p:spPr>
      </p:pic>
    </p:spTree>
    <p:extLst>
      <p:ext uri="{BB962C8B-B14F-4D97-AF65-F5344CB8AC3E}">
        <p14:creationId xmlns:p14="http://schemas.microsoft.com/office/powerpoint/2010/main" val="40480347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C8576F-7DB3-D510-10C6-245B9E7BFBE0}"/>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9489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E2EAF86-99AE-71F1-18B6-A30EDE341CE3}"/>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3969749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F15E949-11C4-A1BA-3C41-94F20EF0E27F}"/>
              </a:ext>
            </a:extLst>
          </p:cNvPr>
          <p:cNvPicPr>
            <a:picLocks noChangeAspect="1"/>
          </p:cNvPicPr>
          <p:nvPr/>
        </p:nvPicPr>
        <p:blipFill>
          <a:blip r:embed="rId2"/>
          <a:stretch>
            <a:fillRect/>
          </a:stretch>
        </p:blipFill>
        <p:spPr>
          <a:xfrm>
            <a:off x="381000" y="254000"/>
            <a:ext cx="11430000" cy="6350000"/>
          </a:xfrm>
          <a:prstGeom prst="rect">
            <a:avLst/>
          </a:prstGeom>
        </p:spPr>
      </p:pic>
    </p:spTree>
    <p:extLst>
      <p:ext uri="{BB962C8B-B14F-4D97-AF65-F5344CB8AC3E}">
        <p14:creationId xmlns:p14="http://schemas.microsoft.com/office/powerpoint/2010/main" val="110440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96B27E6-2C24-8D7B-4F2E-7794F23C27E2}"/>
              </a:ext>
            </a:extLst>
          </p:cNvPr>
          <p:cNvPicPr>
            <a:picLocks noChangeAspect="1"/>
          </p:cNvPicPr>
          <p:nvPr/>
        </p:nvPicPr>
        <p:blipFill>
          <a:blip r:embed="rId2"/>
          <a:stretch>
            <a:fillRect/>
          </a:stretch>
        </p:blipFill>
        <p:spPr>
          <a:xfrm>
            <a:off x="495300" y="317500"/>
            <a:ext cx="11201400" cy="6223000"/>
          </a:xfrm>
          <a:prstGeom prst="rect">
            <a:avLst/>
          </a:prstGeom>
        </p:spPr>
      </p:pic>
    </p:spTree>
    <p:extLst>
      <p:ext uri="{BB962C8B-B14F-4D97-AF65-F5344CB8AC3E}">
        <p14:creationId xmlns:p14="http://schemas.microsoft.com/office/powerpoint/2010/main" val="37512749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BB294BC-E94C-920E-55D1-8227D828141D}"/>
              </a:ext>
            </a:extLst>
          </p:cNvPr>
          <p:cNvPicPr>
            <a:picLocks noChangeAspect="1"/>
          </p:cNvPicPr>
          <p:nvPr/>
        </p:nvPicPr>
        <p:blipFill>
          <a:blip r:embed="rId2"/>
          <a:stretch>
            <a:fillRect/>
          </a:stretch>
        </p:blipFill>
        <p:spPr>
          <a:xfrm>
            <a:off x="1606550" y="222250"/>
            <a:ext cx="8978900" cy="6413500"/>
          </a:xfrm>
          <a:prstGeom prst="rect">
            <a:avLst/>
          </a:prstGeom>
        </p:spPr>
      </p:pic>
    </p:spTree>
    <p:extLst>
      <p:ext uri="{BB962C8B-B14F-4D97-AF65-F5344CB8AC3E}">
        <p14:creationId xmlns:p14="http://schemas.microsoft.com/office/powerpoint/2010/main" val="1353151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69A8788-EAF7-6E61-4E09-9D50C9E6A628}"/>
              </a:ext>
            </a:extLst>
          </p:cNvPr>
          <p:cNvPicPr>
            <a:picLocks noChangeAspect="1"/>
          </p:cNvPicPr>
          <p:nvPr/>
        </p:nvPicPr>
        <p:blipFill>
          <a:blip r:embed="rId2"/>
          <a:stretch>
            <a:fillRect/>
          </a:stretch>
        </p:blipFill>
        <p:spPr>
          <a:xfrm>
            <a:off x="952500" y="0"/>
            <a:ext cx="10287000" cy="6858000"/>
          </a:xfrm>
          <a:prstGeom prst="rect">
            <a:avLst/>
          </a:prstGeom>
        </p:spPr>
      </p:pic>
    </p:spTree>
    <p:extLst>
      <p:ext uri="{BB962C8B-B14F-4D97-AF65-F5344CB8AC3E}">
        <p14:creationId xmlns:p14="http://schemas.microsoft.com/office/powerpoint/2010/main" val="180870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4B1EA-023E-71A0-2641-C6EE20CC7065}"/>
              </a:ext>
            </a:extLst>
          </p:cNvPr>
          <p:cNvSpPr>
            <a:spLocks noGrp="1"/>
          </p:cNvSpPr>
          <p:nvPr>
            <p:ph type="title"/>
          </p:nvPr>
        </p:nvSpPr>
        <p:spPr/>
        <p:txBody>
          <a:bodyPr>
            <a:normAutofit fontScale="90000"/>
          </a:bodyPr>
          <a:lstStyle/>
          <a:p>
            <a:r>
              <a:rPr lang="en-US" dirty="0"/>
              <a:t>What are Ocean Carrier Alliances (OCAs)?</a:t>
            </a:r>
          </a:p>
        </p:txBody>
      </p:sp>
      <p:sp>
        <p:nvSpPr>
          <p:cNvPr id="3" name="Content Placeholder 2">
            <a:extLst>
              <a:ext uri="{FF2B5EF4-FFF2-40B4-BE49-F238E27FC236}">
                <a16:creationId xmlns:a16="http://schemas.microsoft.com/office/drawing/2014/main" id="{D37FBFD0-94EE-33A7-024C-F20DBBEA4FCF}"/>
              </a:ext>
            </a:extLst>
          </p:cNvPr>
          <p:cNvSpPr>
            <a:spLocks noGrp="1"/>
          </p:cNvSpPr>
          <p:nvPr>
            <p:ph idx="1"/>
          </p:nvPr>
        </p:nvSpPr>
        <p:spPr/>
        <p:txBody>
          <a:bodyPr/>
          <a:lstStyle/>
          <a:p>
            <a:r>
              <a:rPr lang="en-US" dirty="0"/>
              <a:t>Cooperative sharing agreements between maritime freight carriers</a:t>
            </a:r>
          </a:p>
          <a:p>
            <a:pPr lvl="1"/>
            <a:r>
              <a:rPr lang="en-US" dirty="0"/>
              <a:t>e.g., Maersk will carry some cargo for Mediterranean and vice versa </a:t>
            </a:r>
          </a:p>
          <a:p>
            <a:r>
              <a:rPr lang="en-US" dirty="0"/>
              <a:t>OCAs allow carriers to offer additional services (e.g., additional lanes) and more efficiently allocate capacity.</a:t>
            </a:r>
          </a:p>
          <a:p>
            <a:pPr lvl="1"/>
            <a:r>
              <a:rPr lang="en-US" dirty="0"/>
              <a:t>Carriers can utilize larger ships by filling volume from other carriers.</a:t>
            </a:r>
          </a:p>
          <a:p>
            <a:r>
              <a:rPr lang="en-US" dirty="0"/>
              <a:t>The impact on shippers/consumers is not well studied. </a:t>
            </a:r>
          </a:p>
          <a:p>
            <a:pPr lvl="1"/>
            <a:r>
              <a:rPr lang="en-US" dirty="0"/>
              <a:t>For example, carriers sometimes offer very low prices on otherwise-used capacity in order to minimize empty haul. Under an alliance agreement, this capacity might be sold at normal prices to another carrier.  </a:t>
            </a:r>
          </a:p>
          <a:p>
            <a:endParaRPr lang="en-US" dirty="0"/>
          </a:p>
        </p:txBody>
      </p:sp>
    </p:spTree>
    <p:extLst>
      <p:ext uri="{BB962C8B-B14F-4D97-AF65-F5344CB8AC3E}">
        <p14:creationId xmlns:p14="http://schemas.microsoft.com/office/powerpoint/2010/main" val="16230641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AA029-7673-8249-43FC-31B91BEFE7BE}"/>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49A675F-7EE3-BF0E-23B9-DD104AB800E2}"/>
              </a:ext>
            </a:extLst>
          </p:cNvPr>
          <p:cNvSpPr>
            <a:spLocks noGrp="1"/>
          </p:cNvSpPr>
          <p:nvPr>
            <p:ph idx="1"/>
          </p:nvPr>
        </p:nvSpPr>
        <p:spPr/>
        <p:txBody>
          <a:bodyPr/>
          <a:lstStyle/>
          <a:p>
            <a:r>
              <a:rPr lang="en-US" dirty="0"/>
              <a:t>The PIERS data do not include empty haul</a:t>
            </a:r>
          </a:p>
          <a:p>
            <a:r>
              <a:rPr lang="en-US" dirty="0"/>
              <a:t>OCAs are only one form of vessel sharing agreements (VSA); we do not observe any other form of VSA. </a:t>
            </a:r>
          </a:p>
          <a:p>
            <a:endParaRPr lang="en-US" dirty="0"/>
          </a:p>
        </p:txBody>
      </p:sp>
    </p:spTree>
    <p:extLst>
      <p:ext uri="{BB962C8B-B14F-4D97-AF65-F5344CB8AC3E}">
        <p14:creationId xmlns:p14="http://schemas.microsoft.com/office/powerpoint/2010/main" val="193625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E7B48-98AC-7B25-CB3D-8CBBC598C220}"/>
              </a:ext>
            </a:extLst>
          </p:cNvPr>
          <p:cNvSpPr>
            <a:spLocks noGrp="1"/>
          </p:cNvSpPr>
          <p:nvPr>
            <p:ph type="title"/>
          </p:nvPr>
        </p:nvSpPr>
        <p:spPr/>
        <p:txBody>
          <a:bodyPr/>
          <a:lstStyle/>
          <a:p>
            <a:r>
              <a:rPr lang="en-US" dirty="0"/>
              <a:t>Concluding Remarks</a:t>
            </a:r>
          </a:p>
        </p:txBody>
      </p:sp>
      <p:sp>
        <p:nvSpPr>
          <p:cNvPr id="3" name="Content Placeholder 2">
            <a:extLst>
              <a:ext uri="{FF2B5EF4-FFF2-40B4-BE49-F238E27FC236}">
                <a16:creationId xmlns:a16="http://schemas.microsoft.com/office/drawing/2014/main" id="{8AD0A0AA-0740-6721-568D-C75B7993EC59}"/>
              </a:ext>
            </a:extLst>
          </p:cNvPr>
          <p:cNvSpPr>
            <a:spLocks noGrp="1"/>
          </p:cNvSpPr>
          <p:nvPr>
            <p:ph idx="1"/>
          </p:nvPr>
        </p:nvSpPr>
        <p:spPr/>
        <p:txBody>
          <a:bodyPr/>
          <a:lstStyle/>
          <a:p>
            <a:r>
              <a:rPr lang="en-US" dirty="0"/>
              <a:t>Alliance utilization varies over time and across lanes</a:t>
            </a:r>
          </a:p>
          <a:p>
            <a:r>
              <a:rPr lang="en-US" dirty="0"/>
              <a:t>Impacts on producers depend on utilization</a:t>
            </a:r>
          </a:p>
          <a:p>
            <a:r>
              <a:rPr lang="en-US" dirty="0"/>
              <a:t>Study results re: US ag producers expected this fall</a:t>
            </a:r>
          </a:p>
          <a:p>
            <a:r>
              <a:rPr lang="en-US" dirty="0"/>
              <a:t>Questions and comments welcome!</a:t>
            </a:r>
          </a:p>
          <a:p>
            <a:pPr marL="0" indent="0" algn="ctr">
              <a:buNone/>
            </a:pPr>
            <a:r>
              <a:rPr lang="en-US" dirty="0"/>
              <a:t>adam.wilson1@wsu.edu</a:t>
            </a:r>
          </a:p>
        </p:txBody>
      </p:sp>
    </p:spTree>
    <p:extLst>
      <p:ext uri="{BB962C8B-B14F-4D97-AF65-F5344CB8AC3E}">
        <p14:creationId xmlns:p14="http://schemas.microsoft.com/office/powerpoint/2010/main" val="3929261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55B255-42B9-C1B2-A31D-4AF7A1765882}"/>
              </a:ext>
            </a:extLst>
          </p:cNvPr>
          <p:cNvSpPr>
            <a:spLocks noGrp="1"/>
          </p:cNvSpPr>
          <p:nvPr>
            <p:ph type="title"/>
          </p:nvPr>
        </p:nvSpPr>
        <p:spPr/>
        <p:txBody>
          <a:bodyPr/>
          <a:lstStyle/>
          <a:p>
            <a:r>
              <a:rPr lang="en-US" dirty="0"/>
              <a:t>A Brief History of Alliances</a:t>
            </a:r>
          </a:p>
        </p:txBody>
      </p:sp>
      <p:pic>
        <p:nvPicPr>
          <p:cNvPr id="7" name="Picture 6" descr="A screen shot of a computer&#10;&#10;Description automatically generated">
            <a:extLst>
              <a:ext uri="{FF2B5EF4-FFF2-40B4-BE49-F238E27FC236}">
                <a16:creationId xmlns:a16="http://schemas.microsoft.com/office/drawing/2014/main" id="{A78AAFC6-1545-3678-51AC-68676CB0CD64}"/>
              </a:ext>
            </a:extLst>
          </p:cNvPr>
          <p:cNvPicPr>
            <a:picLocks noChangeAspect="1"/>
          </p:cNvPicPr>
          <p:nvPr/>
        </p:nvPicPr>
        <p:blipFill>
          <a:blip r:embed="rId2"/>
          <a:stretch>
            <a:fillRect/>
          </a:stretch>
        </p:blipFill>
        <p:spPr>
          <a:xfrm>
            <a:off x="1444310" y="1040182"/>
            <a:ext cx="9303380" cy="4996933"/>
          </a:xfrm>
          <a:prstGeom prst="rect">
            <a:avLst/>
          </a:prstGeom>
        </p:spPr>
      </p:pic>
      <p:sp>
        <p:nvSpPr>
          <p:cNvPr id="8" name="TextBox 7">
            <a:extLst>
              <a:ext uri="{FF2B5EF4-FFF2-40B4-BE49-F238E27FC236}">
                <a16:creationId xmlns:a16="http://schemas.microsoft.com/office/drawing/2014/main" id="{18206DCD-9F9A-82BD-D00C-9EFFDC57DADC}"/>
              </a:ext>
            </a:extLst>
          </p:cNvPr>
          <p:cNvSpPr txBox="1"/>
          <p:nvPr/>
        </p:nvSpPr>
        <p:spPr>
          <a:xfrm>
            <a:off x="7543800" y="6037115"/>
            <a:ext cx="3717100" cy="369332"/>
          </a:xfrm>
          <a:prstGeom prst="rect">
            <a:avLst/>
          </a:prstGeom>
          <a:noFill/>
        </p:spPr>
        <p:txBody>
          <a:bodyPr wrap="square" rtlCol="0">
            <a:spAutoFit/>
          </a:bodyPr>
          <a:lstStyle/>
          <a:p>
            <a:r>
              <a:rPr lang="en-US" i="1" dirty="0"/>
              <a:t>Source: Theo </a:t>
            </a:r>
            <a:r>
              <a:rPr lang="en-US" i="1" dirty="0" err="1"/>
              <a:t>Notteboom</a:t>
            </a:r>
            <a:r>
              <a:rPr lang="en-US" i="1" dirty="0"/>
              <a:t>, PEMP</a:t>
            </a:r>
          </a:p>
        </p:txBody>
      </p:sp>
    </p:spTree>
    <p:extLst>
      <p:ext uri="{BB962C8B-B14F-4D97-AF65-F5344CB8AC3E}">
        <p14:creationId xmlns:p14="http://schemas.microsoft.com/office/powerpoint/2010/main" val="32066860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52488248-A3C7-CD22-E7C3-C518EE077DE3}"/>
              </a:ext>
            </a:extLst>
          </p:cNvPr>
          <p:cNvPicPr>
            <a:picLocks noChangeAspect="1"/>
          </p:cNvPicPr>
          <p:nvPr/>
        </p:nvPicPr>
        <p:blipFill>
          <a:blip r:embed="rId2"/>
          <a:stretch>
            <a:fillRect/>
          </a:stretch>
        </p:blipFill>
        <p:spPr>
          <a:xfrm>
            <a:off x="406549" y="268194"/>
            <a:ext cx="11378902" cy="6321612"/>
          </a:xfrm>
          <a:prstGeom prst="rect">
            <a:avLst/>
          </a:prstGeom>
        </p:spPr>
      </p:pic>
    </p:spTree>
    <p:extLst>
      <p:ext uri="{BB962C8B-B14F-4D97-AF65-F5344CB8AC3E}">
        <p14:creationId xmlns:p14="http://schemas.microsoft.com/office/powerpoint/2010/main" val="1585077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chart of different colored squares&#10;&#10;Description automatically generated">
            <a:extLst>
              <a:ext uri="{FF2B5EF4-FFF2-40B4-BE49-F238E27FC236}">
                <a16:creationId xmlns:a16="http://schemas.microsoft.com/office/drawing/2014/main" id="{E33BB4B4-1BB2-FD3D-9516-5A143F0A0FEF}"/>
              </a:ext>
            </a:extLst>
          </p:cNvPr>
          <p:cNvPicPr>
            <a:picLocks noChangeAspect="1"/>
          </p:cNvPicPr>
          <p:nvPr/>
        </p:nvPicPr>
        <p:blipFill>
          <a:blip r:embed="rId2"/>
          <a:stretch>
            <a:fillRect/>
          </a:stretch>
        </p:blipFill>
        <p:spPr>
          <a:xfrm>
            <a:off x="430754" y="281641"/>
            <a:ext cx="11330492" cy="6294718"/>
          </a:xfrm>
          <a:prstGeom prst="rect">
            <a:avLst/>
          </a:prstGeom>
        </p:spPr>
      </p:pic>
    </p:spTree>
    <p:extLst>
      <p:ext uri="{BB962C8B-B14F-4D97-AF65-F5344CB8AC3E}">
        <p14:creationId xmlns:p14="http://schemas.microsoft.com/office/powerpoint/2010/main" val="2094747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04277-4230-28CD-0D12-B6D55F85195D}"/>
              </a:ext>
            </a:extLst>
          </p:cNvPr>
          <p:cNvSpPr>
            <a:spLocks noGrp="1"/>
          </p:cNvSpPr>
          <p:nvPr>
            <p:ph type="title"/>
          </p:nvPr>
        </p:nvSpPr>
        <p:spPr>
          <a:xfrm>
            <a:off x="550862" y="549275"/>
            <a:ext cx="11091600" cy="971412"/>
          </a:xfrm>
        </p:spPr>
        <p:txBody>
          <a:bodyPr/>
          <a:lstStyle/>
          <a:p>
            <a:r>
              <a:rPr lang="en-US" dirty="0"/>
              <a:t>Do OCAs Reduce Competition?</a:t>
            </a:r>
          </a:p>
        </p:txBody>
      </p:sp>
      <p:sp>
        <p:nvSpPr>
          <p:cNvPr id="3" name="Content Placeholder 2">
            <a:extLst>
              <a:ext uri="{FF2B5EF4-FFF2-40B4-BE49-F238E27FC236}">
                <a16:creationId xmlns:a16="http://schemas.microsoft.com/office/drawing/2014/main" id="{17437E95-D6AF-30C6-F8BB-98A08C246D84}"/>
              </a:ext>
            </a:extLst>
          </p:cNvPr>
          <p:cNvSpPr>
            <a:spLocks noGrp="1"/>
          </p:cNvSpPr>
          <p:nvPr>
            <p:ph idx="1"/>
          </p:nvPr>
        </p:nvSpPr>
        <p:spPr>
          <a:xfrm>
            <a:off x="552188" y="1795147"/>
            <a:ext cx="11090274" cy="4367114"/>
          </a:xfrm>
        </p:spPr>
        <p:txBody>
          <a:bodyPr/>
          <a:lstStyle/>
          <a:p>
            <a:r>
              <a:rPr lang="en-US" dirty="0"/>
              <a:t>Carriers argue that the increased efficiencies help keep costs down and allow them to provide better service.</a:t>
            </a:r>
          </a:p>
          <a:p>
            <a:r>
              <a:rPr lang="en-US" dirty="0"/>
              <a:t>Shippers and regulating bodies are concerned that OCAs give carriers too much market power</a:t>
            </a:r>
          </a:p>
          <a:p>
            <a:pPr lvl="1"/>
            <a:r>
              <a:rPr lang="en-US" dirty="0"/>
              <a:t>Anecdotal reports from US producers include high prices, reductions in frequency of service, and reduced delivery windows</a:t>
            </a:r>
          </a:p>
          <a:p>
            <a:pPr lvl="1"/>
            <a:r>
              <a:rPr lang="en-US" dirty="0"/>
              <a:t>Industry analysts point out that OCAs currently represent some ¾ of global capacity </a:t>
            </a:r>
          </a:p>
          <a:p>
            <a:r>
              <a:rPr lang="en-US" dirty="0"/>
              <a:t>OCAs have historically been exempt from antitrust regulation</a:t>
            </a:r>
          </a:p>
          <a:p>
            <a:pPr lvl="1"/>
            <a:r>
              <a:rPr lang="en-US" dirty="0"/>
              <a:t>This tide may be changing: EU exemption expired in April, and US is investigating similar moves</a:t>
            </a:r>
          </a:p>
        </p:txBody>
      </p:sp>
    </p:spTree>
    <p:extLst>
      <p:ext uri="{BB962C8B-B14F-4D97-AF65-F5344CB8AC3E}">
        <p14:creationId xmlns:p14="http://schemas.microsoft.com/office/powerpoint/2010/main" val="1861624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7FCF6-A5A0-B02A-783E-2193C1BFCF7E}"/>
              </a:ext>
            </a:extLst>
          </p:cNvPr>
          <p:cNvSpPr>
            <a:spLocks noGrp="1"/>
          </p:cNvSpPr>
          <p:nvPr>
            <p:ph type="title"/>
          </p:nvPr>
        </p:nvSpPr>
        <p:spPr/>
        <p:txBody>
          <a:bodyPr>
            <a:normAutofit/>
          </a:bodyPr>
          <a:lstStyle/>
          <a:p>
            <a:r>
              <a:rPr lang="en-US" dirty="0"/>
              <a:t>WSU Transportation Research Group</a:t>
            </a:r>
          </a:p>
        </p:txBody>
      </p:sp>
      <p:sp>
        <p:nvSpPr>
          <p:cNvPr id="3" name="Content Placeholder 2">
            <a:extLst>
              <a:ext uri="{FF2B5EF4-FFF2-40B4-BE49-F238E27FC236}">
                <a16:creationId xmlns:a16="http://schemas.microsoft.com/office/drawing/2014/main" id="{A16A1964-752C-2A09-5211-DCC330769732}"/>
              </a:ext>
            </a:extLst>
          </p:cNvPr>
          <p:cNvSpPr>
            <a:spLocks noGrp="1"/>
          </p:cNvSpPr>
          <p:nvPr>
            <p:ph idx="1"/>
          </p:nvPr>
        </p:nvSpPr>
        <p:spPr>
          <a:xfrm>
            <a:off x="550864" y="1881275"/>
            <a:ext cx="11090274" cy="3979625"/>
          </a:xfrm>
        </p:spPr>
        <p:txBody>
          <a:bodyPr>
            <a:normAutofit fontScale="85000" lnSpcReduction="20000"/>
          </a:bodyPr>
          <a:lstStyle/>
          <a:p>
            <a:r>
              <a:rPr lang="en-US" dirty="0">
                <a:solidFill>
                  <a:schemeClr val="tx1">
                    <a:alpha val="85000"/>
                  </a:schemeClr>
                </a:solidFill>
              </a:rPr>
              <a:t>USDA Grant</a:t>
            </a:r>
          </a:p>
          <a:p>
            <a:pPr lvl="1"/>
            <a:r>
              <a:rPr lang="en-US" dirty="0"/>
              <a:t>This research is supported by the U.S. Department of Agriculture, Agricultural Marketing Service. The findings and conclusions in this publication are those of the authors and should not be construed to represent any official USDA or U.S. Government determination or policy.</a:t>
            </a:r>
            <a:endParaRPr lang="en-US" dirty="0">
              <a:solidFill>
                <a:schemeClr val="tx1">
                  <a:alpha val="85000"/>
                </a:schemeClr>
              </a:solidFill>
            </a:endParaRPr>
          </a:p>
          <a:p>
            <a:r>
              <a:rPr lang="en-US" dirty="0">
                <a:solidFill>
                  <a:schemeClr val="tx1">
                    <a:alpha val="85000"/>
                  </a:schemeClr>
                </a:solidFill>
              </a:rPr>
              <a:t>Investigating impacts </a:t>
            </a:r>
            <a:r>
              <a:rPr lang="en-US" dirty="0"/>
              <a:t>of OCAs on Containerized Ag Exports</a:t>
            </a:r>
            <a:endParaRPr lang="en-US" dirty="0">
              <a:solidFill>
                <a:schemeClr val="tx1">
                  <a:alpha val="85000"/>
                </a:schemeClr>
              </a:solidFill>
            </a:endParaRPr>
          </a:p>
          <a:p>
            <a:pPr lvl="1"/>
            <a:r>
              <a:rPr lang="en-US" dirty="0">
                <a:solidFill>
                  <a:schemeClr val="tx1">
                    <a:alpha val="85000"/>
                  </a:schemeClr>
                </a:solidFill>
              </a:rPr>
              <a:t>Price</a:t>
            </a:r>
          </a:p>
          <a:p>
            <a:pPr lvl="1"/>
            <a:r>
              <a:rPr lang="en-US" dirty="0">
                <a:solidFill>
                  <a:schemeClr val="tx1">
                    <a:alpha val="85000"/>
                  </a:schemeClr>
                </a:solidFill>
              </a:rPr>
              <a:t>Quality of Service</a:t>
            </a:r>
          </a:p>
          <a:p>
            <a:pPr lvl="2"/>
            <a:r>
              <a:rPr lang="en-US" dirty="0">
                <a:solidFill>
                  <a:schemeClr val="tx1">
                    <a:alpha val="85000"/>
                  </a:schemeClr>
                </a:solidFill>
              </a:rPr>
              <a:t>Service Frequency (number of voyages, total capacity)</a:t>
            </a:r>
          </a:p>
          <a:p>
            <a:pPr lvl="2"/>
            <a:r>
              <a:rPr lang="en-US" dirty="0"/>
              <a:t>Competitive Options (number of carriers servicing a given lane)</a:t>
            </a:r>
          </a:p>
          <a:p>
            <a:r>
              <a:rPr lang="en-US" dirty="0">
                <a:solidFill>
                  <a:schemeClr val="tx1">
                    <a:alpha val="85000"/>
                  </a:schemeClr>
                </a:solidFill>
              </a:rPr>
              <a:t>Premise: Impacts of OCAs depend on how much carriers utilize the OCA </a:t>
            </a:r>
          </a:p>
          <a:p>
            <a:pPr lvl="1"/>
            <a:r>
              <a:rPr lang="en-US" dirty="0">
                <a:solidFill>
                  <a:schemeClr val="tx1">
                    <a:alpha val="85000"/>
                  </a:schemeClr>
                </a:solidFill>
              </a:rPr>
              <a:t>To our knowledge, this has not been studied</a:t>
            </a:r>
          </a:p>
        </p:txBody>
      </p:sp>
    </p:spTree>
    <p:extLst>
      <p:ext uri="{BB962C8B-B14F-4D97-AF65-F5344CB8AC3E}">
        <p14:creationId xmlns:p14="http://schemas.microsoft.com/office/powerpoint/2010/main" val="3291558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6CFF0-D9F3-AF5F-7929-8B88904CC5BF}"/>
              </a:ext>
            </a:extLst>
          </p:cNvPr>
          <p:cNvSpPr>
            <a:spLocks noGrp="1"/>
          </p:cNvSpPr>
          <p:nvPr>
            <p:ph type="title"/>
          </p:nvPr>
        </p:nvSpPr>
        <p:spPr>
          <a:xfrm>
            <a:off x="550862" y="549275"/>
            <a:ext cx="11091600" cy="921716"/>
          </a:xfrm>
        </p:spPr>
        <p:txBody>
          <a:bodyPr/>
          <a:lstStyle/>
          <a:p>
            <a:r>
              <a:rPr lang="en-US" dirty="0"/>
              <a:t>Data Sets</a:t>
            </a:r>
          </a:p>
        </p:txBody>
      </p:sp>
      <p:sp>
        <p:nvSpPr>
          <p:cNvPr id="3" name="Content Placeholder 2">
            <a:extLst>
              <a:ext uri="{FF2B5EF4-FFF2-40B4-BE49-F238E27FC236}">
                <a16:creationId xmlns:a16="http://schemas.microsoft.com/office/drawing/2014/main" id="{3C168641-2F2C-B26F-D8DD-3203CBD7147D}"/>
              </a:ext>
            </a:extLst>
          </p:cNvPr>
          <p:cNvSpPr>
            <a:spLocks noGrp="1"/>
          </p:cNvSpPr>
          <p:nvPr>
            <p:ph idx="1"/>
          </p:nvPr>
        </p:nvSpPr>
        <p:spPr>
          <a:xfrm>
            <a:off x="549537" y="1755391"/>
            <a:ext cx="11090274" cy="4404109"/>
          </a:xfrm>
        </p:spPr>
        <p:txBody>
          <a:bodyPr>
            <a:normAutofit lnSpcReduction="10000"/>
          </a:bodyPr>
          <a:lstStyle/>
          <a:p>
            <a:r>
              <a:rPr lang="en-US" dirty="0"/>
              <a:t>S&amp;P </a:t>
            </a:r>
            <a:r>
              <a:rPr lang="en-US" dirty="0" err="1"/>
              <a:t>Global’s</a:t>
            </a:r>
            <a:r>
              <a:rPr lang="en-US" dirty="0"/>
              <a:t> PIERS database</a:t>
            </a:r>
          </a:p>
          <a:p>
            <a:pPr lvl="1"/>
            <a:r>
              <a:rPr lang="en-US" dirty="0"/>
              <a:t>Bill of Lading level data including volume, date, arrival and departure ports, commodity codes, vessel IDs (IMO codes), etc.</a:t>
            </a:r>
          </a:p>
          <a:p>
            <a:pPr lvl="1"/>
            <a:r>
              <a:rPr lang="en-US" dirty="0"/>
              <a:t>Dataset captures all maritime containerized freight bills processed by US Customs since 2005 </a:t>
            </a:r>
          </a:p>
          <a:p>
            <a:pPr lvl="1"/>
            <a:r>
              <a:rPr lang="en-US" dirty="0"/>
              <a:t>Excludes trade via air, truck, rail, Canadian and Mexican borders, etc.</a:t>
            </a:r>
          </a:p>
          <a:p>
            <a:pPr lvl="1"/>
            <a:r>
              <a:rPr lang="en-US" dirty="0"/>
              <a:t>~179M import bills, ~70M export bills</a:t>
            </a:r>
          </a:p>
          <a:p>
            <a:r>
              <a:rPr lang="en-US" dirty="0"/>
              <a:t>Alliance Membership Data</a:t>
            </a:r>
          </a:p>
          <a:p>
            <a:pPr lvl="1"/>
            <a:r>
              <a:rPr lang="en-US" dirty="0"/>
              <a:t>Referencing the work of Port Economics, Management and Policy’s Theo </a:t>
            </a:r>
            <a:r>
              <a:rPr lang="en-US" dirty="0" err="1"/>
              <a:t>Notteboom</a:t>
            </a:r>
            <a:r>
              <a:rPr lang="en-US" dirty="0"/>
              <a:t> </a:t>
            </a:r>
          </a:p>
          <a:p>
            <a:r>
              <a:rPr lang="en-US" dirty="0"/>
              <a:t>Future analysis will include </a:t>
            </a:r>
            <a:r>
              <a:rPr lang="en-US" dirty="0" err="1"/>
              <a:t>Drewery’s</a:t>
            </a:r>
            <a:r>
              <a:rPr lang="en-US" dirty="0"/>
              <a:t> Container Insights price data</a:t>
            </a:r>
          </a:p>
          <a:p>
            <a:pPr lvl="1"/>
            <a:r>
              <a:rPr lang="en-US" dirty="0"/>
              <a:t>Average prices per TEU for a given lane and month</a:t>
            </a:r>
          </a:p>
        </p:txBody>
      </p:sp>
    </p:spTree>
    <p:extLst>
      <p:ext uri="{BB962C8B-B14F-4D97-AF65-F5344CB8AC3E}">
        <p14:creationId xmlns:p14="http://schemas.microsoft.com/office/powerpoint/2010/main" val="332860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E5F77-54E7-5CCE-8DC8-8B127751AF3E}"/>
              </a:ext>
            </a:extLst>
          </p:cNvPr>
          <p:cNvSpPr>
            <a:spLocks noGrp="1"/>
          </p:cNvSpPr>
          <p:nvPr>
            <p:ph type="title"/>
          </p:nvPr>
        </p:nvSpPr>
        <p:spPr/>
        <p:txBody>
          <a:bodyPr/>
          <a:lstStyle/>
          <a:p>
            <a:r>
              <a:rPr lang="en-US" dirty="0"/>
              <a:t>West Coast Exports	</a:t>
            </a:r>
          </a:p>
        </p:txBody>
      </p:sp>
      <p:sp>
        <p:nvSpPr>
          <p:cNvPr id="3" name="Content Placeholder 2">
            <a:extLst>
              <a:ext uri="{FF2B5EF4-FFF2-40B4-BE49-F238E27FC236}">
                <a16:creationId xmlns:a16="http://schemas.microsoft.com/office/drawing/2014/main" id="{F14797B4-7159-0C1C-7514-D17F610840B4}"/>
              </a:ext>
            </a:extLst>
          </p:cNvPr>
          <p:cNvSpPr>
            <a:spLocks noGrp="1"/>
          </p:cNvSpPr>
          <p:nvPr>
            <p:ph idx="1"/>
          </p:nvPr>
        </p:nvSpPr>
        <p:spPr/>
        <p:txBody>
          <a:bodyPr/>
          <a:lstStyle/>
          <a:p>
            <a:r>
              <a:rPr lang="en-US" dirty="0"/>
              <a:t>Since we are initially focused on the impacts of OCAs on US producers and this is PNREC, this presentation presents data from US West Coast ports only.</a:t>
            </a:r>
          </a:p>
        </p:txBody>
      </p:sp>
    </p:spTree>
    <p:extLst>
      <p:ext uri="{BB962C8B-B14F-4D97-AF65-F5344CB8AC3E}">
        <p14:creationId xmlns:p14="http://schemas.microsoft.com/office/powerpoint/2010/main" val="1438172883"/>
      </p:ext>
    </p:extLst>
  </p:cSld>
  <p:clrMapOvr>
    <a:masterClrMapping/>
  </p:clrMapOvr>
</p:sld>
</file>

<file path=ppt/theme/theme1.xml><?xml version="1.0" encoding="utf-8"?>
<a:theme xmlns:a="http://schemas.openxmlformats.org/drawingml/2006/main" name="3DFloatVTI">
  <a:themeElements>
    <a:clrScheme name="AnalogousFromLightSeed_2SEEDS">
      <a:dk1>
        <a:srgbClr val="000000"/>
      </a:dk1>
      <a:lt1>
        <a:srgbClr val="FFFFFF"/>
      </a:lt1>
      <a:dk2>
        <a:srgbClr val="243841"/>
      </a:dk2>
      <a:lt2>
        <a:srgbClr val="E8E3E2"/>
      </a:lt2>
      <a:accent1>
        <a:srgbClr val="7AA9B7"/>
      </a:accent1>
      <a:accent2>
        <a:srgbClr val="80A9A1"/>
      </a:accent2>
      <a:accent3>
        <a:srgbClr val="8FA2C3"/>
      </a:accent3>
      <a:accent4>
        <a:srgbClr val="BA7F80"/>
      </a:accent4>
      <a:accent5>
        <a:srgbClr val="BC9B84"/>
      </a:accent5>
      <a:accent6>
        <a:srgbClr val="ABA175"/>
      </a:accent6>
      <a:hlink>
        <a:srgbClr val="AC7465"/>
      </a:hlink>
      <a:folHlink>
        <a:srgbClr val="7F7F7F"/>
      </a:folHlink>
    </a:clrScheme>
    <a:fontScheme name="Float">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3DFloatVTI" id="{F59BA300-ED19-4B39-9AE3-7882B1DE8B78}" vid="{0FEC63E3-719F-4F50-9F1E-5B8BAF39109A}"/>
    </a:ext>
  </a:extLst>
</a:theme>
</file>

<file path=docProps/app.xml><?xml version="1.0" encoding="utf-8"?>
<Properties xmlns="http://schemas.openxmlformats.org/officeDocument/2006/extended-properties" xmlns:vt="http://schemas.openxmlformats.org/officeDocument/2006/docPropsVTypes">
  <TotalTime>1370</TotalTime>
  <Words>642</Words>
  <Application>Microsoft Macintosh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Avenir Next LT Pro</vt:lpstr>
      <vt:lpstr>Cambria Math</vt:lpstr>
      <vt:lpstr>3DFloatVTI</vt:lpstr>
      <vt:lpstr>Analyzing Ocean Carrier Alliances</vt:lpstr>
      <vt:lpstr>What are Ocean Carrier Alliances (OCAs)?</vt:lpstr>
      <vt:lpstr>A Brief History of Alliances</vt:lpstr>
      <vt:lpstr>PowerPoint Presentation</vt:lpstr>
      <vt:lpstr>PowerPoint Presentation</vt:lpstr>
      <vt:lpstr>Do OCAs Reduce Competition?</vt:lpstr>
      <vt:lpstr>WSU Transportation Research Group</vt:lpstr>
      <vt:lpstr>Data Sets</vt:lpstr>
      <vt:lpstr>West Coast Exports </vt:lpstr>
      <vt:lpstr>Measuring OCA Utilization</vt:lpstr>
      <vt:lpstr>Cargo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Concluding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Carrier Alliances</dc:title>
  <dc:creator>Wilson, Adam</dc:creator>
  <cp:lastModifiedBy>Wilson, Adam</cp:lastModifiedBy>
  <cp:revision>30</cp:revision>
  <dcterms:created xsi:type="dcterms:W3CDTF">2024-05-10T22:22:08Z</dcterms:created>
  <dcterms:modified xsi:type="dcterms:W3CDTF">2024-05-20T23:01:35Z</dcterms:modified>
</cp:coreProperties>
</file>