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4add5c4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4add5c4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4add5c4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4add5c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4add5c4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4add5c4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4b492f5f6_1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4b492f5f6_1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4add5c4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4add5c4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5102166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5102166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2488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BASED KNOWLEDGE SHARING PORTAL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55550" y="2990025"/>
            <a:ext cx="48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Teach, Learn and Earn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100" y="3639950"/>
            <a:ext cx="1217800" cy="12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07700" y="1853850"/>
            <a:ext cx="78105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sharing is key for making any organization or team efficient.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People might feel there isn’t enough incentive for them to spend extra efforts on training fellow teammates or others.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more people participate in teaching and learning from others,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more skilled they’ll become and this in-turn will reflect in faster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better solutions which will benefit the organization as a whole.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500" y="3061600"/>
            <a:ext cx="20955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90225" y="132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911025"/>
            <a:ext cx="76887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aspire to promo</a:t>
            </a:r>
            <a:r>
              <a:rPr lang="en"/>
              <a:t>te and encourage knowledge sharing among people working in gainsight.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were to succeed in this endeavor then everyone would benefit a lot and </a:t>
            </a:r>
            <a:r>
              <a:rPr lang="en"/>
              <a:t>it's</a:t>
            </a:r>
            <a:r>
              <a:rPr lang="en"/>
              <a:t> a great way to make new friends 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#SuccessForAll 		#Shoshin		#StayThirstyMyFriends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100" y="3642850"/>
            <a:ext cx="2091801" cy="139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br>
              <a:rPr lang="en"/>
            </a:b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build a portal where people can log their sessions and people who spend effort in sharing with others will get points which in turn can be redeemed for exclusive gainsight merchandise!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Merchandise</a:t>
            </a:r>
            <a:r>
              <a:rPr lang="en"/>
              <a:t> can include anything starting from a pen all the way to t-shirts or hoodies.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are you planning to share and redeem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200" y="30375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-4740" r="4740" t="0"/>
          <a:stretch/>
        </p:blipFill>
        <p:spPr>
          <a:xfrm>
            <a:off x="2343200" y="3223850"/>
            <a:ext cx="2885299" cy="1803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4294967295" type="title"/>
          </p:nvPr>
        </p:nvSpPr>
        <p:spPr>
          <a:xfrm>
            <a:off x="2849850" y="867800"/>
            <a:ext cx="34443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40"/>
              <a:t>Demo</a:t>
            </a:r>
            <a:endParaRPr sz="4940"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-4960" l="780" r="-779" t="4960"/>
          <a:stretch/>
        </p:blipFill>
        <p:spPr>
          <a:xfrm>
            <a:off x="2532225" y="2088250"/>
            <a:ext cx="4079535" cy="1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42375" y="1292100"/>
            <a:ext cx="8520600" cy="3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Next </a:t>
            </a:r>
            <a:r>
              <a:rPr b="1"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with </a:t>
            </a:r>
            <a:r>
              <a:rPr b="1" lang="en"/>
              <a:t>GSPMO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Modeling Users as R360 objects and their info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with </a:t>
            </a:r>
            <a:r>
              <a:rPr b="1" lang="en"/>
              <a:t>Slack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Everytime a KT is logged in the portal , a slack notification will be sent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with Udemy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see user udemy learnings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with GONG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Rank / Badge / special coloured user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Knowledge sharing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Much more things from mentees perspective as well.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Dividing content based on  product </a:t>
            </a:r>
            <a:r>
              <a:rPr b="1" lang="en"/>
              <a:t>(CS / PX / Insided).</a:t>
            </a:r>
            <a:endParaRPr b="1"/>
          </a:p>
          <a:p>
            <a:pPr indent="45720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SO MUCH MORE ! :D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300" y="1973700"/>
            <a:ext cx="2023875" cy="1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731700" y="2304150"/>
            <a:ext cx="168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