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15-Jun-14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15-Jun-14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tsin/DarkKah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DarkKahn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Elena Pitsin</a:t>
            </a:r>
          </a:p>
          <a:p>
            <a:r>
              <a:rPr lang="en-US" dirty="0" err="1" smtClean="0"/>
              <a:t>Julis</a:t>
            </a:r>
            <a:r>
              <a:rPr lang="en-US" dirty="0" smtClean="0"/>
              <a:t> </a:t>
            </a:r>
            <a:r>
              <a:rPr lang="en-US" dirty="0" err="1" smtClean="0"/>
              <a:t>Meleshko</a:t>
            </a:r>
            <a:endParaRPr lang="en-US" dirty="0" smtClean="0"/>
          </a:p>
          <a:p>
            <a:r>
              <a:rPr lang="en-US" dirty="0" err="1" smtClean="0"/>
              <a:t>Borislava</a:t>
            </a:r>
            <a:r>
              <a:rPr lang="en-US" dirty="0" smtClean="0"/>
              <a:t> </a:t>
            </a:r>
            <a:r>
              <a:rPr lang="en-US" dirty="0" err="1" smtClean="0"/>
              <a:t>Hinova</a:t>
            </a:r>
            <a:endParaRPr lang="en-US" dirty="0" smtClean="0"/>
          </a:p>
          <a:p>
            <a:r>
              <a:rPr lang="en-US" dirty="0" smtClean="0"/>
              <a:t>Nikolay </a:t>
            </a:r>
            <a:r>
              <a:rPr lang="en-US" dirty="0" err="1" smtClean="0"/>
              <a:t>Karakehaiov</a:t>
            </a:r>
            <a:endParaRPr lang="en-US" dirty="0" smtClean="0"/>
          </a:p>
          <a:p>
            <a:r>
              <a:rPr lang="en-US" dirty="0" smtClean="0"/>
              <a:t>Filip </a:t>
            </a:r>
            <a:r>
              <a:rPr lang="en-US" dirty="0" err="1" smtClean="0"/>
              <a:t>Surbinovski</a:t>
            </a:r>
            <a:endParaRPr lang="en-US" dirty="0" smtClean="0"/>
          </a:p>
          <a:p>
            <a:r>
              <a:rPr lang="en-US" dirty="0" smtClean="0"/>
              <a:t>Marin </a:t>
            </a:r>
            <a:r>
              <a:rPr lang="en-US" dirty="0" err="1" smtClean="0"/>
              <a:t>Dimitrov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 Image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cards</a:t>
            </a:r>
          </a:p>
          <a:p>
            <a:r>
              <a:rPr lang="en-US" dirty="0" smtClean="0"/>
              <a:t>Flip them and find the equal symbols</a:t>
            </a:r>
          </a:p>
          <a:p>
            <a:r>
              <a:rPr lang="en-US" dirty="0" smtClean="0"/>
              <a:t>The clock is ticking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Train your memory</a:t>
            </a:r>
          </a:p>
          <a:p>
            <a:pPr lvl="1"/>
            <a:r>
              <a:rPr lang="en-US" dirty="0" smtClean="0"/>
              <a:t>Get better and faster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755900"/>
            <a:ext cx="2908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>
              <a:hlinkClick r:id="rId2"/>
            </a:endParaRPr>
          </a:p>
          <a:p>
            <a:pPr marL="0" indent="0" algn="ctr">
              <a:buNone/>
            </a:pPr>
            <a:r>
              <a:rPr lang="bg-BG" b="1" u="sng" dirty="0" smtClean="0">
                <a:hlinkClick r:id="rId2"/>
              </a:rPr>
              <a:t>https</a:t>
            </a:r>
            <a:r>
              <a:rPr lang="bg-BG" b="1" u="sng" dirty="0">
                <a:hlinkClick r:id="rId2"/>
              </a:rPr>
              <a:t>://github.com/epitsin/DarkKahn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49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Team DarkKahn</vt:lpstr>
      <vt:lpstr>Our Team</vt:lpstr>
      <vt:lpstr>Flip Image Game</vt:lpstr>
      <vt:lpstr>Git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DarkKahn</dc:title>
  <dc:creator>Elena Pitsin</dc:creator>
  <cp:lastModifiedBy>Elena Pitsin</cp:lastModifiedBy>
  <cp:revision>1</cp:revision>
  <dcterms:created xsi:type="dcterms:W3CDTF">2014-06-15T18:57:16Z</dcterms:created>
  <dcterms:modified xsi:type="dcterms:W3CDTF">2014-06-15T19:06:54Z</dcterms:modified>
</cp:coreProperties>
</file>