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beer pong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Cable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763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rules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5" y="1410886"/>
            <a:ext cx="3502249" cy="5288398"/>
          </a:xfrm>
        </p:spPr>
      </p:pic>
      <p:sp>
        <p:nvSpPr>
          <p:cNvPr id="5" name="TextBox 4"/>
          <p:cNvSpPr txBox="1"/>
          <p:nvPr/>
        </p:nvSpPr>
        <p:spPr>
          <a:xfrm>
            <a:off x="5342021" y="2208426"/>
            <a:ext cx="65451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are 2 </a:t>
            </a:r>
            <a:r>
              <a:rPr lang="en-US" dirty="0" smtClean="0"/>
              <a:t>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player has </a:t>
            </a:r>
            <a:r>
              <a:rPr lang="en-US" dirty="0" smtClean="0"/>
              <a:t>10 </a:t>
            </a:r>
            <a:r>
              <a:rPr lang="en-US" dirty="0"/>
              <a:t>balls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6 </a:t>
            </a:r>
            <a:r>
              <a:rPr lang="en-US" dirty="0"/>
              <a:t>cups on </a:t>
            </a:r>
            <a:r>
              <a:rPr lang="en-US" dirty="0" smtClean="0"/>
              <a:t>a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goal is to throw the balls into the cups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one of the players gets one of the balls, the other one drinks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game ends when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are no balls left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One of them gets VERY, VERY drunk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59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system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3" y="2326272"/>
            <a:ext cx="4269828" cy="4024313"/>
          </a:xfrm>
        </p:spPr>
      </p:pic>
      <p:sp>
        <p:nvSpPr>
          <p:cNvPr id="5" name="TextBox 4"/>
          <p:cNvSpPr txBox="1"/>
          <p:nvPr/>
        </p:nvSpPr>
        <p:spPr>
          <a:xfrm>
            <a:off x="6015789" y="2731168"/>
            <a:ext cx="5510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Each cup has </a:t>
            </a:r>
            <a:r>
              <a:rPr lang="en-US" dirty="0"/>
              <a:t>a different size and difficulty </a:t>
            </a:r>
            <a:r>
              <a:rPr lang="en-US" dirty="0" smtClean="0"/>
              <a:t>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drunker you become, the harder it gets to score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 speed of the ball is adjusted according to the level of “drunkenness”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84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699" y="764373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Let’s play!!!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6" y="2193925"/>
            <a:ext cx="3218106" cy="4024313"/>
          </a:xfrm>
        </p:spPr>
      </p:pic>
    </p:spTree>
    <p:extLst>
      <p:ext uri="{BB962C8B-B14F-4D97-AF65-F5344CB8AC3E}">
        <p14:creationId xmlns:p14="http://schemas.microsoft.com/office/powerpoint/2010/main" val="38456794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17</TotalTime>
  <Words>104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Vapor Trail</vt:lpstr>
      <vt:lpstr>beer pong</vt:lpstr>
      <vt:lpstr>Main rules</vt:lpstr>
      <vt:lpstr>Scoring system</vt:lpstr>
      <vt:lpstr>Let’s play!!!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pong</dc:title>
  <dc:creator>Elena Pitsin</dc:creator>
  <cp:lastModifiedBy>Elena Pitsin</cp:lastModifiedBy>
  <cp:revision>7</cp:revision>
  <dcterms:created xsi:type="dcterms:W3CDTF">2014-01-19T11:59:41Z</dcterms:created>
  <dcterms:modified xsi:type="dcterms:W3CDTF">2014-01-19T18:04:05Z</dcterms:modified>
</cp:coreProperties>
</file>