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2" r:id="rId44"/>
    <p:sldId id="298" r:id="rId45"/>
    <p:sldId id="299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2.gif"/><Relationship Id="rId4" Type="http://schemas.openxmlformats.org/officeDocument/2006/relationships/image" Target="../media/image39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Last in First Out (LIFO)</a:t>
            </a:r>
          </a:p>
        </p:txBody>
      </p:sp>
    </p:spTree>
    <p:extLst>
      <p:ext uri="{BB962C8B-B14F-4D97-AF65-F5344CB8AC3E}">
        <p14:creationId xmlns:p14="http://schemas.microsoft.com/office/powerpoint/2010/main" val="6065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8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93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4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8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Algorithmic Complexity</a:t>
            </a:r>
          </a:p>
          <a:p>
            <a:r>
              <a:rPr lang="en-US" dirty="0"/>
              <a:t>Stack - Last In First Out (LIFO)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Stack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Queue - First In First Out(FIFO)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Queue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5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Decimal to Binary Converter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First in First Out (FIFO)</a:t>
            </a:r>
          </a:p>
        </p:txBody>
      </p:sp>
    </p:spTree>
    <p:extLst>
      <p:ext uri="{BB962C8B-B14F-4D97-AF65-F5344CB8AC3E}">
        <p14:creationId xmlns:p14="http://schemas.microsoft.com/office/powerpoint/2010/main" val="151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</a:t>
            </a:r>
            <a:r>
              <a:rPr lang="en-US"/>
              <a:t>is empty</a:t>
            </a:r>
            <a:endParaRPr lang="en-US" dirty="0"/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51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9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5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09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3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8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2692</Words>
  <Application>Microsoft Office PowerPoint</Application>
  <PresentationFormat>Widescreen</PresentationFormat>
  <Paragraphs>532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11</cp:revision>
  <dcterms:created xsi:type="dcterms:W3CDTF">2018-05-23T13:08:44Z</dcterms:created>
  <dcterms:modified xsi:type="dcterms:W3CDTF">2020-01-14T14:01:30Z</dcterms:modified>
  <cp:category>programming;computer programming;software development;web development</cp:category>
</cp:coreProperties>
</file>