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74" r:id="rId2"/>
    <p:sldId id="495" r:id="rId3"/>
    <p:sldId id="276" r:id="rId4"/>
    <p:sldId id="496" r:id="rId5"/>
    <p:sldId id="468" r:id="rId6"/>
    <p:sldId id="529" r:id="rId7"/>
    <p:sldId id="499" r:id="rId8"/>
    <p:sldId id="500" r:id="rId9"/>
    <p:sldId id="537" r:id="rId10"/>
    <p:sldId id="474" r:id="rId11"/>
    <p:sldId id="475" r:id="rId12"/>
    <p:sldId id="503" r:id="rId13"/>
    <p:sldId id="480" r:id="rId14"/>
    <p:sldId id="481" r:id="rId15"/>
    <p:sldId id="518" r:id="rId16"/>
    <p:sldId id="538" r:id="rId17"/>
    <p:sldId id="504" r:id="rId18"/>
    <p:sldId id="505" r:id="rId19"/>
    <p:sldId id="512" r:id="rId20"/>
    <p:sldId id="527" r:id="rId21"/>
    <p:sldId id="542" r:id="rId22"/>
    <p:sldId id="543" r:id="rId23"/>
    <p:sldId id="523" r:id="rId24"/>
    <p:sldId id="524" r:id="rId25"/>
    <p:sldId id="525" r:id="rId26"/>
    <p:sldId id="487" r:id="rId27"/>
    <p:sldId id="488" r:id="rId28"/>
    <p:sldId id="519" r:id="rId29"/>
    <p:sldId id="520" r:id="rId30"/>
    <p:sldId id="521" r:id="rId31"/>
    <p:sldId id="489" r:id="rId32"/>
    <p:sldId id="513" r:id="rId33"/>
    <p:sldId id="544" r:id="rId34"/>
    <p:sldId id="545" r:id="rId35"/>
    <p:sldId id="514" r:id="rId36"/>
    <p:sldId id="515" r:id="rId37"/>
    <p:sldId id="516" r:id="rId38"/>
    <p:sldId id="530" r:id="rId39"/>
    <p:sldId id="546" r:id="rId40"/>
    <p:sldId id="547" r:id="rId41"/>
    <p:sldId id="533" r:id="rId42"/>
    <p:sldId id="53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95"/>
            <p14:sldId id="276"/>
          </p14:sldIdLst>
        </p14:section>
        <p14:section name="Associative Arrays" id="{BC4A3995-4CED-4320-A673-95328C9C809D}">
          <p14:sldIdLst>
            <p14:sldId id="496"/>
            <p14:sldId id="468"/>
            <p14:sldId id="529"/>
            <p14:sldId id="499"/>
            <p14:sldId id="500"/>
            <p14:sldId id="537"/>
            <p14:sldId id="474"/>
            <p14:sldId id="475"/>
            <p14:sldId id="503"/>
            <p14:sldId id="480"/>
            <p14:sldId id="481"/>
            <p14:sldId id="518"/>
            <p14:sldId id="538"/>
          </p14:sldIdLst>
        </p14:section>
        <p14:section name="Lambda Expressions" id="{891EEF1D-E2E7-4473-BBDE-5BBABE311FEE}">
          <p14:sldIdLst>
            <p14:sldId id="504"/>
            <p14:sldId id="505"/>
            <p14:sldId id="512"/>
          </p14:sldIdLst>
        </p14:section>
        <p14:section name="Stream API" id="{E96924C4-B611-4E97-93BC-A78F0FB097AF}">
          <p14:sldIdLst>
            <p14:sldId id="527"/>
            <p14:sldId id="542"/>
            <p14:sldId id="543"/>
            <p14:sldId id="523"/>
            <p14:sldId id="524"/>
            <p14:sldId id="525"/>
            <p14:sldId id="487"/>
            <p14:sldId id="488"/>
            <p14:sldId id="519"/>
            <p14:sldId id="520"/>
            <p14:sldId id="521"/>
            <p14:sldId id="489"/>
            <p14:sldId id="513"/>
            <p14:sldId id="544"/>
            <p14:sldId id="545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30"/>
            <p14:sldId id="546"/>
            <p14:sldId id="547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8" autoAdjust="0"/>
    <p:restoredTop sz="94620" autoAdjust="0"/>
  </p:normalViewPr>
  <p:slideViewPr>
    <p:cSldViewPr snapToGrid="0" showGuides="1">
      <p:cViewPr varScale="1">
        <p:scale>
          <a:sx n="75" d="100"/>
          <a:sy n="75" d="100"/>
        </p:scale>
        <p:origin x="342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06-Nov-19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3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2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72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21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217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20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168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05885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9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7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HashMap: remove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Map.Entry&lt;K,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collection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3724518"/>
          </a:xfr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Map&lt;String, Double&gt; fruits = new LinkedHashMap&lt;&gt;();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fruits.put("banana",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fruits.put("kiwi",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(</a:t>
            </a:r>
            <a:r>
              <a:rPr lang="en-GB" dirty="0">
                <a:solidFill>
                  <a:schemeClr val="bg1"/>
                </a:solidFill>
              </a:rPr>
              <a:t>Map.Entry&lt;K, V&gt;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entry 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fruits.</a:t>
            </a:r>
            <a:r>
              <a:rPr lang="en-GB" dirty="0">
                <a:solidFill>
                  <a:schemeClr val="bg1"/>
                </a:solidFill>
              </a:rPr>
              <a:t>entrySet()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System.out.printf("%s -&gt; %.2f%n", 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 entry.</a:t>
            </a:r>
            <a:r>
              <a:rPr lang="en-GB" dirty="0">
                <a:solidFill>
                  <a:schemeClr val="bg1"/>
                </a:solidFill>
              </a:rPr>
              <a:t>getKey()</a:t>
            </a:r>
            <a:r>
              <a:rPr lang="en-GB" dirty="0">
                <a:solidFill>
                  <a:schemeClr val="tx1"/>
                </a:solidFill>
              </a:rPr>
              <a:t>, entry.</a:t>
            </a:r>
            <a:r>
              <a:rPr lang="en-GB" dirty="0">
                <a:solidFill>
                  <a:schemeClr val="bg1"/>
                </a:solidFill>
              </a:rPr>
              <a:t>getValue()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2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mtClean="0"/>
              <a:t>A lambda expression is an anonymous function containing </a:t>
            </a:r>
            <a:r>
              <a:rPr lang="bg-BG" smtClean="0"/>
              <a:t/>
            </a:r>
            <a:br>
              <a:rPr lang="bg-BG" smtClean="0"/>
            </a:br>
            <a:r>
              <a:rPr lang="en-GB" smtClean="0"/>
              <a:t>expressions and statements</a:t>
            </a:r>
            <a:endParaRPr lang="bg-BG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Lambda expressions</a:t>
            </a:r>
            <a:endParaRPr lang="bg-BG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Use the lambda operator </a:t>
            </a:r>
            <a:r>
              <a:rPr lang="en-US" b="1" smtClean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smtClean="0"/>
              <a:t>Read as </a:t>
            </a:r>
            <a:r>
              <a:rPr lang="bg-BG" sz="3000" smtClean="0"/>
              <a:t>"</a:t>
            </a:r>
            <a:r>
              <a:rPr lang="en-US" sz="3000" b="1" smtClean="0">
                <a:solidFill>
                  <a:schemeClr val="bg1"/>
                </a:solidFill>
              </a:rPr>
              <a:t>goes to</a:t>
            </a:r>
            <a:r>
              <a:rPr lang="en-US" sz="3000" smtClean="0"/>
              <a:t>"</a:t>
            </a:r>
            <a:endParaRPr lang="bg-BG" sz="3000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The </a:t>
            </a:r>
            <a:r>
              <a:rPr lang="en-US" b="1" smtClean="0">
                <a:solidFill>
                  <a:schemeClr val="bg1"/>
                </a:solidFill>
              </a:rPr>
              <a:t>left</a:t>
            </a:r>
            <a:r>
              <a:rPr lang="en-US" smtClean="0"/>
              <a:t> side specifies the </a:t>
            </a:r>
            <a:r>
              <a:rPr lang="en-US" b="1" smtClean="0">
                <a:solidFill>
                  <a:schemeClr val="bg1"/>
                </a:solidFill>
              </a:rPr>
              <a:t>input</a:t>
            </a:r>
            <a:r>
              <a:rPr lang="en-US" smtClean="0"/>
              <a:t> parameters</a:t>
            </a:r>
            <a:endParaRPr lang="bg-BG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The </a:t>
            </a:r>
            <a:r>
              <a:rPr lang="en-US" b="1" smtClean="0">
                <a:solidFill>
                  <a:schemeClr val="bg1"/>
                </a:solidFill>
              </a:rPr>
              <a:t>right</a:t>
            </a:r>
            <a:r>
              <a:rPr lang="en-US" smtClean="0"/>
              <a:t> side holds the </a:t>
            </a:r>
            <a:r>
              <a:rPr lang="en-US" b="1" smtClean="0">
                <a:solidFill>
                  <a:schemeClr val="bg1"/>
                </a:solidFill>
              </a:rPr>
              <a:t>expression</a:t>
            </a:r>
            <a:r>
              <a:rPr lang="en-US" smtClean="0"/>
              <a:t> or </a:t>
            </a:r>
            <a:r>
              <a:rPr lang="en-US" b="1" smtClean="0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52700" y="229235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63FC8-F9D8-4D43-AB75-9D6F893C0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Stream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10F059-D256-40B9-A6AA-A48F0D68A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109A-0EA6-46D3-B764-9B30BECAF7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67692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663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109A-0EA6-46D3-B764-9B30BECAF7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</p:spTree>
    <p:extLst>
      <p:ext uri="{BB962C8B-B14F-4D97-AF65-F5344CB8AC3E}">
        <p14:creationId xmlns:p14="http://schemas.microsoft.com/office/powerpoint/2010/main" val="22812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22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7601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</p:spTree>
    <p:extLst>
      <p:ext uri="{BB962C8B-B14F-4D97-AF65-F5344CB8AC3E}">
        <p14:creationId xmlns:p14="http://schemas.microsoft.com/office/powerpoint/2010/main" val="25267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921" y="1247689"/>
            <a:ext cx="8767985" cy="54778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HashMap &lt;key, value&gt;</a:t>
            </a:r>
          </a:p>
          <a:p>
            <a:pPr lvl="1"/>
            <a:r>
              <a:rPr lang="en-GB" dirty="0"/>
              <a:t>LinkedHashMap &lt;key, </a:t>
            </a:r>
            <a:r>
              <a:rPr lang="en-GB"/>
              <a:t>value</a:t>
            </a:r>
            <a:r>
              <a:rPr lang="en-GB" smtClean="0"/>
              <a:t>&gt;</a:t>
            </a:r>
            <a:endParaRPr lang="en-GB" dirty="0"/>
          </a:p>
          <a:p>
            <a:pPr lvl="1"/>
            <a:r>
              <a:rPr lang="en-GB" dirty="0"/>
              <a:t>TreeMap &lt;key, value&gt;</a:t>
            </a:r>
          </a:p>
          <a:p>
            <a:r>
              <a:rPr lang="en-GB" dirty="0"/>
              <a:t>Lambda</a:t>
            </a:r>
          </a:p>
          <a:p>
            <a:r>
              <a:rPr lang="en-GB" dirty="0"/>
              <a:t>Stream API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Functional forEach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</p:spTree>
    <p:extLst>
      <p:ext uri="{BB962C8B-B14F-4D97-AF65-F5344CB8AC3E}">
        <p14:creationId xmlns:p14="http://schemas.microsoft.com/office/powerpoint/2010/main" val="27558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Functional forEach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94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130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1288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LinkedHashMap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TreeMap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marL="990266" lvl="1" indent="-457200">
              <a:buClr>
                <a:schemeClr val="tx1"/>
              </a:buClr>
            </a:pPr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E605-255A-4609-B497-6F1A33CB63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63292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put</a:t>
            </a:r>
            <a:r>
              <a:rPr lang="en-GB" dirty="0">
                <a:solidFill>
                  <a:schemeClr val="tx1"/>
                </a:solidFill>
              </a:rPr>
              <a:t>("Boeing 737", 130);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put</a:t>
            </a:r>
            <a:r>
              <a:rPr lang="en-GB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(map.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System.out.println("Airbus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HashMap: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</p:spTree>
    <p:extLst>
      <p:ext uri="{BB962C8B-B14F-4D97-AF65-F5344CB8AC3E}">
        <p14:creationId xmlns:p14="http://schemas.microsoft.com/office/powerpoint/2010/main" val="14398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7451</TotalTime>
  <Words>1999</Words>
  <Application>Microsoft Office PowerPoint</Application>
  <PresentationFormat>Widescreen</PresentationFormat>
  <Paragraphs>450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Associative Arrays, Lambda and Stream API</vt:lpstr>
      <vt:lpstr>Questions?</vt:lpstr>
      <vt:lpstr>Table of Contents</vt:lpstr>
      <vt:lpstr>PowerPoint Presentation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PowerPoint Presentation</vt:lpstr>
      <vt:lpstr>Lambda Functions</vt:lpstr>
      <vt:lpstr>Lambda Functions</vt:lpstr>
      <vt:lpstr>PowerPoint Presentation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Dimitar Tanasi</cp:lastModifiedBy>
  <cp:revision>528</cp:revision>
  <dcterms:created xsi:type="dcterms:W3CDTF">2018-05-23T13:08:44Z</dcterms:created>
  <dcterms:modified xsi:type="dcterms:W3CDTF">2019-11-06T13:12:10Z</dcterms:modified>
  <cp:category>programming fundamentals;computer programming;software development;web development</cp:category>
</cp:coreProperties>
</file>