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
  </p:notesMasterIdLst>
  <p:handoutMasterIdLst>
    <p:handoutMasterId r:id="rId10"/>
  </p:handoutMasterIdLst>
  <p:sldIdLst>
    <p:sldId id="295" r:id="rId5"/>
    <p:sldId id="299" r:id="rId6"/>
    <p:sldId id="301" r:id="rId7"/>
    <p:sldId id="294" r:id="rId8"/>
  </p:sldIdLst>
  <p:sldSz cx="9144000" cy="6858000" type="screen4x3"/>
  <p:notesSz cx="6985000" cy="9283700"/>
  <p:custDataLst>
    <p:tags r:id="rId12"/>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2A75E9-7ABB-4EB9-8A98-392343F568E2}">
          <p14:sldIdLst>
            <p14:sldId id="295"/>
            <p14:sldId id="299"/>
            <p14:sldId id="301"/>
            <p14:sldId id="29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9A7E"/>
    <a:srgbClr val="C7C9C7"/>
    <a:srgbClr val="F01428"/>
    <a:srgbClr val="D2EBF3"/>
    <a:srgbClr val="333333"/>
    <a:srgbClr val="4D4D4D"/>
    <a:srgbClr val="777777"/>
    <a:srgbClr val="808080"/>
    <a:srgbClr val="96969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9" autoAdjust="0"/>
    <p:restoredTop sz="95501" autoAdjust="0"/>
  </p:normalViewPr>
  <p:slideViewPr>
    <p:cSldViewPr snapToObjects="1" showGuides="1">
      <p:cViewPr varScale="1">
        <p:scale>
          <a:sx n="91" d="100"/>
          <a:sy n="91" d="100"/>
        </p:scale>
        <p:origin x="-180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tags" Target="tags/tag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3794BE-AD3C-42D9-AD96-883BBE51F52D}" type="doc">
      <dgm:prSet loTypeId="urn:microsoft.com/office/officeart/2005/8/layout/hProcess9" loCatId="process" qsTypeId="urn:microsoft.com/office/officeart/2005/8/quickstyle/simple1" qsCatId="simple" csTypeId="urn:microsoft.com/office/officeart/2005/8/colors/accent1_2" csCatId="accent1" phldr="1"/>
      <dgm:spPr/>
    </dgm:pt>
    <dgm:pt modelId="{EA9EBB8F-DD62-490B-901B-D59E620DBE6D}">
      <dgm:prSet phldrT="[Text]"/>
      <dgm:spPr/>
      <dgm:t>
        <a:bodyPr/>
        <a:lstStyle/>
        <a:p>
          <a:r>
            <a:rPr lang="en-US" dirty="0" smtClean="0"/>
            <a:t>Complete all </a:t>
          </a:r>
          <a:r>
            <a:rPr lang="en-US" b="1" u="sng" dirty="0" smtClean="0">
              <a:effectLst>
                <a:outerShdw blurRad="38100" dist="38100" dir="2700000" algn="tl">
                  <a:srgbClr val="000000">
                    <a:alpha val="43137"/>
                  </a:srgbClr>
                </a:outerShdw>
              </a:effectLst>
            </a:rPr>
            <a:t>16 modules </a:t>
          </a:r>
          <a:r>
            <a:rPr lang="en-US" dirty="0" smtClean="0"/>
            <a:t>available in 6 courses</a:t>
          </a:r>
          <a:endParaRPr lang="en-US" dirty="0"/>
        </a:p>
      </dgm:t>
    </dgm:pt>
    <dgm:pt modelId="{B49182BC-D67D-4A18-B66F-99925326438D}" type="parTrans" cxnId="{DF763625-926C-46C5-8532-8AE48DD90181}">
      <dgm:prSet/>
      <dgm:spPr/>
      <dgm:t>
        <a:bodyPr/>
        <a:lstStyle/>
        <a:p>
          <a:endParaRPr lang="en-US"/>
        </a:p>
      </dgm:t>
    </dgm:pt>
    <dgm:pt modelId="{3C66DC91-3C60-4139-BFF3-9D50127D2407}" type="sibTrans" cxnId="{DF763625-926C-46C5-8532-8AE48DD90181}">
      <dgm:prSet/>
      <dgm:spPr/>
      <dgm:t>
        <a:bodyPr/>
        <a:lstStyle/>
        <a:p>
          <a:endParaRPr lang="en-US"/>
        </a:p>
      </dgm:t>
    </dgm:pt>
    <dgm:pt modelId="{4B77471F-540E-4ADA-B6F2-2F98FD968F79}">
      <dgm:prSet phldrT="[Text]"/>
      <dgm:spPr/>
      <dgm:t>
        <a:bodyPr/>
        <a:lstStyle/>
        <a:p>
          <a:r>
            <a:rPr lang="en-US" dirty="0" smtClean="0"/>
            <a:t>Attain a score of 90% or higher</a:t>
          </a:r>
          <a:endParaRPr lang="en-US" dirty="0"/>
        </a:p>
      </dgm:t>
    </dgm:pt>
    <dgm:pt modelId="{930C4F88-BBE5-4F58-BC35-EA2004BB34EE}" type="parTrans" cxnId="{757153FF-87C5-4CC0-BA5C-77C38265129E}">
      <dgm:prSet/>
      <dgm:spPr/>
      <dgm:t>
        <a:bodyPr/>
        <a:lstStyle/>
        <a:p>
          <a:endParaRPr lang="en-US"/>
        </a:p>
      </dgm:t>
    </dgm:pt>
    <dgm:pt modelId="{76EA2A32-3B0C-42AB-B10C-D3956FA2B0DB}" type="sibTrans" cxnId="{757153FF-87C5-4CC0-BA5C-77C38265129E}">
      <dgm:prSet/>
      <dgm:spPr/>
      <dgm:t>
        <a:bodyPr/>
        <a:lstStyle/>
        <a:p>
          <a:endParaRPr lang="en-US"/>
        </a:p>
      </dgm:t>
    </dgm:pt>
    <dgm:pt modelId="{4E9CB409-FB06-4B9C-95A6-6C312DC004D0}">
      <dgm:prSet phldrT="[Text]"/>
      <dgm:spPr/>
      <dgm:t>
        <a:bodyPr/>
        <a:lstStyle/>
        <a:p>
          <a:r>
            <a:rPr lang="en-US" dirty="0" smtClean="0"/>
            <a:t>Obtain your Captain’s badge</a:t>
          </a:r>
          <a:endParaRPr lang="en-US" dirty="0"/>
        </a:p>
      </dgm:t>
    </dgm:pt>
    <dgm:pt modelId="{157A788E-C612-4C84-AF98-50543391A456}" type="parTrans" cxnId="{18E6F90E-AFB1-43FD-8A7B-45E9F4A4B520}">
      <dgm:prSet/>
      <dgm:spPr/>
      <dgm:t>
        <a:bodyPr/>
        <a:lstStyle/>
        <a:p>
          <a:endParaRPr lang="en-US"/>
        </a:p>
      </dgm:t>
    </dgm:pt>
    <dgm:pt modelId="{9D72D753-7F93-4D3D-A2B9-6EFDAA30E05D}" type="sibTrans" cxnId="{18E6F90E-AFB1-43FD-8A7B-45E9F4A4B520}">
      <dgm:prSet/>
      <dgm:spPr/>
      <dgm:t>
        <a:bodyPr/>
        <a:lstStyle/>
        <a:p>
          <a:endParaRPr lang="en-US"/>
        </a:p>
      </dgm:t>
    </dgm:pt>
    <dgm:pt modelId="{BEB0F05B-B62B-40BB-B418-9C1BD6445E06}" type="pres">
      <dgm:prSet presAssocID="{483794BE-AD3C-42D9-AD96-883BBE51F52D}" presName="CompostProcess" presStyleCnt="0">
        <dgm:presLayoutVars>
          <dgm:dir/>
          <dgm:resizeHandles val="exact"/>
        </dgm:presLayoutVars>
      </dgm:prSet>
      <dgm:spPr/>
    </dgm:pt>
    <dgm:pt modelId="{D186063E-167B-4E6C-8172-3569B6A8AEDC}" type="pres">
      <dgm:prSet presAssocID="{483794BE-AD3C-42D9-AD96-883BBE51F52D}" presName="arrow" presStyleLbl="bgShp" presStyleIdx="0" presStyleCnt="1"/>
      <dgm:spPr/>
    </dgm:pt>
    <dgm:pt modelId="{4A06E69E-26C0-4CBE-9DBF-D4817F7E7524}" type="pres">
      <dgm:prSet presAssocID="{483794BE-AD3C-42D9-AD96-883BBE51F52D}" presName="linearProcess" presStyleCnt="0"/>
      <dgm:spPr/>
    </dgm:pt>
    <dgm:pt modelId="{93C5277F-2772-4B16-8449-3D34707378E6}" type="pres">
      <dgm:prSet presAssocID="{EA9EBB8F-DD62-490B-901B-D59E620DBE6D}" presName="textNode" presStyleLbl="node1" presStyleIdx="0" presStyleCnt="3">
        <dgm:presLayoutVars>
          <dgm:bulletEnabled val="1"/>
        </dgm:presLayoutVars>
      </dgm:prSet>
      <dgm:spPr/>
      <dgm:t>
        <a:bodyPr/>
        <a:lstStyle/>
        <a:p>
          <a:endParaRPr lang="en-US"/>
        </a:p>
      </dgm:t>
    </dgm:pt>
    <dgm:pt modelId="{9FAFBB9F-72D4-4F19-9EEE-22D0A904B949}" type="pres">
      <dgm:prSet presAssocID="{3C66DC91-3C60-4139-BFF3-9D50127D2407}" presName="sibTrans" presStyleCnt="0"/>
      <dgm:spPr/>
    </dgm:pt>
    <dgm:pt modelId="{493C935D-3BEA-41BD-ACC2-0227C8AE69AA}" type="pres">
      <dgm:prSet presAssocID="{4B77471F-540E-4ADA-B6F2-2F98FD968F79}" presName="textNode" presStyleLbl="node1" presStyleIdx="1" presStyleCnt="3">
        <dgm:presLayoutVars>
          <dgm:bulletEnabled val="1"/>
        </dgm:presLayoutVars>
      </dgm:prSet>
      <dgm:spPr/>
      <dgm:t>
        <a:bodyPr/>
        <a:lstStyle/>
        <a:p>
          <a:endParaRPr lang="en-US"/>
        </a:p>
      </dgm:t>
    </dgm:pt>
    <dgm:pt modelId="{EBBE427C-B005-420C-A0AB-E65054BD8BBB}" type="pres">
      <dgm:prSet presAssocID="{76EA2A32-3B0C-42AB-B10C-D3956FA2B0DB}" presName="sibTrans" presStyleCnt="0"/>
      <dgm:spPr/>
    </dgm:pt>
    <dgm:pt modelId="{0A0B33E1-B7F1-4CB4-89AB-2964B7CC5397}" type="pres">
      <dgm:prSet presAssocID="{4E9CB409-FB06-4B9C-95A6-6C312DC004D0}" presName="textNode" presStyleLbl="node1" presStyleIdx="2" presStyleCnt="3">
        <dgm:presLayoutVars>
          <dgm:bulletEnabled val="1"/>
        </dgm:presLayoutVars>
      </dgm:prSet>
      <dgm:spPr/>
      <dgm:t>
        <a:bodyPr/>
        <a:lstStyle/>
        <a:p>
          <a:endParaRPr lang="en-US"/>
        </a:p>
      </dgm:t>
    </dgm:pt>
  </dgm:ptLst>
  <dgm:cxnLst>
    <dgm:cxn modelId="{1AF84288-078A-4A2C-9B53-515C172D54CC}" type="presOf" srcId="{EA9EBB8F-DD62-490B-901B-D59E620DBE6D}" destId="{93C5277F-2772-4B16-8449-3D34707378E6}" srcOrd="0" destOrd="0" presId="urn:microsoft.com/office/officeart/2005/8/layout/hProcess9"/>
    <dgm:cxn modelId="{18E6F90E-AFB1-43FD-8A7B-45E9F4A4B520}" srcId="{483794BE-AD3C-42D9-AD96-883BBE51F52D}" destId="{4E9CB409-FB06-4B9C-95A6-6C312DC004D0}" srcOrd="2" destOrd="0" parTransId="{157A788E-C612-4C84-AF98-50543391A456}" sibTransId="{9D72D753-7F93-4D3D-A2B9-6EFDAA30E05D}"/>
    <dgm:cxn modelId="{F6EF0A80-F2F2-4293-B25A-B9C9B3DF2AF3}" type="presOf" srcId="{483794BE-AD3C-42D9-AD96-883BBE51F52D}" destId="{BEB0F05B-B62B-40BB-B418-9C1BD6445E06}" srcOrd="0" destOrd="0" presId="urn:microsoft.com/office/officeart/2005/8/layout/hProcess9"/>
    <dgm:cxn modelId="{12D88ED4-C2C8-4F8E-B6DE-2B79A0701660}" type="presOf" srcId="{4B77471F-540E-4ADA-B6F2-2F98FD968F79}" destId="{493C935D-3BEA-41BD-ACC2-0227C8AE69AA}" srcOrd="0" destOrd="0" presId="urn:microsoft.com/office/officeart/2005/8/layout/hProcess9"/>
    <dgm:cxn modelId="{DF763625-926C-46C5-8532-8AE48DD90181}" srcId="{483794BE-AD3C-42D9-AD96-883BBE51F52D}" destId="{EA9EBB8F-DD62-490B-901B-D59E620DBE6D}" srcOrd="0" destOrd="0" parTransId="{B49182BC-D67D-4A18-B66F-99925326438D}" sibTransId="{3C66DC91-3C60-4139-BFF3-9D50127D2407}"/>
    <dgm:cxn modelId="{5E57D920-A735-4606-8532-9D55C4B826A2}" type="presOf" srcId="{4E9CB409-FB06-4B9C-95A6-6C312DC004D0}" destId="{0A0B33E1-B7F1-4CB4-89AB-2964B7CC5397}" srcOrd="0" destOrd="0" presId="urn:microsoft.com/office/officeart/2005/8/layout/hProcess9"/>
    <dgm:cxn modelId="{757153FF-87C5-4CC0-BA5C-77C38265129E}" srcId="{483794BE-AD3C-42D9-AD96-883BBE51F52D}" destId="{4B77471F-540E-4ADA-B6F2-2F98FD968F79}" srcOrd="1" destOrd="0" parTransId="{930C4F88-BBE5-4F58-BC35-EA2004BB34EE}" sibTransId="{76EA2A32-3B0C-42AB-B10C-D3956FA2B0DB}"/>
    <dgm:cxn modelId="{1867FB8A-0488-410F-8A21-CFA90BF147A3}" type="presParOf" srcId="{BEB0F05B-B62B-40BB-B418-9C1BD6445E06}" destId="{D186063E-167B-4E6C-8172-3569B6A8AEDC}" srcOrd="0" destOrd="0" presId="urn:microsoft.com/office/officeart/2005/8/layout/hProcess9"/>
    <dgm:cxn modelId="{4DE7C171-5C44-4B65-A972-0E644F8D42BF}" type="presParOf" srcId="{BEB0F05B-B62B-40BB-B418-9C1BD6445E06}" destId="{4A06E69E-26C0-4CBE-9DBF-D4817F7E7524}" srcOrd="1" destOrd="0" presId="urn:microsoft.com/office/officeart/2005/8/layout/hProcess9"/>
    <dgm:cxn modelId="{F08B6EA2-5307-4CA8-BA78-3B3B7045C790}" type="presParOf" srcId="{4A06E69E-26C0-4CBE-9DBF-D4817F7E7524}" destId="{93C5277F-2772-4B16-8449-3D34707378E6}" srcOrd="0" destOrd="0" presId="urn:microsoft.com/office/officeart/2005/8/layout/hProcess9"/>
    <dgm:cxn modelId="{970ED457-C151-493C-821A-00E0C2F3212F}" type="presParOf" srcId="{4A06E69E-26C0-4CBE-9DBF-D4817F7E7524}" destId="{9FAFBB9F-72D4-4F19-9EEE-22D0A904B949}" srcOrd="1" destOrd="0" presId="urn:microsoft.com/office/officeart/2005/8/layout/hProcess9"/>
    <dgm:cxn modelId="{143FC8CC-2C7B-4309-881D-C2ECFCA0570F}" type="presParOf" srcId="{4A06E69E-26C0-4CBE-9DBF-D4817F7E7524}" destId="{493C935D-3BEA-41BD-ACC2-0227C8AE69AA}" srcOrd="2" destOrd="0" presId="urn:microsoft.com/office/officeart/2005/8/layout/hProcess9"/>
    <dgm:cxn modelId="{F101C650-F4C4-4ECE-B8F1-F002DBFC6D5D}" type="presParOf" srcId="{4A06E69E-26C0-4CBE-9DBF-D4817F7E7524}" destId="{EBBE427C-B005-420C-A0AB-E65054BD8BBB}" srcOrd="3" destOrd="0" presId="urn:microsoft.com/office/officeart/2005/8/layout/hProcess9"/>
    <dgm:cxn modelId="{CFA38295-D5B3-4D63-A550-9818C5EC4C6D}" type="presParOf" srcId="{4A06E69E-26C0-4CBE-9DBF-D4817F7E7524}" destId="{0A0B33E1-B7F1-4CB4-89AB-2964B7CC5397}"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3794BE-AD3C-42D9-AD96-883BBE51F52D}" type="doc">
      <dgm:prSet loTypeId="urn:microsoft.com/office/officeart/2005/8/layout/hProcess9" loCatId="process" qsTypeId="urn:microsoft.com/office/officeart/2005/8/quickstyle/simple1" qsCatId="simple" csTypeId="urn:microsoft.com/office/officeart/2005/8/colors/accent1_2" csCatId="accent1" phldr="1"/>
      <dgm:spPr/>
    </dgm:pt>
    <dgm:pt modelId="{EA9EBB8F-DD62-490B-901B-D59E620DBE6D}">
      <dgm:prSet phldrT="[Text]"/>
      <dgm:spPr/>
      <dgm:t>
        <a:bodyPr/>
        <a:lstStyle/>
        <a:p>
          <a:r>
            <a:rPr lang="en-US" dirty="0" smtClean="0"/>
            <a:t>Complete all </a:t>
          </a:r>
          <a:r>
            <a:rPr lang="en-US" b="1" u="sng" dirty="0" smtClean="0">
              <a:effectLst>
                <a:outerShdw blurRad="38100" dist="38100" dir="2700000" algn="tl">
                  <a:srgbClr val="000000">
                    <a:alpha val="43137"/>
                  </a:srgbClr>
                </a:outerShdw>
              </a:effectLst>
            </a:rPr>
            <a:t>3 Case Studies*</a:t>
          </a:r>
          <a:endParaRPr lang="en-US" dirty="0"/>
        </a:p>
      </dgm:t>
    </dgm:pt>
    <dgm:pt modelId="{B49182BC-D67D-4A18-B66F-99925326438D}" type="parTrans" cxnId="{DF763625-926C-46C5-8532-8AE48DD90181}">
      <dgm:prSet/>
      <dgm:spPr/>
      <dgm:t>
        <a:bodyPr/>
        <a:lstStyle/>
        <a:p>
          <a:endParaRPr lang="en-US"/>
        </a:p>
      </dgm:t>
    </dgm:pt>
    <dgm:pt modelId="{3C66DC91-3C60-4139-BFF3-9D50127D2407}" type="sibTrans" cxnId="{DF763625-926C-46C5-8532-8AE48DD90181}">
      <dgm:prSet/>
      <dgm:spPr/>
      <dgm:t>
        <a:bodyPr/>
        <a:lstStyle/>
        <a:p>
          <a:endParaRPr lang="en-US"/>
        </a:p>
      </dgm:t>
    </dgm:pt>
    <dgm:pt modelId="{4B77471F-540E-4ADA-B6F2-2F98FD968F79}">
      <dgm:prSet phldrT="[Text]"/>
      <dgm:spPr/>
      <dgm:t>
        <a:bodyPr/>
        <a:lstStyle/>
        <a:p>
          <a:r>
            <a:rPr lang="en-US" dirty="0" smtClean="0"/>
            <a:t>Attain a score of 90% or higher</a:t>
          </a:r>
          <a:endParaRPr lang="en-US" dirty="0"/>
        </a:p>
      </dgm:t>
    </dgm:pt>
    <dgm:pt modelId="{930C4F88-BBE5-4F58-BC35-EA2004BB34EE}" type="parTrans" cxnId="{757153FF-87C5-4CC0-BA5C-77C38265129E}">
      <dgm:prSet/>
      <dgm:spPr/>
      <dgm:t>
        <a:bodyPr/>
        <a:lstStyle/>
        <a:p>
          <a:endParaRPr lang="en-US"/>
        </a:p>
      </dgm:t>
    </dgm:pt>
    <dgm:pt modelId="{76EA2A32-3B0C-42AB-B10C-D3956FA2B0DB}" type="sibTrans" cxnId="{757153FF-87C5-4CC0-BA5C-77C38265129E}">
      <dgm:prSet/>
      <dgm:spPr/>
      <dgm:t>
        <a:bodyPr/>
        <a:lstStyle/>
        <a:p>
          <a:endParaRPr lang="en-US"/>
        </a:p>
      </dgm:t>
    </dgm:pt>
    <dgm:pt modelId="{4E9CB409-FB06-4B9C-95A6-6C312DC004D0}">
      <dgm:prSet phldrT="[Text]"/>
      <dgm:spPr/>
      <dgm:t>
        <a:bodyPr/>
        <a:lstStyle/>
        <a:p>
          <a:r>
            <a:rPr lang="en-US" dirty="0" smtClean="0"/>
            <a:t>Obtain ACE Certification</a:t>
          </a:r>
          <a:endParaRPr lang="en-US" dirty="0"/>
        </a:p>
      </dgm:t>
    </dgm:pt>
    <dgm:pt modelId="{157A788E-C612-4C84-AF98-50543391A456}" type="parTrans" cxnId="{18E6F90E-AFB1-43FD-8A7B-45E9F4A4B520}">
      <dgm:prSet/>
      <dgm:spPr/>
      <dgm:t>
        <a:bodyPr/>
        <a:lstStyle/>
        <a:p>
          <a:endParaRPr lang="en-US"/>
        </a:p>
      </dgm:t>
    </dgm:pt>
    <dgm:pt modelId="{9D72D753-7F93-4D3D-A2B9-6EFDAA30E05D}" type="sibTrans" cxnId="{18E6F90E-AFB1-43FD-8A7B-45E9F4A4B520}">
      <dgm:prSet/>
      <dgm:spPr/>
      <dgm:t>
        <a:bodyPr/>
        <a:lstStyle/>
        <a:p>
          <a:endParaRPr lang="en-US"/>
        </a:p>
      </dgm:t>
    </dgm:pt>
    <dgm:pt modelId="{BEB0F05B-B62B-40BB-B418-9C1BD6445E06}" type="pres">
      <dgm:prSet presAssocID="{483794BE-AD3C-42D9-AD96-883BBE51F52D}" presName="CompostProcess" presStyleCnt="0">
        <dgm:presLayoutVars>
          <dgm:dir/>
          <dgm:resizeHandles val="exact"/>
        </dgm:presLayoutVars>
      </dgm:prSet>
      <dgm:spPr/>
    </dgm:pt>
    <dgm:pt modelId="{D186063E-167B-4E6C-8172-3569B6A8AEDC}" type="pres">
      <dgm:prSet presAssocID="{483794BE-AD3C-42D9-AD96-883BBE51F52D}" presName="arrow" presStyleLbl="bgShp" presStyleIdx="0" presStyleCnt="1"/>
      <dgm:spPr/>
    </dgm:pt>
    <dgm:pt modelId="{4A06E69E-26C0-4CBE-9DBF-D4817F7E7524}" type="pres">
      <dgm:prSet presAssocID="{483794BE-AD3C-42D9-AD96-883BBE51F52D}" presName="linearProcess" presStyleCnt="0"/>
      <dgm:spPr/>
    </dgm:pt>
    <dgm:pt modelId="{93C5277F-2772-4B16-8449-3D34707378E6}" type="pres">
      <dgm:prSet presAssocID="{EA9EBB8F-DD62-490B-901B-D59E620DBE6D}" presName="textNode" presStyleLbl="node1" presStyleIdx="0" presStyleCnt="3">
        <dgm:presLayoutVars>
          <dgm:bulletEnabled val="1"/>
        </dgm:presLayoutVars>
      </dgm:prSet>
      <dgm:spPr/>
      <dgm:t>
        <a:bodyPr/>
        <a:lstStyle/>
        <a:p>
          <a:endParaRPr lang="en-US"/>
        </a:p>
      </dgm:t>
    </dgm:pt>
    <dgm:pt modelId="{9FAFBB9F-72D4-4F19-9EEE-22D0A904B949}" type="pres">
      <dgm:prSet presAssocID="{3C66DC91-3C60-4139-BFF3-9D50127D2407}" presName="sibTrans" presStyleCnt="0"/>
      <dgm:spPr/>
    </dgm:pt>
    <dgm:pt modelId="{493C935D-3BEA-41BD-ACC2-0227C8AE69AA}" type="pres">
      <dgm:prSet presAssocID="{4B77471F-540E-4ADA-B6F2-2F98FD968F79}" presName="textNode" presStyleLbl="node1" presStyleIdx="1" presStyleCnt="3">
        <dgm:presLayoutVars>
          <dgm:bulletEnabled val="1"/>
        </dgm:presLayoutVars>
      </dgm:prSet>
      <dgm:spPr/>
      <dgm:t>
        <a:bodyPr/>
        <a:lstStyle/>
        <a:p>
          <a:endParaRPr lang="en-US"/>
        </a:p>
      </dgm:t>
    </dgm:pt>
    <dgm:pt modelId="{EBBE427C-B005-420C-A0AB-E65054BD8BBB}" type="pres">
      <dgm:prSet presAssocID="{76EA2A32-3B0C-42AB-B10C-D3956FA2B0DB}" presName="sibTrans" presStyleCnt="0"/>
      <dgm:spPr/>
    </dgm:pt>
    <dgm:pt modelId="{0A0B33E1-B7F1-4CB4-89AB-2964B7CC5397}" type="pres">
      <dgm:prSet presAssocID="{4E9CB409-FB06-4B9C-95A6-6C312DC004D0}" presName="textNode" presStyleLbl="node1" presStyleIdx="2" presStyleCnt="3">
        <dgm:presLayoutVars>
          <dgm:bulletEnabled val="1"/>
        </dgm:presLayoutVars>
      </dgm:prSet>
      <dgm:spPr/>
      <dgm:t>
        <a:bodyPr/>
        <a:lstStyle/>
        <a:p>
          <a:endParaRPr lang="en-US"/>
        </a:p>
      </dgm:t>
    </dgm:pt>
  </dgm:ptLst>
  <dgm:cxnLst>
    <dgm:cxn modelId="{5A1AD96F-C8BB-41D4-8EB3-B7C865497228}" type="presOf" srcId="{483794BE-AD3C-42D9-AD96-883BBE51F52D}" destId="{BEB0F05B-B62B-40BB-B418-9C1BD6445E06}" srcOrd="0" destOrd="0" presId="urn:microsoft.com/office/officeart/2005/8/layout/hProcess9"/>
    <dgm:cxn modelId="{634CEA93-9485-4ABB-9D0E-716125929500}" type="presOf" srcId="{4E9CB409-FB06-4B9C-95A6-6C312DC004D0}" destId="{0A0B33E1-B7F1-4CB4-89AB-2964B7CC5397}" srcOrd="0" destOrd="0" presId="urn:microsoft.com/office/officeart/2005/8/layout/hProcess9"/>
    <dgm:cxn modelId="{18E6F90E-AFB1-43FD-8A7B-45E9F4A4B520}" srcId="{483794BE-AD3C-42D9-AD96-883BBE51F52D}" destId="{4E9CB409-FB06-4B9C-95A6-6C312DC004D0}" srcOrd="2" destOrd="0" parTransId="{157A788E-C612-4C84-AF98-50543391A456}" sibTransId="{9D72D753-7F93-4D3D-A2B9-6EFDAA30E05D}"/>
    <dgm:cxn modelId="{2473164B-F83A-4EA5-9733-ABBB492E35A0}" type="presOf" srcId="{EA9EBB8F-DD62-490B-901B-D59E620DBE6D}" destId="{93C5277F-2772-4B16-8449-3D34707378E6}" srcOrd="0" destOrd="0" presId="urn:microsoft.com/office/officeart/2005/8/layout/hProcess9"/>
    <dgm:cxn modelId="{53B502EB-506D-435F-8C7F-7F1C1A393D8A}" type="presOf" srcId="{4B77471F-540E-4ADA-B6F2-2F98FD968F79}" destId="{493C935D-3BEA-41BD-ACC2-0227C8AE69AA}" srcOrd="0" destOrd="0" presId="urn:microsoft.com/office/officeart/2005/8/layout/hProcess9"/>
    <dgm:cxn modelId="{757153FF-87C5-4CC0-BA5C-77C38265129E}" srcId="{483794BE-AD3C-42D9-AD96-883BBE51F52D}" destId="{4B77471F-540E-4ADA-B6F2-2F98FD968F79}" srcOrd="1" destOrd="0" parTransId="{930C4F88-BBE5-4F58-BC35-EA2004BB34EE}" sibTransId="{76EA2A32-3B0C-42AB-B10C-D3956FA2B0DB}"/>
    <dgm:cxn modelId="{DF763625-926C-46C5-8532-8AE48DD90181}" srcId="{483794BE-AD3C-42D9-AD96-883BBE51F52D}" destId="{EA9EBB8F-DD62-490B-901B-D59E620DBE6D}" srcOrd="0" destOrd="0" parTransId="{B49182BC-D67D-4A18-B66F-99925326438D}" sibTransId="{3C66DC91-3C60-4139-BFF3-9D50127D2407}"/>
    <dgm:cxn modelId="{BA587059-ABB1-4408-A98D-870175E911DC}" type="presParOf" srcId="{BEB0F05B-B62B-40BB-B418-9C1BD6445E06}" destId="{D186063E-167B-4E6C-8172-3569B6A8AEDC}" srcOrd="0" destOrd="0" presId="urn:microsoft.com/office/officeart/2005/8/layout/hProcess9"/>
    <dgm:cxn modelId="{1DDDAAAA-2D82-40F4-8692-810EB59332A2}" type="presParOf" srcId="{BEB0F05B-B62B-40BB-B418-9C1BD6445E06}" destId="{4A06E69E-26C0-4CBE-9DBF-D4817F7E7524}" srcOrd="1" destOrd="0" presId="urn:microsoft.com/office/officeart/2005/8/layout/hProcess9"/>
    <dgm:cxn modelId="{423BD9F6-AEA4-4ACC-B894-20FEDFEBB65F}" type="presParOf" srcId="{4A06E69E-26C0-4CBE-9DBF-D4817F7E7524}" destId="{93C5277F-2772-4B16-8449-3D34707378E6}" srcOrd="0" destOrd="0" presId="urn:microsoft.com/office/officeart/2005/8/layout/hProcess9"/>
    <dgm:cxn modelId="{C411DB0C-FF45-4E77-A7D9-3AE3031F80D5}" type="presParOf" srcId="{4A06E69E-26C0-4CBE-9DBF-D4817F7E7524}" destId="{9FAFBB9F-72D4-4F19-9EEE-22D0A904B949}" srcOrd="1" destOrd="0" presId="urn:microsoft.com/office/officeart/2005/8/layout/hProcess9"/>
    <dgm:cxn modelId="{1FE13653-0551-4B95-8600-494E6D71ACEC}" type="presParOf" srcId="{4A06E69E-26C0-4CBE-9DBF-D4817F7E7524}" destId="{493C935D-3BEA-41BD-ACC2-0227C8AE69AA}" srcOrd="2" destOrd="0" presId="urn:microsoft.com/office/officeart/2005/8/layout/hProcess9"/>
    <dgm:cxn modelId="{4852D380-0D67-4CEE-844E-9945387F038D}" type="presParOf" srcId="{4A06E69E-26C0-4CBE-9DBF-D4817F7E7524}" destId="{EBBE427C-B005-420C-A0AB-E65054BD8BBB}" srcOrd="3" destOrd="0" presId="urn:microsoft.com/office/officeart/2005/8/layout/hProcess9"/>
    <dgm:cxn modelId="{771F37BE-7972-4A93-82A0-38C5DE1AD83C}" type="presParOf" srcId="{4A06E69E-26C0-4CBE-9DBF-D4817F7E7524}" destId="{0A0B33E1-B7F1-4CB4-89AB-2964B7CC5397}"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6063E-167B-4E6C-8172-3569B6A8AEDC}">
      <dsp:nvSpPr>
        <dsp:cNvPr id="0" name=""/>
        <dsp:cNvSpPr/>
      </dsp:nvSpPr>
      <dsp:spPr>
        <a:xfrm>
          <a:off x="405764" y="0"/>
          <a:ext cx="4598670" cy="302622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5277F-2772-4B16-8449-3D34707378E6}">
      <dsp:nvSpPr>
        <dsp:cNvPr id="0" name=""/>
        <dsp:cNvSpPr/>
      </dsp:nvSpPr>
      <dsp:spPr>
        <a:xfrm>
          <a:off x="5811" y="907868"/>
          <a:ext cx="1741408" cy="12104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Complete all </a:t>
          </a:r>
          <a:r>
            <a:rPr lang="en-US" sz="1700" b="1" u="sng" kern="1200" dirty="0" smtClean="0">
              <a:effectLst>
                <a:outerShdw blurRad="38100" dist="38100" dir="2700000" algn="tl">
                  <a:srgbClr val="000000">
                    <a:alpha val="43137"/>
                  </a:srgbClr>
                </a:outerShdw>
              </a:effectLst>
            </a:rPr>
            <a:t>16 modules </a:t>
          </a:r>
          <a:r>
            <a:rPr lang="en-US" sz="1700" kern="1200" dirty="0" smtClean="0"/>
            <a:t>available in 6 courses</a:t>
          </a:r>
          <a:endParaRPr lang="en-US" sz="1700" kern="1200" dirty="0"/>
        </a:p>
      </dsp:txBody>
      <dsp:txXfrm>
        <a:off x="64902" y="966959"/>
        <a:ext cx="1623226" cy="1092309"/>
      </dsp:txXfrm>
    </dsp:sp>
    <dsp:sp modelId="{493C935D-3BEA-41BD-ACC2-0227C8AE69AA}">
      <dsp:nvSpPr>
        <dsp:cNvPr id="0" name=""/>
        <dsp:cNvSpPr/>
      </dsp:nvSpPr>
      <dsp:spPr>
        <a:xfrm>
          <a:off x="1834395" y="907868"/>
          <a:ext cx="1741408" cy="12104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Attain a score of 90% or higher</a:t>
          </a:r>
          <a:endParaRPr lang="en-US" sz="1700" kern="1200" dirty="0"/>
        </a:p>
      </dsp:txBody>
      <dsp:txXfrm>
        <a:off x="1893486" y="966959"/>
        <a:ext cx="1623226" cy="1092309"/>
      </dsp:txXfrm>
    </dsp:sp>
    <dsp:sp modelId="{0A0B33E1-B7F1-4CB4-89AB-2964B7CC5397}">
      <dsp:nvSpPr>
        <dsp:cNvPr id="0" name=""/>
        <dsp:cNvSpPr/>
      </dsp:nvSpPr>
      <dsp:spPr>
        <a:xfrm>
          <a:off x="3662980" y="907868"/>
          <a:ext cx="1741408" cy="12104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Obtain your Captain’s badge</a:t>
          </a:r>
          <a:endParaRPr lang="en-US" sz="1700" kern="1200" dirty="0"/>
        </a:p>
      </dsp:txBody>
      <dsp:txXfrm>
        <a:off x="3722071" y="966959"/>
        <a:ext cx="1623226" cy="1092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6063E-167B-4E6C-8172-3569B6A8AEDC}">
      <dsp:nvSpPr>
        <dsp:cNvPr id="0" name=""/>
        <dsp:cNvSpPr/>
      </dsp:nvSpPr>
      <dsp:spPr>
        <a:xfrm>
          <a:off x="405764" y="0"/>
          <a:ext cx="4598670" cy="302622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5277F-2772-4B16-8449-3D34707378E6}">
      <dsp:nvSpPr>
        <dsp:cNvPr id="0" name=""/>
        <dsp:cNvSpPr/>
      </dsp:nvSpPr>
      <dsp:spPr>
        <a:xfrm>
          <a:off x="183333" y="907868"/>
          <a:ext cx="1623060" cy="12104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Complete all </a:t>
          </a:r>
          <a:r>
            <a:rPr lang="en-US" sz="1700" b="1" u="sng" kern="1200" dirty="0" smtClean="0">
              <a:effectLst>
                <a:outerShdw blurRad="38100" dist="38100" dir="2700000" algn="tl">
                  <a:srgbClr val="000000">
                    <a:alpha val="43137"/>
                  </a:srgbClr>
                </a:outerShdw>
              </a:effectLst>
            </a:rPr>
            <a:t>3 Case Studies*</a:t>
          </a:r>
          <a:endParaRPr lang="en-US" sz="1700" kern="1200" dirty="0"/>
        </a:p>
      </dsp:txBody>
      <dsp:txXfrm>
        <a:off x="242424" y="966959"/>
        <a:ext cx="1504878" cy="1092309"/>
      </dsp:txXfrm>
    </dsp:sp>
    <dsp:sp modelId="{493C935D-3BEA-41BD-ACC2-0227C8AE69AA}">
      <dsp:nvSpPr>
        <dsp:cNvPr id="0" name=""/>
        <dsp:cNvSpPr/>
      </dsp:nvSpPr>
      <dsp:spPr>
        <a:xfrm>
          <a:off x="1893570" y="907868"/>
          <a:ext cx="1623060" cy="12104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Attain a score of 90% or higher</a:t>
          </a:r>
          <a:endParaRPr lang="en-US" sz="1700" kern="1200" dirty="0"/>
        </a:p>
      </dsp:txBody>
      <dsp:txXfrm>
        <a:off x="1952661" y="966959"/>
        <a:ext cx="1504878" cy="1092309"/>
      </dsp:txXfrm>
    </dsp:sp>
    <dsp:sp modelId="{0A0B33E1-B7F1-4CB4-89AB-2964B7CC5397}">
      <dsp:nvSpPr>
        <dsp:cNvPr id="0" name=""/>
        <dsp:cNvSpPr/>
      </dsp:nvSpPr>
      <dsp:spPr>
        <a:xfrm>
          <a:off x="3603806" y="907868"/>
          <a:ext cx="1623060" cy="12104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Obtain ACE Certification</a:t>
          </a:r>
          <a:endParaRPr lang="en-US" sz="1700" kern="1200" dirty="0"/>
        </a:p>
      </dsp:txBody>
      <dsp:txXfrm>
        <a:off x="3662897" y="966959"/>
        <a:ext cx="1504878" cy="109230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DDA26447-31C7-4BF2-AE06-FBABD47AF827}" type="datetimeFigureOut">
              <a:rPr lang="en-US" smtClean="0"/>
              <a:t>16-03-04</a:t>
            </a:fld>
            <a:endParaRPr lang="en-US"/>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31AC6E9C-6990-4043-AD9E-DBA55E549BF0}" type="slidenum">
              <a:rPr lang="en-US" smtClean="0"/>
              <a:t>‹#›</a:t>
            </a:fld>
            <a:endParaRPr lang="en-US"/>
          </a:p>
        </p:txBody>
      </p:sp>
    </p:spTree>
    <p:extLst>
      <p:ext uri="{BB962C8B-B14F-4D97-AF65-F5344CB8AC3E}">
        <p14:creationId xmlns:p14="http://schemas.microsoft.com/office/powerpoint/2010/main" val="3370433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fr-CA"/>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8A3D18AC-994F-4C78-B961-347E50EAB93B}" type="datetimeFigureOut">
              <a:rPr lang="fr-CA" smtClean="0"/>
              <a:pPr/>
              <a:t>16-03-04</a:t>
            </a:fld>
            <a:endParaRPr lang="fr-CA"/>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fr-CA"/>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fr-CA"/>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90605D02-FA66-408B-B507-A581ADC3A085}" type="slidenum">
              <a:rPr lang="fr-CA" smtClean="0"/>
              <a:pPr/>
              <a:t>‹#›</a:t>
            </a:fld>
            <a:endParaRPr lang="fr-CA"/>
          </a:p>
        </p:txBody>
      </p:sp>
    </p:spTree>
    <p:extLst>
      <p:ext uri="{BB962C8B-B14F-4D97-AF65-F5344CB8AC3E}">
        <p14:creationId xmlns:p14="http://schemas.microsoft.com/office/powerpoint/2010/main" val="50116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05D02-FA66-408B-B507-A581ADC3A085}" type="slidenum">
              <a:rPr lang="fr-CA" smtClean="0"/>
              <a:pPr/>
              <a:t>1</a:t>
            </a:fld>
            <a:endParaRPr lang="fr-CA"/>
          </a:p>
        </p:txBody>
      </p:sp>
    </p:spTree>
    <p:extLst>
      <p:ext uri="{BB962C8B-B14F-4D97-AF65-F5344CB8AC3E}">
        <p14:creationId xmlns:p14="http://schemas.microsoft.com/office/powerpoint/2010/main" val="298670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Completion Triggers:</a:t>
            </a:r>
          </a:p>
          <a:p>
            <a:endParaRPr lang="en-US" dirty="0" smtClean="0"/>
          </a:p>
          <a:p>
            <a:pPr marL="228600" indent="-228600">
              <a:buAutoNum type="arabicPeriod"/>
            </a:pPr>
            <a:r>
              <a:rPr lang="en-US" dirty="0" smtClean="0"/>
              <a:t>Upon completion</a:t>
            </a:r>
            <a:r>
              <a:rPr lang="en-US" baseline="0" dirty="0" smtClean="0"/>
              <a:t> of each module with a score of 90% or more – participant receives an email congratulating them and encourages them to continue.</a:t>
            </a:r>
          </a:p>
          <a:p>
            <a:pPr marL="228600" indent="-228600">
              <a:buAutoNum type="arabicPeriod"/>
            </a:pPr>
            <a:endParaRPr lang="en-US" baseline="0" dirty="0" smtClean="0"/>
          </a:p>
          <a:p>
            <a:pPr marL="228600" indent="-228600">
              <a:buAutoNum type="arabicPeriod"/>
            </a:pPr>
            <a:r>
              <a:rPr lang="en-US" dirty="0" smtClean="0"/>
              <a:t>Upon completion</a:t>
            </a:r>
            <a:r>
              <a:rPr lang="en-US" baseline="0" dirty="0" smtClean="0"/>
              <a:t> of each module with a score of less than 90% - participant receives email inviting to take the module again and re-try quiz</a:t>
            </a:r>
          </a:p>
          <a:p>
            <a:pPr marL="228600" indent="-228600">
              <a:buAutoNum type="arabicPeriod"/>
            </a:pPr>
            <a:endParaRPr lang="en-US" baseline="0" dirty="0" smtClean="0"/>
          </a:p>
          <a:p>
            <a:pPr marL="228600" indent="-228600">
              <a:buAutoNum type="arabicPeriod"/>
            </a:pPr>
            <a:r>
              <a:rPr lang="en-US" baseline="0" dirty="0" smtClean="0"/>
              <a:t>At the 50% and 75% module completion rate – participant receives email notification advising they are “half-way” / “three quarters of the way” to earning their Captain’s badge</a:t>
            </a:r>
          </a:p>
          <a:p>
            <a:pPr marL="228600" indent="-228600">
              <a:buAutoNum type="arabicPeriod"/>
            </a:pPr>
            <a:endParaRPr lang="en-US" baseline="0" dirty="0" smtClean="0"/>
          </a:p>
          <a:p>
            <a:pPr marL="228600" indent="-228600">
              <a:buAutoNum type="arabicPeriod"/>
            </a:pPr>
            <a:r>
              <a:rPr lang="en-US" baseline="0" dirty="0" smtClean="0"/>
              <a:t>If modules are incomplete – participant receives an email notification after 2 days that they have not completed the started module and is invited to complete</a:t>
            </a:r>
          </a:p>
          <a:p>
            <a:pPr marL="228600" indent="-228600">
              <a:buAutoNum type="arabicPeriod"/>
            </a:pPr>
            <a:endParaRPr lang="en-US" baseline="0" dirty="0" smtClean="0"/>
          </a:p>
          <a:p>
            <a:pPr marL="228600" indent="-228600">
              <a:buAutoNum type="arabicPeriod"/>
            </a:pPr>
            <a:r>
              <a:rPr lang="en-US" baseline="0" dirty="0" smtClean="0"/>
              <a:t>Inactive user for more than 2 weeks – participant receives notification that they have not taken any </a:t>
            </a:r>
            <a:r>
              <a:rPr lang="en-US" b="1" baseline="0" dirty="0" smtClean="0"/>
              <a:t>new</a:t>
            </a:r>
            <a:r>
              <a:rPr lang="en-US" baseline="0" dirty="0" smtClean="0"/>
              <a:t> modules and is invited to continue to “Explore, Learn and Earn”</a:t>
            </a:r>
          </a:p>
          <a:p>
            <a:pPr marL="228600" indent="-228600">
              <a:buAutoNum type="arabicPeriod"/>
            </a:pPr>
            <a:endParaRPr lang="en-US" baseline="0" dirty="0" smtClean="0"/>
          </a:p>
          <a:p>
            <a:pPr marL="228600" indent="-228600">
              <a:buAutoNum type="arabicPeriod"/>
            </a:pPr>
            <a:r>
              <a:rPr lang="en-US" baseline="0" dirty="0" smtClean="0"/>
              <a:t>Upon completion of all 16 modules with a score of 90% + - participant receives email congratulating them of achieving the status, that a certificate will be mailed to them and is invited to take the case studies in order to achieve “ACE” certification – all Case Studies to be completed by August 31, 2016</a:t>
            </a:r>
          </a:p>
          <a:p>
            <a:pPr marL="685800" lvl="1" indent="-228600">
              <a:buAutoNum type="arabicPeriod"/>
            </a:pPr>
            <a:r>
              <a:rPr lang="en-US" baseline="0" dirty="0" smtClean="0"/>
              <a:t>Captain’s bade is displayed on the participant’s profile</a:t>
            </a:r>
          </a:p>
          <a:p>
            <a:pPr marL="685800" lvl="1" indent="-228600">
              <a:buAutoNum type="arabicPeriod"/>
            </a:pPr>
            <a:r>
              <a:rPr lang="en-US" baseline="0" dirty="0" smtClean="0"/>
              <a:t>New Captains are displayed in the Leader Board</a:t>
            </a:r>
          </a:p>
          <a:p>
            <a:pPr marL="228600" lvl="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90605D02-FA66-408B-B507-A581ADC3A085}" type="slidenum">
              <a:rPr lang="fr-CA" smtClean="0"/>
              <a:pPr/>
              <a:t>2</a:t>
            </a:fld>
            <a:endParaRPr lang="fr-CA"/>
          </a:p>
        </p:txBody>
      </p:sp>
    </p:spTree>
    <p:extLst>
      <p:ext uri="{BB962C8B-B14F-4D97-AF65-F5344CB8AC3E}">
        <p14:creationId xmlns:p14="http://schemas.microsoft.com/office/powerpoint/2010/main" val="116892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eriod"/>
            </a:pPr>
            <a:r>
              <a:rPr lang="en-US" baseline="0" dirty="0" smtClean="0"/>
              <a:t>Reminder ACE Certification email – participant who has achieved Captain status to receive email after 2 weeks, if the ACE certification has not been initiated </a:t>
            </a:r>
          </a:p>
          <a:p>
            <a:pPr marL="228600" indent="-228600">
              <a:buAutoNum type="arabicPeriod"/>
            </a:pPr>
            <a:endParaRPr lang="en-US" baseline="0" dirty="0" smtClean="0"/>
          </a:p>
          <a:p>
            <a:pPr marL="228600" indent="-228600">
              <a:buAutoNum type="arabicPeriod"/>
            </a:pPr>
            <a:r>
              <a:rPr lang="en-US" baseline="0" dirty="0" smtClean="0"/>
              <a:t>New Modules – participant receives an email notification that a new module has been added</a:t>
            </a:r>
          </a:p>
          <a:p>
            <a:pPr marL="228600" indent="-228600">
              <a:buAutoNum type="arabicPeriod"/>
            </a:pPr>
            <a:endParaRPr lang="en-US" baseline="0" dirty="0" smtClean="0"/>
          </a:p>
          <a:p>
            <a:pPr marL="228600" indent="-228600">
              <a:buAutoNum type="arabicPeriod"/>
            </a:pPr>
            <a:r>
              <a:rPr lang="en-US" baseline="0" dirty="0" smtClean="0"/>
              <a:t>ACE congratulation emails – upon completion of the first Case Study, participant receives an email congratulating and encouraging them to continue to the second and final Case Study.</a:t>
            </a:r>
          </a:p>
          <a:p>
            <a:pPr marL="685800" lvl="1" indent="-228600">
              <a:buAutoNum type="arabicPeriod"/>
            </a:pPr>
            <a:r>
              <a:rPr lang="en-US" baseline="0" dirty="0" smtClean="0"/>
              <a:t>Upon successful completion of all case studies with 90% + - participant receives email congratulating them on achieving ACE certification – email to include all program perks </a:t>
            </a:r>
          </a:p>
          <a:p>
            <a:pPr marL="228600" indent="-228600">
              <a:buAutoNum type="arabicPeriod"/>
            </a:pPr>
            <a:endParaRPr lang="en-US" baseline="0" dirty="0" smtClean="0"/>
          </a:p>
          <a:p>
            <a:pPr marL="228600" indent="-2286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90605D02-FA66-408B-B507-A581ADC3A085}" type="slidenum">
              <a:rPr lang="fr-CA" smtClean="0"/>
              <a:pPr/>
              <a:t>3</a:t>
            </a:fld>
            <a:endParaRPr lang="fr-CA"/>
          </a:p>
        </p:txBody>
      </p:sp>
    </p:spTree>
    <p:extLst>
      <p:ext uri="{BB962C8B-B14F-4D97-AF65-F5344CB8AC3E}">
        <p14:creationId xmlns:p14="http://schemas.microsoft.com/office/powerpoint/2010/main" val="298598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05D02-FA66-408B-B507-A581ADC3A085}" type="slidenum">
              <a:rPr lang="fr-CA" smtClean="0"/>
              <a:pPr/>
              <a:t>4</a:t>
            </a:fld>
            <a:endParaRPr lang="fr-CA"/>
          </a:p>
        </p:txBody>
      </p:sp>
    </p:spTree>
    <p:extLst>
      <p:ext uri="{BB962C8B-B14F-4D97-AF65-F5344CB8AC3E}">
        <p14:creationId xmlns:p14="http://schemas.microsoft.com/office/powerpoint/2010/main" val="184551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21" name="Picture 620" descr="Mappemonde-Blanche-10x7.5_300dpi_NEW.png"/>
          <p:cNvPicPr>
            <a:picLocks noChangeAspect="1"/>
          </p:cNvPicPr>
          <p:nvPr userDrawn="1"/>
        </p:nvPicPr>
        <p:blipFill>
          <a:blip r:embed="rId2" cstate="print">
            <a:lum bright="10000"/>
          </a:blip>
          <a:stretch>
            <a:fillRect/>
          </a:stretch>
        </p:blipFill>
        <p:spPr>
          <a:xfrm>
            <a:off x="0" y="0"/>
            <a:ext cx="9144000" cy="6858000"/>
          </a:xfrm>
          <a:prstGeom prst="rect">
            <a:avLst/>
          </a:prstGeom>
        </p:spPr>
      </p:pic>
      <p:grpSp>
        <p:nvGrpSpPr>
          <p:cNvPr id="622" name="Verticals lines"/>
          <p:cNvGrpSpPr/>
          <p:nvPr userDrawn="1"/>
        </p:nvGrpSpPr>
        <p:grpSpPr>
          <a:xfrm>
            <a:off x="33301" y="0"/>
            <a:ext cx="9079104" cy="6858000"/>
            <a:chOff x="33301" y="0"/>
            <a:chExt cx="9079104" cy="6858000"/>
          </a:xfrm>
        </p:grpSpPr>
        <p:sp>
          <p:nvSpPr>
            <p:cNvPr id="623" name="Line 268"/>
            <p:cNvSpPr>
              <a:spLocks noChangeShapeType="1"/>
            </p:cNvSpPr>
            <p:nvPr/>
          </p:nvSpPr>
          <p:spPr bwMode="auto">
            <a:xfrm flipV="1">
              <a:off x="333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4" name="Line 269"/>
            <p:cNvSpPr>
              <a:spLocks noChangeShapeType="1"/>
            </p:cNvSpPr>
            <p:nvPr/>
          </p:nvSpPr>
          <p:spPr bwMode="auto">
            <a:xfrm flipV="1">
              <a:off x="690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5" name="Line 270"/>
            <p:cNvSpPr>
              <a:spLocks noChangeShapeType="1"/>
            </p:cNvSpPr>
            <p:nvPr/>
          </p:nvSpPr>
          <p:spPr bwMode="auto">
            <a:xfrm flipV="1">
              <a:off x="1047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6" name="Line 271"/>
            <p:cNvSpPr>
              <a:spLocks noChangeShapeType="1"/>
            </p:cNvSpPr>
            <p:nvPr/>
          </p:nvSpPr>
          <p:spPr bwMode="auto">
            <a:xfrm flipV="1">
              <a:off x="1405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7" name="Line 272"/>
            <p:cNvSpPr>
              <a:spLocks noChangeShapeType="1"/>
            </p:cNvSpPr>
            <p:nvPr/>
          </p:nvSpPr>
          <p:spPr bwMode="auto">
            <a:xfrm flipV="1">
              <a:off x="1762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8" name="Line 273"/>
            <p:cNvSpPr>
              <a:spLocks noChangeShapeType="1"/>
            </p:cNvSpPr>
            <p:nvPr/>
          </p:nvSpPr>
          <p:spPr bwMode="auto">
            <a:xfrm flipV="1">
              <a:off x="2119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9" name="Line 274"/>
            <p:cNvSpPr>
              <a:spLocks noChangeShapeType="1"/>
            </p:cNvSpPr>
            <p:nvPr/>
          </p:nvSpPr>
          <p:spPr bwMode="auto">
            <a:xfrm flipV="1">
              <a:off x="2477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0" name="Line 275"/>
            <p:cNvSpPr>
              <a:spLocks noChangeShapeType="1"/>
            </p:cNvSpPr>
            <p:nvPr/>
          </p:nvSpPr>
          <p:spPr bwMode="auto">
            <a:xfrm flipV="1">
              <a:off x="2834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1" name="Line 276"/>
            <p:cNvSpPr>
              <a:spLocks noChangeShapeType="1"/>
            </p:cNvSpPr>
            <p:nvPr/>
          </p:nvSpPr>
          <p:spPr bwMode="auto">
            <a:xfrm flipV="1">
              <a:off x="3192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2" name="Line 277"/>
            <p:cNvSpPr>
              <a:spLocks noChangeShapeType="1"/>
            </p:cNvSpPr>
            <p:nvPr/>
          </p:nvSpPr>
          <p:spPr bwMode="auto">
            <a:xfrm flipV="1">
              <a:off x="3549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3" name="Line 278"/>
            <p:cNvSpPr>
              <a:spLocks noChangeShapeType="1"/>
            </p:cNvSpPr>
            <p:nvPr/>
          </p:nvSpPr>
          <p:spPr bwMode="auto">
            <a:xfrm flipV="1">
              <a:off x="3906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4" name="Line 279"/>
            <p:cNvSpPr>
              <a:spLocks noChangeShapeType="1"/>
            </p:cNvSpPr>
            <p:nvPr/>
          </p:nvSpPr>
          <p:spPr bwMode="auto">
            <a:xfrm flipV="1">
              <a:off x="4264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5" name="Line 280"/>
            <p:cNvSpPr>
              <a:spLocks noChangeShapeType="1"/>
            </p:cNvSpPr>
            <p:nvPr/>
          </p:nvSpPr>
          <p:spPr bwMode="auto">
            <a:xfrm flipV="1">
              <a:off x="4621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6" name="Line 281"/>
            <p:cNvSpPr>
              <a:spLocks noChangeShapeType="1"/>
            </p:cNvSpPr>
            <p:nvPr/>
          </p:nvSpPr>
          <p:spPr bwMode="auto">
            <a:xfrm flipV="1">
              <a:off x="4978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7" name="Line 282"/>
            <p:cNvSpPr>
              <a:spLocks noChangeShapeType="1"/>
            </p:cNvSpPr>
            <p:nvPr/>
          </p:nvSpPr>
          <p:spPr bwMode="auto">
            <a:xfrm flipV="1">
              <a:off x="5336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8" name="Line 283"/>
            <p:cNvSpPr>
              <a:spLocks noChangeShapeType="1"/>
            </p:cNvSpPr>
            <p:nvPr/>
          </p:nvSpPr>
          <p:spPr bwMode="auto">
            <a:xfrm flipV="1">
              <a:off x="5693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9" name="Line 284"/>
            <p:cNvSpPr>
              <a:spLocks noChangeShapeType="1"/>
            </p:cNvSpPr>
            <p:nvPr/>
          </p:nvSpPr>
          <p:spPr bwMode="auto">
            <a:xfrm flipV="1">
              <a:off x="6051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0" name="Line 285"/>
            <p:cNvSpPr>
              <a:spLocks noChangeShapeType="1"/>
            </p:cNvSpPr>
            <p:nvPr/>
          </p:nvSpPr>
          <p:spPr bwMode="auto">
            <a:xfrm flipV="1">
              <a:off x="6408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1" name="Line 286"/>
            <p:cNvSpPr>
              <a:spLocks noChangeShapeType="1"/>
            </p:cNvSpPr>
            <p:nvPr/>
          </p:nvSpPr>
          <p:spPr bwMode="auto">
            <a:xfrm flipV="1">
              <a:off x="6765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2" name="Line 287"/>
            <p:cNvSpPr>
              <a:spLocks noChangeShapeType="1"/>
            </p:cNvSpPr>
            <p:nvPr/>
          </p:nvSpPr>
          <p:spPr bwMode="auto">
            <a:xfrm flipV="1">
              <a:off x="7123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3" name="Line 288"/>
            <p:cNvSpPr>
              <a:spLocks noChangeShapeType="1"/>
            </p:cNvSpPr>
            <p:nvPr/>
          </p:nvSpPr>
          <p:spPr bwMode="auto">
            <a:xfrm flipV="1">
              <a:off x="7480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4" name="Line 289"/>
            <p:cNvSpPr>
              <a:spLocks noChangeShapeType="1"/>
            </p:cNvSpPr>
            <p:nvPr/>
          </p:nvSpPr>
          <p:spPr bwMode="auto">
            <a:xfrm flipV="1">
              <a:off x="7837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5" name="Line 290"/>
            <p:cNvSpPr>
              <a:spLocks noChangeShapeType="1"/>
            </p:cNvSpPr>
            <p:nvPr/>
          </p:nvSpPr>
          <p:spPr bwMode="auto">
            <a:xfrm flipV="1">
              <a:off x="8195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6" name="Line 291"/>
            <p:cNvSpPr>
              <a:spLocks noChangeShapeType="1"/>
            </p:cNvSpPr>
            <p:nvPr/>
          </p:nvSpPr>
          <p:spPr bwMode="auto">
            <a:xfrm flipV="1">
              <a:off x="8552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7" name="Line 292"/>
            <p:cNvSpPr>
              <a:spLocks noChangeShapeType="1"/>
            </p:cNvSpPr>
            <p:nvPr/>
          </p:nvSpPr>
          <p:spPr bwMode="auto">
            <a:xfrm flipV="1">
              <a:off x="8910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8" name="Line 293"/>
            <p:cNvSpPr>
              <a:spLocks noChangeShapeType="1"/>
            </p:cNvSpPr>
            <p:nvPr/>
          </p:nvSpPr>
          <p:spPr bwMode="auto">
            <a:xfrm flipV="1">
              <a:off x="9267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9" name="Line 294"/>
            <p:cNvSpPr>
              <a:spLocks noChangeShapeType="1"/>
            </p:cNvSpPr>
            <p:nvPr/>
          </p:nvSpPr>
          <p:spPr bwMode="auto">
            <a:xfrm flipV="1">
              <a:off x="9624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0" name="Line 295"/>
            <p:cNvSpPr>
              <a:spLocks noChangeShapeType="1"/>
            </p:cNvSpPr>
            <p:nvPr/>
          </p:nvSpPr>
          <p:spPr bwMode="auto">
            <a:xfrm flipV="1">
              <a:off x="9982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1" name="Line 296"/>
            <p:cNvSpPr>
              <a:spLocks noChangeShapeType="1"/>
            </p:cNvSpPr>
            <p:nvPr/>
          </p:nvSpPr>
          <p:spPr bwMode="auto">
            <a:xfrm flipV="1">
              <a:off x="10339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2" name="Line 297"/>
            <p:cNvSpPr>
              <a:spLocks noChangeShapeType="1"/>
            </p:cNvSpPr>
            <p:nvPr/>
          </p:nvSpPr>
          <p:spPr bwMode="auto">
            <a:xfrm flipV="1">
              <a:off x="10697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3" name="Line 298"/>
            <p:cNvSpPr>
              <a:spLocks noChangeShapeType="1"/>
            </p:cNvSpPr>
            <p:nvPr/>
          </p:nvSpPr>
          <p:spPr bwMode="auto">
            <a:xfrm flipV="1">
              <a:off x="11054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4" name="Line 299"/>
            <p:cNvSpPr>
              <a:spLocks noChangeShapeType="1"/>
            </p:cNvSpPr>
            <p:nvPr/>
          </p:nvSpPr>
          <p:spPr bwMode="auto">
            <a:xfrm flipV="1">
              <a:off x="11411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5" name="Line 300"/>
            <p:cNvSpPr>
              <a:spLocks noChangeShapeType="1"/>
            </p:cNvSpPr>
            <p:nvPr/>
          </p:nvSpPr>
          <p:spPr bwMode="auto">
            <a:xfrm flipV="1">
              <a:off x="11769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6" name="Line 301"/>
            <p:cNvSpPr>
              <a:spLocks noChangeShapeType="1"/>
            </p:cNvSpPr>
            <p:nvPr/>
          </p:nvSpPr>
          <p:spPr bwMode="auto">
            <a:xfrm flipV="1">
              <a:off x="12126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7" name="Line 302"/>
            <p:cNvSpPr>
              <a:spLocks noChangeShapeType="1"/>
            </p:cNvSpPr>
            <p:nvPr/>
          </p:nvSpPr>
          <p:spPr bwMode="auto">
            <a:xfrm flipV="1">
              <a:off x="12483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8" name="Line 303"/>
            <p:cNvSpPr>
              <a:spLocks noChangeShapeType="1"/>
            </p:cNvSpPr>
            <p:nvPr/>
          </p:nvSpPr>
          <p:spPr bwMode="auto">
            <a:xfrm flipV="1">
              <a:off x="12841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9" name="Line 304"/>
            <p:cNvSpPr>
              <a:spLocks noChangeShapeType="1"/>
            </p:cNvSpPr>
            <p:nvPr/>
          </p:nvSpPr>
          <p:spPr bwMode="auto">
            <a:xfrm flipV="1">
              <a:off x="13198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0" name="Line 305"/>
            <p:cNvSpPr>
              <a:spLocks noChangeShapeType="1"/>
            </p:cNvSpPr>
            <p:nvPr/>
          </p:nvSpPr>
          <p:spPr bwMode="auto">
            <a:xfrm flipV="1">
              <a:off x="13556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1" name="Line 306"/>
            <p:cNvSpPr>
              <a:spLocks noChangeShapeType="1"/>
            </p:cNvSpPr>
            <p:nvPr/>
          </p:nvSpPr>
          <p:spPr bwMode="auto">
            <a:xfrm flipV="1">
              <a:off x="13913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2" name="Line 307"/>
            <p:cNvSpPr>
              <a:spLocks noChangeShapeType="1"/>
            </p:cNvSpPr>
            <p:nvPr/>
          </p:nvSpPr>
          <p:spPr bwMode="auto">
            <a:xfrm flipV="1">
              <a:off x="14270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3" name="Line 308"/>
            <p:cNvSpPr>
              <a:spLocks noChangeShapeType="1"/>
            </p:cNvSpPr>
            <p:nvPr/>
          </p:nvSpPr>
          <p:spPr bwMode="auto">
            <a:xfrm flipV="1">
              <a:off x="14628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4" name="Line 309"/>
            <p:cNvSpPr>
              <a:spLocks noChangeShapeType="1"/>
            </p:cNvSpPr>
            <p:nvPr/>
          </p:nvSpPr>
          <p:spPr bwMode="auto">
            <a:xfrm flipV="1">
              <a:off x="14985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5" name="Line 310"/>
            <p:cNvSpPr>
              <a:spLocks noChangeShapeType="1"/>
            </p:cNvSpPr>
            <p:nvPr/>
          </p:nvSpPr>
          <p:spPr bwMode="auto">
            <a:xfrm flipV="1">
              <a:off x="15342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6" name="Line 311"/>
            <p:cNvSpPr>
              <a:spLocks noChangeShapeType="1"/>
            </p:cNvSpPr>
            <p:nvPr/>
          </p:nvSpPr>
          <p:spPr bwMode="auto">
            <a:xfrm flipV="1">
              <a:off x="15700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7" name="Line 312"/>
            <p:cNvSpPr>
              <a:spLocks noChangeShapeType="1"/>
            </p:cNvSpPr>
            <p:nvPr/>
          </p:nvSpPr>
          <p:spPr bwMode="auto">
            <a:xfrm flipV="1">
              <a:off x="16057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8" name="Line 313"/>
            <p:cNvSpPr>
              <a:spLocks noChangeShapeType="1"/>
            </p:cNvSpPr>
            <p:nvPr/>
          </p:nvSpPr>
          <p:spPr bwMode="auto">
            <a:xfrm flipV="1">
              <a:off x="16415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9" name="Line 314"/>
            <p:cNvSpPr>
              <a:spLocks noChangeShapeType="1"/>
            </p:cNvSpPr>
            <p:nvPr/>
          </p:nvSpPr>
          <p:spPr bwMode="auto">
            <a:xfrm flipV="1">
              <a:off x="16772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0" name="Line 315"/>
            <p:cNvSpPr>
              <a:spLocks noChangeShapeType="1"/>
            </p:cNvSpPr>
            <p:nvPr/>
          </p:nvSpPr>
          <p:spPr bwMode="auto">
            <a:xfrm flipV="1">
              <a:off x="17129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1" name="Line 316"/>
            <p:cNvSpPr>
              <a:spLocks noChangeShapeType="1"/>
            </p:cNvSpPr>
            <p:nvPr/>
          </p:nvSpPr>
          <p:spPr bwMode="auto">
            <a:xfrm flipV="1">
              <a:off x="17487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2" name="Line 317"/>
            <p:cNvSpPr>
              <a:spLocks noChangeShapeType="1"/>
            </p:cNvSpPr>
            <p:nvPr/>
          </p:nvSpPr>
          <p:spPr bwMode="auto">
            <a:xfrm flipV="1">
              <a:off x="17844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3" name="Line 318"/>
            <p:cNvSpPr>
              <a:spLocks noChangeShapeType="1"/>
            </p:cNvSpPr>
            <p:nvPr/>
          </p:nvSpPr>
          <p:spPr bwMode="auto">
            <a:xfrm flipV="1">
              <a:off x="18202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4" name="Line 319"/>
            <p:cNvSpPr>
              <a:spLocks noChangeShapeType="1"/>
            </p:cNvSpPr>
            <p:nvPr/>
          </p:nvSpPr>
          <p:spPr bwMode="auto">
            <a:xfrm flipV="1">
              <a:off x="18559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5" name="Line 320"/>
            <p:cNvSpPr>
              <a:spLocks noChangeShapeType="1"/>
            </p:cNvSpPr>
            <p:nvPr/>
          </p:nvSpPr>
          <p:spPr bwMode="auto">
            <a:xfrm flipV="1">
              <a:off x="18916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6" name="Line 321"/>
            <p:cNvSpPr>
              <a:spLocks noChangeShapeType="1"/>
            </p:cNvSpPr>
            <p:nvPr/>
          </p:nvSpPr>
          <p:spPr bwMode="auto">
            <a:xfrm flipV="1">
              <a:off x="19274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7" name="Line 322"/>
            <p:cNvSpPr>
              <a:spLocks noChangeShapeType="1"/>
            </p:cNvSpPr>
            <p:nvPr/>
          </p:nvSpPr>
          <p:spPr bwMode="auto">
            <a:xfrm flipV="1">
              <a:off x="19631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8" name="Line 323"/>
            <p:cNvSpPr>
              <a:spLocks noChangeShapeType="1"/>
            </p:cNvSpPr>
            <p:nvPr/>
          </p:nvSpPr>
          <p:spPr bwMode="auto">
            <a:xfrm flipV="1">
              <a:off x="19988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9" name="Line 324"/>
            <p:cNvSpPr>
              <a:spLocks noChangeShapeType="1"/>
            </p:cNvSpPr>
            <p:nvPr/>
          </p:nvSpPr>
          <p:spPr bwMode="auto">
            <a:xfrm flipV="1">
              <a:off x="20346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0" name="Line 325"/>
            <p:cNvSpPr>
              <a:spLocks noChangeShapeType="1"/>
            </p:cNvSpPr>
            <p:nvPr/>
          </p:nvSpPr>
          <p:spPr bwMode="auto">
            <a:xfrm flipV="1">
              <a:off x="20703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1" name="Line 326"/>
            <p:cNvSpPr>
              <a:spLocks noChangeShapeType="1"/>
            </p:cNvSpPr>
            <p:nvPr/>
          </p:nvSpPr>
          <p:spPr bwMode="auto">
            <a:xfrm flipV="1">
              <a:off x="21061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2" name="Line 327"/>
            <p:cNvSpPr>
              <a:spLocks noChangeShapeType="1"/>
            </p:cNvSpPr>
            <p:nvPr/>
          </p:nvSpPr>
          <p:spPr bwMode="auto">
            <a:xfrm flipV="1">
              <a:off x="21418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3" name="Line 328"/>
            <p:cNvSpPr>
              <a:spLocks noChangeShapeType="1"/>
            </p:cNvSpPr>
            <p:nvPr/>
          </p:nvSpPr>
          <p:spPr bwMode="auto">
            <a:xfrm flipV="1">
              <a:off x="21775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4" name="Line 329"/>
            <p:cNvSpPr>
              <a:spLocks noChangeShapeType="1"/>
            </p:cNvSpPr>
            <p:nvPr/>
          </p:nvSpPr>
          <p:spPr bwMode="auto">
            <a:xfrm flipV="1">
              <a:off x="22133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5" name="Line 330"/>
            <p:cNvSpPr>
              <a:spLocks noChangeShapeType="1"/>
            </p:cNvSpPr>
            <p:nvPr/>
          </p:nvSpPr>
          <p:spPr bwMode="auto">
            <a:xfrm flipV="1">
              <a:off x="22490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6" name="Line 331"/>
            <p:cNvSpPr>
              <a:spLocks noChangeShapeType="1"/>
            </p:cNvSpPr>
            <p:nvPr/>
          </p:nvSpPr>
          <p:spPr bwMode="auto">
            <a:xfrm flipV="1">
              <a:off x="22847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7" name="Line 332"/>
            <p:cNvSpPr>
              <a:spLocks noChangeShapeType="1"/>
            </p:cNvSpPr>
            <p:nvPr/>
          </p:nvSpPr>
          <p:spPr bwMode="auto">
            <a:xfrm flipV="1">
              <a:off x="23205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8" name="Line 333"/>
            <p:cNvSpPr>
              <a:spLocks noChangeShapeType="1"/>
            </p:cNvSpPr>
            <p:nvPr/>
          </p:nvSpPr>
          <p:spPr bwMode="auto">
            <a:xfrm flipV="1">
              <a:off x="23562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9" name="Line 334"/>
            <p:cNvSpPr>
              <a:spLocks noChangeShapeType="1"/>
            </p:cNvSpPr>
            <p:nvPr/>
          </p:nvSpPr>
          <p:spPr bwMode="auto">
            <a:xfrm flipV="1">
              <a:off x="23920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0" name="Line 335"/>
            <p:cNvSpPr>
              <a:spLocks noChangeShapeType="1"/>
            </p:cNvSpPr>
            <p:nvPr/>
          </p:nvSpPr>
          <p:spPr bwMode="auto">
            <a:xfrm flipV="1">
              <a:off x="24277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1" name="Line 336"/>
            <p:cNvSpPr>
              <a:spLocks noChangeShapeType="1"/>
            </p:cNvSpPr>
            <p:nvPr/>
          </p:nvSpPr>
          <p:spPr bwMode="auto">
            <a:xfrm flipV="1">
              <a:off x="24634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2" name="Line 337"/>
            <p:cNvSpPr>
              <a:spLocks noChangeShapeType="1"/>
            </p:cNvSpPr>
            <p:nvPr/>
          </p:nvSpPr>
          <p:spPr bwMode="auto">
            <a:xfrm flipV="1">
              <a:off x="24992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3" name="Line 338"/>
            <p:cNvSpPr>
              <a:spLocks noChangeShapeType="1"/>
            </p:cNvSpPr>
            <p:nvPr/>
          </p:nvSpPr>
          <p:spPr bwMode="auto">
            <a:xfrm flipV="1">
              <a:off x="25349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4" name="Line 339"/>
            <p:cNvSpPr>
              <a:spLocks noChangeShapeType="1"/>
            </p:cNvSpPr>
            <p:nvPr/>
          </p:nvSpPr>
          <p:spPr bwMode="auto">
            <a:xfrm flipV="1">
              <a:off x="25706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5" name="Line 340"/>
            <p:cNvSpPr>
              <a:spLocks noChangeShapeType="1"/>
            </p:cNvSpPr>
            <p:nvPr/>
          </p:nvSpPr>
          <p:spPr bwMode="auto">
            <a:xfrm flipV="1">
              <a:off x="26064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6" name="Line 341"/>
            <p:cNvSpPr>
              <a:spLocks noChangeShapeType="1"/>
            </p:cNvSpPr>
            <p:nvPr/>
          </p:nvSpPr>
          <p:spPr bwMode="auto">
            <a:xfrm flipV="1">
              <a:off x="26421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7" name="Line 342"/>
            <p:cNvSpPr>
              <a:spLocks noChangeShapeType="1"/>
            </p:cNvSpPr>
            <p:nvPr/>
          </p:nvSpPr>
          <p:spPr bwMode="auto">
            <a:xfrm flipV="1">
              <a:off x="26779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8" name="Line 343"/>
            <p:cNvSpPr>
              <a:spLocks noChangeShapeType="1"/>
            </p:cNvSpPr>
            <p:nvPr/>
          </p:nvSpPr>
          <p:spPr bwMode="auto">
            <a:xfrm flipV="1">
              <a:off x="27136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9" name="Line 344"/>
            <p:cNvSpPr>
              <a:spLocks noChangeShapeType="1"/>
            </p:cNvSpPr>
            <p:nvPr/>
          </p:nvSpPr>
          <p:spPr bwMode="auto">
            <a:xfrm flipV="1">
              <a:off x="27493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0" name="Line 345"/>
            <p:cNvSpPr>
              <a:spLocks noChangeShapeType="1"/>
            </p:cNvSpPr>
            <p:nvPr/>
          </p:nvSpPr>
          <p:spPr bwMode="auto">
            <a:xfrm flipV="1">
              <a:off x="27851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1" name="Line 346"/>
            <p:cNvSpPr>
              <a:spLocks noChangeShapeType="1"/>
            </p:cNvSpPr>
            <p:nvPr/>
          </p:nvSpPr>
          <p:spPr bwMode="auto">
            <a:xfrm flipV="1">
              <a:off x="28208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2" name="Line 347"/>
            <p:cNvSpPr>
              <a:spLocks noChangeShapeType="1"/>
            </p:cNvSpPr>
            <p:nvPr/>
          </p:nvSpPr>
          <p:spPr bwMode="auto">
            <a:xfrm flipV="1">
              <a:off x="28566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3" name="Line 348"/>
            <p:cNvSpPr>
              <a:spLocks noChangeShapeType="1"/>
            </p:cNvSpPr>
            <p:nvPr/>
          </p:nvSpPr>
          <p:spPr bwMode="auto">
            <a:xfrm flipV="1">
              <a:off x="28923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4" name="Line 349"/>
            <p:cNvSpPr>
              <a:spLocks noChangeShapeType="1"/>
            </p:cNvSpPr>
            <p:nvPr/>
          </p:nvSpPr>
          <p:spPr bwMode="auto">
            <a:xfrm flipV="1">
              <a:off x="29280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5" name="Line 350"/>
            <p:cNvSpPr>
              <a:spLocks noChangeShapeType="1"/>
            </p:cNvSpPr>
            <p:nvPr/>
          </p:nvSpPr>
          <p:spPr bwMode="auto">
            <a:xfrm flipV="1">
              <a:off x="29638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6" name="Line 351"/>
            <p:cNvSpPr>
              <a:spLocks noChangeShapeType="1"/>
            </p:cNvSpPr>
            <p:nvPr/>
          </p:nvSpPr>
          <p:spPr bwMode="auto">
            <a:xfrm flipV="1">
              <a:off x="29995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7" name="Line 352"/>
            <p:cNvSpPr>
              <a:spLocks noChangeShapeType="1"/>
            </p:cNvSpPr>
            <p:nvPr/>
          </p:nvSpPr>
          <p:spPr bwMode="auto">
            <a:xfrm flipV="1">
              <a:off x="30352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8" name="Line 353"/>
            <p:cNvSpPr>
              <a:spLocks noChangeShapeType="1"/>
            </p:cNvSpPr>
            <p:nvPr/>
          </p:nvSpPr>
          <p:spPr bwMode="auto">
            <a:xfrm flipV="1">
              <a:off x="30710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9" name="Line 354"/>
            <p:cNvSpPr>
              <a:spLocks noChangeShapeType="1"/>
            </p:cNvSpPr>
            <p:nvPr/>
          </p:nvSpPr>
          <p:spPr bwMode="auto">
            <a:xfrm flipV="1">
              <a:off x="31067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0" name="Line 355"/>
            <p:cNvSpPr>
              <a:spLocks noChangeShapeType="1"/>
            </p:cNvSpPr>
            <p:nvPr/>
          </p:nvSpPr>
          <p:spPr bwMode="auto">
            <a:xfrm flipV="1">
              <a:off x="31425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1" name="Line 356"/>
            <p:cNvSpPr>
              <a:spLocks noChangeShapeType="1"/>
            </p:cNvSpPr>
            <p:nvPr/>
          </p:nvSpPr>
          <p:spPr bwMode="auto">
            <a:xfrm flipV="1">
              <a:off x="31782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2" name="Line 357"/>
            <p:cNvSpPr>
              <a:spLocks noChangeShapeType="1"/>
            </p:cNvSpPr>
            <p:nvPr/>
          </p:nvSpPr>
          <p:spPr bwMode="auto">
            <a:xfrm flipV="1">
              <a:off x="32139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3" name="Line 358"/>
            <p:cNvSpPr>
              <a:spLocks noChangeShapeType="1"/>
            </p:cNvSpPr>
            <p:nvPr/>
          </p:nvSpPr>
          <p:spPr bwMode="auto">
            <a:xfrm flipV="1">
              <a:off x="32497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4" name="Line 359"/>
            <p:cNvSpPr>
              <a:spLocks noChangeShapeType="1"/>
            </p:cNvSpPr>
            <p:nvPr/>
          </p:nvSpPr>
          <p:spPr bwMode="auto">
            <a:xfrm flipV="1">
              <a:off x="32854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5" name="Line 360"/>
            <p:cNvSpPr>
              <a:spLocks noChangeShapeType="1"/>
            </p:cNvSpPr>
            <p:nvPr/>
          </p:nvSpPr>
          <p:spPr bwMode="auto">
            <a:xfrm flipV="1">
              <a:off x="33211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6" name="Line 361"/>
            <p:cNvSpPr>
              <a:spLocks noChangeShapeType="1"/>
            </p:cNvSpPr>
            <p:nvPr/>
          </p:nvSpPr>
          <p:spPr bwMode="auto">
            <a:xfrm flipV="1">
              <a:off x="33569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7" name="Line 362"/>
            <p:cNvSpPr>
              <a:spLocks noChangeShapeType="1"/>
            </p:cNvSpPr>
            <p:nvPr/>
          </p:nvSpPr>
          <p:spPr bwMode="auto">
            <a:xfrm flipV="1">
              <a:off x="33926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8" name="Line 363"/>
            <p:cNvSpPr>
              <a:spLocks noChangeShapeType="1"/>
            </p:cNvSpPr>
            <p:nvPr/>
          </p:nvSpPr>
          <p:spPr bwMode="auto">
            <a:xfrm flipV="1">
              <a:off x="34284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9" name="Line 364"/>
            <p:cNvSpPr>
              <a:spLocks noChangeShapeType="1"/>
            </p:cNvSpPr>
            <p:nvPr/>
          </p:nvSpPr>
          <p:spPr bwMode="auto">
            <a:xfrm flipV="1">
              <a:off x="34641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0" name="Line 365"/>
            <p:cNvSpPr>
              <a:spLocks noChangeShapeType="1"/>
            </p:cNvSpPr>
            <p:nvPr/>
          </p:nvSpPr>
          <p:spPr bwMode="auto">
            <a:xfrm flipV="1">
              <a:off x="34998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1" name="Line 366"/>
            <p:cNvSpPr>
              <a:spLocks noChangeShapeType="1"/>
            </p:cNvSpPr>
            <p:nvPr/>
          </p:nvSpPr>
          <p:spPr bwMode="auto">
            <a:xfrm flipV="1">
              <a:off x="35356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2" name="Line 367"/>
            <p:cNvSpPr>
              <a:spLocks noChangeShapeType="1"/>
            </p:cNvSpPr>
            <p:nvPr/>
          </p:nvSpPr>
          <p:spPr bwMode="auto">
            <a:xfrm flipV="1">
              <a:off x="35713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3" name="Line 368"/>
            <p:cNvSpPr>
              <a:spLocks noChangeShapeType="1"/>
            </p:cNvSpPr>
            <p:nvPr/>
          </p:nvSpPr>
          <p:spPr bwMode="auto">
            <a:xfrm flipV="1">
              <a:off x="36071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4" name="Line 369"/>
            <p:cNvSpPr>
              <a:spLocks noChangeShapeType="1"/>
            </p:cNvSpPr>
            <p:nvPr/>
          </p:nvSpPr>
          <p:spPr bwMode="auto">
            <a:xfrm flipV="1">
              <a:off x="36428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5" name="Line 370"/>
            <p:cNvSpPr>
              <a:spLocks noChangeShapeType="1"/>
            </p:cNvSpPr>
            <p:nvPr/>
          </p:nvSpPr>
          <p:spPr bwMode="auto">
            <a:xfrm flipV="1">
              <a:off x="36785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6" name="Line 371"/>
            <p:cNvSpPr>
              <a:spLocks noChangeShapeType="1"/>
            </p:cNvSpPr>
            <p:nvPr/>
          </p:nvSpPr>
          <p:spPr bwMode="auto">
            <a:xfrm flipV="1">
              <a:off x="37143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7" name="Line 372"/>
            <p:cNvSpPr>
              <a:spLocks noChangeShapeType="1"/>
            </p:cNvSpPr>
            <p:nvPr/>
          </p:nvSpPr>
          <p:spPr bwMode="auto">
            <a:xfrm flipV="1">
              <a:off x="37500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8" name="Line 373"/>
            <p:cNvSpPr>
              <a:spLocks noChangeShapeType="1"/>
            </p:cNvSpPr>
            <p:nvPr/>
          </p:nvSpPr>
          <p:spPr bwMode="auto">
            <a:xfrm flipV="1">
              <a:off x="37857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9" name="Line 374"/>
            <p:cNvSpPr>
              <a:spLocks noChangeShapeType="1"/>
            </p:cNvSpPr>
            <p:nvPr/>
          </p:nvSpPr>
          <p:spPr bwMode="auto">
            <a:xfrm flipV="1">
              <a:off x="38215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0" name="Line 375"/>
            <p:cNvSpPr>
              <a:spLocks noChangeShapeType="1"/>
            </p:cNvSpPr>
            <p:nvPr/>
          </p:nvSpPr>
          <p:spPr bwMode="auto">
            <a:xfrm flipV="1">
              <a:off x="38572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1" name="Line 376"/>
            <p:cNvSpPr>
              <a:spLocks noChangeShapeType="1"/>
            </p:cNvSpPr>
            <p:nvPr/>
          </p:nvSpPr>
          <p:spPr bwMode="auto">
            <a:xfrm flipV="1">
              <a:off x="38930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2" name="Line 377"/>
            <p:cNvSpPr>
              <a:spLocks noChangeShapeType="1"/>
            </p:cNvSpPr>
            <p:nvPr/>
          </p:nvSpPr>
          <p:spPr bwMode="auto">
            <a:xfrm flipV="1">
              <a:off x="39287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3" name="Line 378"/>
            <p:cNvSpPr>
              <a:spLocks noChangeShapeType="1"/>
            </p:cNvSpPr>
            <p:nvPr/>
          </p:nvSpPr>
          <p:spPr bwMode="auto">
            <a:xfrm flipV="1">
              <a:off x="39644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4" name="Line 379"/>
            <p:cNvSpPr>
              <a:spLocks noChangeShapeType="1"/>
            </p:cNvSpPr>
            <p:nvPr/>
          </p:nvSpPr>
          <p:spPr bwMode="auto">
            <a:xfrm flipV="1">
              <a:off x="40002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5" name="Line 380"/>
            <p:cNvSpPr>
              <a:spLocks noChangeShapeType="1"/>
            </p:cNvSpPr>
            <p:nvPr/>
          </p:nvSpPr>
          <p:spPr bwMode="auto">
            <a:xfrm flipV="1">
              <a:off x="40359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6" name="Line 381"/>
            <p:cNvSpPr>
              <a:spLocks noChangeShapeType="1"/>
            </p:cNvSpPr>
            <p:nvPr/>
          </p:nvSpPr>
          <p:spPr bwMode="auto">
            <a:xfrm flipV="1">
              <a:off x="40716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7" name="Line 382"/>
            <p:cNvSpPr>
              <a:spLocks noChangeShapeType="1"/>
            </p:cNvSpPr>
            <p:nvPr/>
          </p:nvSpPr>
          <p:spPr bwMode="auto">
            <a:xfrm flipV="1">
              <a:off x="41074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8" name="Line 383"/>
            <p:cNvSpPr>
              <a:spLocks noChangeShapeType="1"/>
            </p:cNvSpPr>
            <p:nvPr/>
          </p:nvSpPr>
          <p:spPr bwMode="auto">
            <a:xfrm flipV="1">
              <a:off x="41431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9" name="Line 384"/>
            <p:cNvSpPr>
              <a:spLocks noChangeShapeType="1"/>
            </p:cNvSpPr>
            <p:nvPr/>
          </p:nvSpPr>
          <p:spPr bwMode="auto">
            <a:xfrm flipV="1">
              <a:off x="41789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0" name="Line 385"/>
            <p:cNvSpPr>
              <a:spLocks noChangeShapeType="1"/>
            </p:cNvSpPr>
            <p:nvPr/>
          </p:nvSpPr>
          <p:spPr bwMode="auto">
            <a:xfrm flipV="1">
              <a:off x="42146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1" name="Line 386"/>
            <p:cNvSpPr>
              <a:spLocks noChangeShapeType="1"/>
            </p:cNvSpPr>
            <p:nvPr/>
          </p:nvSpPr>
          <p:spPr bwMode="auto">
            <a:xfrm flipV="1">
              <a:off x="42503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2" name="Line 387"/>
            <p:cNvSpPr>
              <a:spLocks noChangeShapeType="1"/>
            </p:cNvSpPr>
            <p:nvPr/>
          </p:nvSpPr>
          <p:spPr bwMode="auto">
            <a:xfrm flipV="1">
              <a:off x="42861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3" name="Line 388"/>
            <p:cNvSpPr>
              <a:spLocks noChangeShapeType="1"/>
            </p:cNvSpPr>
            <p:nvPr/>
          </p:nvSpPr>
          <p:spPr bwMode="auto">
            <a:xfrm flipV="1">
              <a:off x="43218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4" name="Line 389"/>
            <p:cNvSpPr>
              <a:spLocks noChangeShapeType="1"/>
            </p:cNvSpPr>
            <p:nvPr/>
          </p:nvSpPr>
          <p:spPr bwMode="auto">
            <a:xfrm flipV="1">
              <a:off x="43575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5" name="Line 390"/>
            <p:cNvSpPr>
              <a:spLocks noChangeShapeType="1"/>
            </p:cNvSpPr>
            <p:nvPr/>
          </p:nvSpPr>
          <p:spPr bwMode="auto">
            <a:xfrm flipV="1">
              <a:off x="43933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6" name="Line 391"/>
            <p:cNvSpPr>
              <a:spLocks noChangeShapeType="1"/>
            </p:cNvSpPr>
            <p:nvPr/>
          </p:nvSpPr>
          <p:spPr bwMode="auto">
            <a:xfrm flipV="1">
              <a:off x="44290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7" name="Line 392"/>
            <p:cNvSpPr>
              <a:spLocks noChangeShapeType="1"/>
            </p:cNvSpPr>
            <p:nvPr/>
          </p:nvSpPr>
          <p:spPr bwMode="auto">
            <a:xfrm flipV="1">
              <a:off x="44648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8" name="Line 393"/>
            <p:cNvSpPr>
              <a:spLocks noChangeShapeType="1"/>
            </p:cNvSpPr>
            <p:nvPr/>
          </p:nvSpPr>
          <p:spPr bwMode="auto">
            <a:xfrm flipV="1">
              <a:off x="45005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9" name="Line 394"/>
            <p:cNvSpPr>
              <a:spLocks noChangeShapeType="1"/>
            </p:cNvSpPr>
            <p:nvPr/>
          </p:nvSpPr>
          <p:spPr bwMode="auto">
            <a:xfrm flipV="1">
              <a:off x="45362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0" name="Line 395"/>
            <p:cNvSpPr>
              <a:spLocks noChangeShapeType="1"/>
            </p:cNvSpPr>
            <p:nvPr/>
          </p:nvSpPr>
          <p:spPr bwMode="auto">
            <a:xfrm flipV="1">
              <a:off x="45720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1" name="Line 396"/>
            <p:cNvSpPr>
              <a:spLocks noChangeShapeType="1"/>
            </p:cNvSpPr>
            <p:nvPr/>
          </p:nvSpPr>
          <p:spPr bwMode="auto">
            <a:xfrm flipV="1">
              <a:off x="46077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2" name="Line 397"/>
            <p:cNvSpPr>
              <a:spLocks noChangeShapeType="1"/>
            </p:cNvSpPr>
            <p:nvPr/>
          </p:nvSpPr>
          <p:spPr bwMode="auto">
            <a:xfrm flipV="1">
              <a:off x="46435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3" name="Line 398"/>
            <p:cNvSpPr>
              <a:spLocks noChangeShapeType="1"/>
            </p:cNvSpPr>
            <p:nvPr/>
          </p:nvSpPr>
          <p:spPr bwMode="auto">
            <a:xfrm flipV="1">
              <a:off x="46792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4" name="Line 399"/>
            <p:cNvSpPr>
              <a:spLocks noChangeShapeType="1"/>
            </p:cNvSpPr>
            <p:nvPr/>
          </p:nvSpPr>
          <p:spPr bwMode="auto">
            <a:xfrm flipV="1">
              <a:off x="47149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5" name="Line 400"/>
            <p:cNvSpPr>
              <a:spLocks noChangeShapeType="1"/>
            </p:cNvSpPr>
            <p:nvPr/>
          </p:nvSpPr>
          <p:spPr bwMode="auto">
            <a:xfrm flipV="1">
              <a:off x="47507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6" name="Line 401"/>
            <p:cNvSpPr>
              <a:spLocks noChangeShapeType="1"/>
            </p:cNvSpPr>
            <p:nvPr/>
          </p:nvSpPr>
          <p:spPr bwMode="auto">
            <a:xfrm flipV="1">
              <a:off x="47864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7" name="Line 402"/>
            <p:cNvSpPr>
              <a:spLocks noChangeShapeType="1"/>
            </p:cNvSpPr>
            <p:nvPr/>
          </p:nvSpPr>
          <p:spPr bwMode="auto">
            <a:xfrm flipV="1">
              <a:off x="48221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8" name="Line 403"/>
            <p:cNvSpPr>
              <a:spLocks noChangeShapeType="1"/>
            </p:cNvSpPr>
            <p:nvPr/>
          </p:nvSpPr>
          <p:spPr bwMode="auto">
            <a:xfrm flipV="1">
              <a:off x="48579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9" name="Line 404"/>
            <p:cNvSpPr>
              <a:spLocks noChangeShapeType="1"/>
            </p:cNvSpPr>
            <p:nvPr/>
          </p:nvSpPr>
          <p:spPr bwMode="auto">
            <a:xfrm flipV="1">
              <a:off x="48936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0" name="Line 405"/>
            <p:cNvSpPr>
              <a:spLocks noChangeShapeType="1"/>
            </p:cNvSpPr>
            <p:nvPr/>
          </p:nvSpPr>
          <p:spPr bwMode="auto">
            <a:xfrm flipV="1">
              <a:off x="49294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1" name="Line 406"/>
            <p:cNvSpPr>
              <a:spLocks noChangeShapeType="1"/>
            </p:cNvSpPr>
            <p:nvPr/>
          </p:nvSpPr>
          <p:spPr bwMode="auto">
            <a:xfrm flipV="1">
              <a:off x="49651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2" name="Line 407"/>
            <p:cNvSpPr>
              <a:spLocks noChangeShapeType="1"/>
            </p:cNvSpPr>
            <p:nvPr/>
          </p:nvSpPr>
          <p:spPr bwMode="auto">
            <a:xfrm flipV="1">
              <a:off x="50008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3" name="Line 408"/>
            <p:cNvSpPr>
              <a:spLocks noChangeShapeType="1"/>
            </p:cNvSpPr>
            <p:nvPr/>
          </p:nvSpPr>
          <p:spPr bwMode="auto">
            <a:xfrm flipV="1">
              <a:off x="50366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4" name="Line 409"/>
            <p:cNvSpPr>
              <a:spLocks noChangeShapeType="1"/>
            </p:cNvSpPr>
            <p:nvPr/>
          </p:nvSpPr>
          <p:spPr bwMode="auto">
            <a:xfrm flipV="1">
              <a:off x="50723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5" name="Line 410"/>
            <p:cNvSpPr>
              <a:spLocks noChangeShapeType="1"/>
            </p:cNvSpPr>
            <p:nvPr/>
          </p:nvSpPr>
          <p:spPr bwMode="auto">
            <a:xfrm flipV="1">
              <a:off x="51080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6" name="Line 411"/>
            <p:cNvSpPr>
              <a:spLocks noChangeShapeType="1"/>
            </p:cNvSpPr>
            <p:nvPr/>
          </p:nvSpPr>
          <p:spPr bwMode="auto">
            <a:xfrm flipV="1">
              <a:off x="51438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7" name="Line 412"/>
            <p:cNvSpPr>
              <a:spLocks noChangeShapeType="1"/>
            </p:cNvSpPr>
            <p:nvPr/>
          </p:nvSpPr>
          <p:spPr bwMode="auto">
            <a:xfrm flipV="1">
              <a:off x="51795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8" name="Line 413"/>
            <p:cNvSpPr>
              <a:spLocks noChangeShapeType="1"/>
            </p:cNvSpPr>
            <p:nvPr/>
          </p:nvSpPr>
          <p:spPr bwMode="auto">
            <a:xfrm flipV="1">
              <a:off x="52153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9" name="Line 414"/>
            <p:cNvSpPr>
              <a:spLocks noChangeShapeType="1"/>
            </p:cNvSpPr>
            <p:nvPr/>
          </p:nvSpPr>
          <p:spPr bwMode="auto">
            <a:xfrm flipV="1">
              <a:off x="52510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0" name="Line 415"/>
            <p:cNvSpPr>
              <a:spLocks noChangeShapeType="1"/>
            </p:cNvSpPr>
            <p:nvPr/>
          </p:nvSpPr>
          <p:spPr bwMode="auto">
            <a:xfrm flipV="1">
              <a:off x="52867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1" name="Line 416"/>
            <p:cNvSpPr>
              <a:spLocks noChangeShapeType="1"/>
            </p:cNvSpPr>
            <p:nvPr/>
          </p:nvSpPr>
          <p:spPr bwMode="auto">
            <a:xfrm flipV="1">
              <a:off x="53225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2" name="Line 417"/>
            <p:cNvSpPr>
              <a:spLocks noChangeShapeType="1"/>
            </p:cNvSpPr>
            <p:nvPr/>
          </p:nvSpPr>
          <p:spPr bwMode="auto">
            <a:xfrm flipV="1">
              <a:off x="53582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3" name="Line 418"/>
            <p:cNvSpPr>
              <a:spLocks noChangeShapeType="1"/>
            </p:cNvSpPr>
            <p:nvPr/>
          </p:nvSpPr>
          <p:spPr bwMode="auto">
            <a:xfrm flipV="1">
              <a:off x="53940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4" name="Line 419"/>
            <p:cNvSpPr>
              <a:spLocks noChangeShapeType="1"/>
            </p:cNvSpPr>
            <p:nvPr/>
          </p:nvSpPr>
          <p:spPr bwMode="auto">
            <a:xfrm flipV="1">
              <a:off x="54297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5" name="Line 420"/>
            <p:cNvSpPr>
              <a:spLocks noChangeShapeType="1"/>
            </p:cNvSpPr>
            <p:nvPr/>
          </p:nvSpPr>
          <p:spPr bwMode="auto">
            <a:xfrm flipV="1">
              <a:off x="54654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6" name="Line 421"/>
            <p:cNvSpPr>
              <a:spLocks noChangeShapeType="1"/>
            </p:cNvSpPr>
            <p:nvPr/>
          </p:nvSpPr>
          <p:spPr bwMode="auto">
            <a:xfrm flipV="1">
              <a:off x="55012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7" name="Line 422"/>
            <p:cNvSpPr>
              <a:spLocks noChangeShapeType="1"/>
            </p:cNvSpPr>
            <p:nvPr/>
          </p:nvSpPr>
          <p:spPr bwMode="auto">
            <a:xfrm flipV="1">
              <a:off x="55369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8" name="Line 423"/>
            <p:cNvSpPr>
              <a:spLocks noChangeShapeType="1"/>
            </p:cNvSpPr>
            <p:nvPr/>
          </p:nvSpPr>
          <p:spPr bwMode="auto">
            <a:xfrm flipV="1">
              <a:off x="55726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9" name="Line 424"/>
            <p:cNvSpPr>
              <a:spLocks noChangeShapeType="1"/>
            </p:cNvSpPr>
            <p:nvPr/>
          </p:nvSpPr>
          <p:spPr bwMode="auto">
            <a:xfrm flipV="1">
              <a:off x="56084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0" name="Line 425"/>
            <p:cNvSpPr>
              <a:spLocks noChangeShapeType="1"/>
            </p:cNvSpPr>
            <p:nvPr/>
          </p:nvSpPr>
          <p:spPr bwMode="auto">
            <a:xfrm flipV="1">
              <a:off x="56441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1" name="Line 426"/>
            <p:cNvSpPr>
              <a:spLocks noChangeShapeType="1"/>
            </p:cNvSpPr>
            <p:nvPr/>
          </p:nvSpPr>
          <p:spPr bwMode="auto">
            <a:xfrm flipV="1">
              <a:off x="56799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2" name="Line 427"/>
            <p:cNvSpPr>
              <a:spLocks noChangeShapeType="1"/>
            </p:cNvSpPr>
            <p:nvPr/>
          </p:nvSpPr>
          <p:spPr bwMode="auto">
            <a:xfrm flipV="1">
              <a:off x="57156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3" name="Line 428"/>
            <p:cNvSpPr>
              <a:spLocks noChangeShapeType="1"/>
            </p:cNvSpPr>
            <p:nvPr/>
          </p:nvSpPr>
          <p:spPr bwMode="auto">
            <a:xfrm flipV="1">
              <a:off x="57513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4" name="Line 429"/>
            <p:cNvSpPr>
              <a:spLocks noChangeShapeType="1"/>
            </p:cNvSpPr>
            <p:nvPr/>
          </p:nvSpPr>
          <p:spPr bwMode="auto">
            <a:xfrm flipV="1">
              <a:off x="57871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5" name="Line 430"/>
            <p:cNvSpPr>
              <a:spLocks noChangeShapeType="1"/>
            </p:cNvSpPr>
            <p:nvPr/>
          </p:nvSpPr>
          <p:spPr bwMode="auto">
            <a:xfrm flipV="1">
              <a:off x="58228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6" name="Line 431"/>
            <p:cNvSpPr>
              <a:spLocks noChangeShapeType="1"/>
            </p:cNvSpPr>
            <p:nvPr/>
          </p:nvSpPr>
          <p:spPr bwMode="auto">
            <a:xfrm flipV="1">
              <a:off x="58585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7" name="Line 432"/>
            <p:cNvSpPr>
              <a:spLocks noChangeShapeType="1"/>
            </p:cNvSpPr>
            <p:nvPr/>
          </p:nvSpPr>
          <p:spPr bwMode="auto">
            <a:xfrm flipV="1">
              <a:off x="58943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8" name="Line 433"/>
            <p:cNvSpPr>
              <a:spLocks noChangeShapeType="1"/>
            </p:cNvSpPr>
            <p:nvPr/>
          </p:nvSpPr>
          <p:spPr bwMode="auto">
            <a:xfrm flipV="1">
              <a:off x="59300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9" name="Line 434"/>
            <p:cNvSpPr>
              <a:spLocks noChangeShapeType="1"/>
            </p:cNvSpPr>
            <p:nvPr/>
          </p:nvSpPr>
          <p:spPr bwMode="auto">
            <a:xfrm flipV="1">
              <a:off x="59658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0" name="Line 435"/>
            <p:cNvSpPr>
              <a:spLocks noChangeShapeType="1"/>
            </p:cNvSpPr>
            <p:nvPr/>
          </p:nvSpPr>
          <p:spPr bwMode="auto">
            <a:xfrm flipV="1">
              <a:off x="60015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1" name="Line 436"/>
            <p:cNvSpPr>
              <a:spLocks noChangeShapeType="1"/>
            </p:cNvSpPr>
            <p:nvPr/>
          </p:nvSpPr>
          <p:spPr bwMode="auto">
            <a:xfrm flipV="1">
              <a:off x="60372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2" name="Line 437"/>
            <p:cNvSpPr>
              <a:spLocks noChangeShapeType="1"/>
            </p:cNvSpPr>
            <p:nvPr/>
          </p:nvSpPr>
          <p:spPr bwMode="auto">
            <a:xfrm flipV="1">
              <a:off x="60730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3" name="Line 438"/>
            <p:cNvSpPr>
              <a:spLocks noChangeShapeType="1"/>
            </p:cNvSpPr>
            <p:nvPr/>
          </p:nvSpPr>
          <p:spPr bwMode="auto">
            <a:xfrm flipV="1">
              <a:off x="61087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4" name="Line 439"/>
            <p:cNvSpPr>
              <a:spLocks noChangeShapeType="1"/>
            </p:cNvSpPr>
            <p:nvPr/>
          </p:nvSpPr>
          <p:spPr bwMode="auto">
            <a:xfrm flipV="1">
              <a:off x="61444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5" name="Line 440"/>
            <p:cNvSpPr>
              <a:spLocks noChangeShapeType="1"/>
            </p:cNvSpPr>
            <p:nvPr/>
          </p:nvSpPr>
          <p:spPr bwMode="auto">
            <a:xfrm flipV="1">
              <a:off x="61802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6" name="Line 441"/>
            <p:cNvSpPr>
              <a:spLocks noChangeShapeType="1"/>
            </p:cNvSpPr>
            <p:nvPr/>
          </p:nvSpPr>
          <p:spPr bwMode="auto">
            <a:xfrm flipV="1">
              <a:off x="62159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7" name="Line 442"/>
            <p:cNvSpPr>
              <a:spLocks noChangeShapeType="1"/>
            </p:cNvSpPr>
            <p:nvPr/>
          </p:nvSpPr>
          <p:spPr bwMode="auto">
            <a:xfrm flipV="1">
              <a:off x="62517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8" name="Line 443"/>
            <p:cNvSpPr>
              <a:spLocks noChangeShapeType="1"/>
            </p:cNvSpPr>
            <p:nvPr/>
          </p:nvSpPr>
          <p:spPr bwMode="auto">
            <a:xfrm flipV="1">
              <a:off x="62874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9" name="Line 444"/>
            <p:cNvSpPr>
              <a:spLocks noChangeShapeType="1"/>
            </p:cNvSpPr>
            <p:nvPr/>
          </p:nvSpPr>
          <p:spPr bwMode="auto">
            <a:xfrm flipV="1">
              <a:off x="63231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0" name="Line 445"/>
            <p:cNvSpPr>
              <a:spLocks noChangeShapeType="1"/>
            </p:cNvSpPr>
            <p:nvPr/>
          </p:nvSpPr>
          <p:spPr bwMode="auto">
            <a:xfrm flipV="1">
              <a:off x="63589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1" name="Line 446"/>
            <p:cNvSpPr>
              <a:spLocks noChangeShapeType="1"/>
            </p:cNvSpPr>
            <p:nvPr/>
          </p:nvSpPr>
          <p:spPr bwMode="auto">
            <a:xfrm flipV="1">
              <a:off x="63946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2" name="Line 447"/>
            <p:cNvSpPr>
              <a:spLocks noChangeShapeType="1"/>
            </p:cNvSpPr>
            <p:nvPr/>
          </p:nvSpPr>
          <p:spPr bwMode="auto">
            <a:xfrm flipV="1">
              <a:off x="64304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3" name="Line 448"/>
            <p:cNvSpPr>
              <a:spLocks noChangeShapeType="1"/>
            </p:cNvSpPr>
            <p:nvPr/>
          </p:nvSpPr>
          <p:spPr bwMode="auto">
            <a:xfrm flipV="1">
              <a:off x="64661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4" name="Line 449"/>
            <p:cNvSpPr>
              <a:spLocks noChangeShapeType="1"/>
            </p:cNvSpPr>
            <p:nvPr/>
          </p:nvSpPr>
          <p:spPr bwMode="auto">
            <a:xfrm flipV="1">
              <a:off x="65018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5" name="Line 450"/>
            <p:cNvSpPr>
              <a:spLocks noChangeShapeType="1"/>
            </p:cNvSpPr>
            <p:nvPr/>
          </p:nvSpPr>
          <p:spPr bwMode="auto">
            <a:xfrm flipV="1">
              <a:off x="65376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6" name="Line 451"/>
            <p:cNvSpPr>
              <a:spLocks noChangeShapeType="1"/>
            </p:cNvSpPr>
            <p:nvPr/>
          </p:nvSpPr>
          <p:spPr bwMode="auto">
            <a:xfrm flipV="1">
              <a:off x="65733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7" name="Line 452"/>
            <p:cNvSpPr>
              <a:spLocks noChangeShapeType="1"/>
            </p:cNvSpPr>
            <p:nvPr/>
          </p:nvSpPr>
          <p:spPr bwMode="auto">
            <a:xfrm flipV="1">
              <a:off x="66090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8" name="Line 453"/>
            <p:cNvSpPr>
              <a:spLocks noChangeShapeType="1"/>
            </p:cNvSpPr>
            <p:nvPr/>
          </p:nvSpPr>
          <p:spPr bwMode="auto">
            <a:xfrm flipV="1">
              <a:off x="66448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9" name="Line 454"/>
            <p:cNvSpPr>
              <a:spLocks noChangeShapeType="1"/>
            </p:cNvSpPr>
            <p:nvPr/>
          </p:nvSpPr>
          <p:spPr bwMode="auto">
            <a:xfrm flipV="1">
              <a:off x="66805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0" name="Line 455"/>
            <p:cNvSpPr>
              <a:spLocks noChangeShapeType="1"/>
            </p:cNvSpPr>
            <p:nvPr/>
          </p:nvSpPr>
          <p:spPr bwMode="auto">
            <a:xfrm flipV="1">
              <a:off x="67163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1" name="Line 456"/>
            <p:cNvSpPr>
              <a:spLocks noChangeShapeType="1"/>
            </p:cNvSpPr>
            <p:nvPr/>
          </p:nvSpPr>
          <p:spPr bwMode="auto">
            <a:xfrm flipV="1">
              <a:off x="67520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2" name="Line 457"/>
            <p:cNvSpPr>
              <a:spLocks noChangeShapeType="1"/>
            </p:cNvSpPr>
            <p:nvPr/>
          </p:nvSpPr>
          <p:spPr bwMode="auto">
            <a:xfrm flipV="1">
              <a:off x="67877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3" name="Line 458"/>
            <p:cNvSpPr>
              <a:spLocks noChangeShapeType="1"/>
            </p:cNvSpPr>
            <p:nvPr/>
          </p:nvSpPr>
          <p:spPr bwMode="auto">
            <a:xfrm flipV="1">
              <a:off x="68235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4" name="Line 459"/>
            <p:cNvSpPr>
              <a:spLocks noChangeShapeType="1"/>
            </p:cNvSpPr>
            <p:nvPr/>
          </p:nvSpPr>
          <p:spPr bwMode="auto">
            <a:xfrm flipV="1">
              <a:off x="68592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5" name="Line 460"/>
            <p:cNvSpPr>
              <a:spLocks noChangeShapeType="1"/>
            </p:cNvSpPr>
            <p:nvPr/>
          </p:nvSpPr>
          <p:spPr bwMode="auto">
            <a:xfrm flipV="1">
              <a:off x="68949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6" name="Line 461"/>
            <p:cNvSpPr>
              <a:spLocks noChangeShapeType="1"/>
            </p:cNvSpPr>
            <p:nvPr/>
          </p:nvSpPr>
          <p:spPr bwMode="auto">
            <a:xfrm flipV="1">
              <a:off x="69307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7" name="Line 462"/>
            <p:cNvSpPr>
              <a:spLocks noChangeShapeType="1"/>
            </p:cNvSpPr>
            <p:nvPr/>
          </p:nvSpPr>
          <p:spPr bwMode="auto">
            <a:xfrm flipV="1">
              <a:off x="69664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8" name="Line 463"/>
            <p:cNvSpPr>
              <a:spLocks noChangeShapeType="1"/>
            </p:cNvSpPr>
            <p:nvPr/>
          </p:nvSpPr>
          <p:spPr bwMode="auto">
            <a:xfrm flipV="1">
              <a:off x="70022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9" name="Line 464"/>
            <p:cNvSpPr>
              <a:spLocks noChangeShapeType="1"/>
            </p:cNvSpPr>
            <p:nvPr/>
          </p:nvSpPr>
          <p:spPr bwMode="auto">
            <a:xfrm flipV="1">
              <a:off x="70379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0" name="Line 465"/>
            <p:cNvSpPr>
              <a:spLocks noChangeShapeType="1"/>
            </p:cNvSpPr>
            <p:nvPr/>
          </p:nvSpPr>
          <p:spPr bwMode="auto">
            <a:xfrm flipV="1">
              <a:off x="70736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1" name="Line 466"/>
            <p:cNvSpPr>
              <a:spLocks noChangeShapeType="1"/>
            </p:cNvSpPr>
            <p:nvPr/>
          </p:nvSpPr>
          <p:spPr bwMode="auto">
            <a:xfrm flipV="1">
              <a:off x="71094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2" name="Line 468"/>
            <p:cNvSpPr>
              <a:spLocks noChangeShapeType="1"/>
            </p:cNvSpPr>
            <p:nvPr/>
          </p:nvSpPr>
          <p:spPr bwMode="auto">
            <a:xfrm flipV="1">
              <a:off x="71451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3" name="Line 469"/>
            <p:cNvSpPr>
              <a:spLocks noChangeShapeType="1"/>
            </p:cNvSpPr>
            <p:nvPr/>
          </p:nvSpPr>
          <p:spPr bwMode="auto">
            <a:xfrm flipV="1">
              <a:off x="71809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4" name="Line 470"/>
            <p:cNvSpPr>
              <a:spLocks noChangeShapeType="1"/>
            </p:cNvSpPr>
            <p:nvPr/>
          </p:nvSpPr>
          <p:spPr bwMode="auto">
            <a:xfrm flipV="1">
              <a:off x="72166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5" name="Line 471"/>
            <p:cNvSpPr>
              <a:spLocks noChangeShapeType="1"/>
            </p:cNvSpPr>
            <p:nvPr/>
          </p:nvSpPr>
          <p:spPr bwMode="auto">
            <a:xfrm flipV="1">
              <a:off x="72523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6" name="Line 472"/>
            <p:cNvSpPr>
              <a:spLocks noChangeShapeType="1"/>
            </p:cNvSpPr>
            <p:nvPr/>
          </p:nvSpPr>
          <p:spPr bwMode="auto">
            <a:xfrm flipV="1">
              <a:off x="72881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7" name="Line 473"/>
            <p:cNvSpPr>
              <a:spLocks noChangeShapeType="1"/>
            </p:cNvSpPr>
            <p:nvPr/>
          </p:nvSpPr>
          <p:spPr bwMode="auto">
            <a:xfrm flipV="1">
              <a:off x="73238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8" name="Line 474"/>
            <p:cNvSpPr>
              <a:spLocks noChangeShapeType="1"/>
            </p:cNvSpPr>
            <p:nvPr/>
          </p:nvSpPr>
          <p:spPr bwMode="auto">
            <a:xfrm flipV="1">
              <a:off x="73595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9" name="Line 475"/>
            <p:cNvSpPr>
              <a:spLocks noChangeShapeType="1"/>
            </p:cNvSpPr>
            <p:nvPr/>
          </p:nvSpPr>
          <p:spPr bwMode="auto">
            <a:xfrm flipV="1">
              <a:off x="73953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0" name="Line 476"/>
            <p:cNvSpPr>
              <a:spLocks noChangeShapeType="1"/>
            </p:cNvSpPr>
            <p:nvPr/>
          </p:nvSpPr>
          <p:spPr bwMode="auto">
            <a:xfrm flipV="1">
              <a:off x="74310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1" name="Line 477"/>
            <p:cNvSpPr>
              <a:spLocks noChangeShapeType="1"/>
            </p:cNvSpPr>
            <p:nvPr/>
          </p:nvSpPr>
          <p:spPr bwMode="auto">
            <a:xfrm flipV="1">
              <a:off x="74668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2" name="Line 478"/>
            <p:cNvSpPr>
              <a:spLocks noChangeShapeType="1"/>
            </p:cNvSpPr>
            <p:nvPr/>
          </p:nvSpPr>
          <p:spPr bwMode="auto">
            <a:xfrm flipV="1">
              <a:off x="75025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3" name="Line 479"/>
            <p:cNvSpPr>
              <a:spLocks noChangeShapeType="1"/>
            </p:cNvSpPr>
            <p:nvPr/>
          </p:nvSpPr>
          <p:spPr bwMode="auto">
            <a:xfrm flipV="1">
              <a:off x="75382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4" name="Line 480"/>
            <p:cNvSpPr>
              <a:spLocks noChangeShapeType="1"/>
            </p:cNvSpPr>
            <p:nvPr/>
          </p:nvSpPr>
          <p:spPr bwMode="auto">
            <a:xfrm flipV="1">
              <a:off x="75740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5" name="Line 481"/>
            <p:cNvSpPr>
              <a:spLocks noChangeShapeType="1"/>
            </p:cNvSpPr>
            <p:nvPr/>
          </p:nvSpPr>
          <p:spPr bwMode="auto">
            <a:xfrm flipV="1">
              <a:off x="76097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6" name="Line 482"/>
            <p:cNvSpPr>
              <a:spLocks noChangeShapeType="1"/>
            </p:cNvSpPr>
            <p:nvPr/>
          </p:nvSpPr>
          <p:spPr bwMode="auto">
            <a:xfrm flipV="1">
              <a:off x="76454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7" name="Line 483"/>
            <p:cNvSpPr>
              <a:spLocks noChangeShapeType="1"/>
            </p:cNvSpPr>
            <p:nvPr/>
          </p:nvSpPr>
          <p:spPr bwMode="auto">
            <a:xfrm flipV="1">
              <a:off x="76812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8" name="Line 484"/>
            <p:cNvSpPr>
              <a:spLocks noChangeShapeType="1"/>
            </p:cNvSpPr>
            <p:nvPr/>
          </p:nvSpPr>
          <p:spPr bwMode="auto">
            <a:xfrm flipV="1">
              <a:off x="77169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9" name="Line 485"/>
            <p:cNvSpPr>
              <a:spLocks noChangeShapeType="1"/>
            </p:cNvSpPr>
            <p:nvPr/>
          </p:nvSpPr>
          <p:spPr bwMode="auto">
            <a:xfrm flipV="1">
              <a:off x="77527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0" name="Line 486"/>
            <p:cNvSpPr>
              <a:spLocks noChangeShapeType="1"/>
            </p:cNvSpPr>
            <p:nvPr/>
          </p:nvSpPr>
          <p:spPr bwMode="auto">
            <a:xfrm flipV="1">
              <a:off x="77884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1" name="Line 487"/>
            <p:cNvSpPr>
              <a:spLocks noChangeShapeType="1"/>
            </p:cNvSpPr>
            <p:nvPr/>
          </p:nvSpPr>
          <p:spPr bwMode="auto">
            <a:xfrm flipV="1">
              <a:off x="78241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2" name="Line 488"/>
            <p:cNvSpPr>
              <a:spLocks noChangeShapeType="1"/>
            </p:cNvSpPr>
            <p:nvPr/>
          </p:nvSpPr>
          <p:spPr bwMode="auto">
            <a:xfrm flipV="1">
              <a:off x="78599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3" name="Line 489"/>
            <p:cNvSpPr>
              <a:spLocks noChangeShapeType="1"/>
            </p:cNvSpPr>
            <p:nvPr/>
          </p:nvSpPr>
          <p:spPr bwMode="auto">
            <a:xfrm flipV="1">
              <a:off x="78956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4" name="Line 490"/>
            <p:cNvSpPr>
              <a:spLocks noChangeShapeType="1"/>
            </p:cNvSpPr>
            <p:nvPr/>
          </p:nvSpPr>
          <p:spPr bwMode="auto">
            <a:xfrm flipV="1">
              <a:off x="79313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5" name="Line 491"/>
            <p:cNvSpPr>
              <a:spLocks noChangeShapeType="1"/>
            </p:cNvSpPr>
            <p:nvPr/>
          </p:nvSpPr>
          <p:spPr bwMode="auto">
            <a:xfrm flipV="1">
              <a:off x="79671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6" name="Line 492"/>
            <p:cNvSpPr>
              <a:spLocks noChangeShapeType="1"/>
            </p:cNvSpPr>
            <p:nvPr/>
          </p:nvSpPr>
          <p:spPr bwMode="auto">
            <a:xfrm flipV="1">
              <a:off x="80028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7" name="Line 493"/>
            <p:cNvSpPr>
              <a:spLocks noChangeShapeType="1"/>
            </p:cNvSpPr>
            <p:nvPr/>
          </p:nvSpPr>
          <p:spPr bwMode="auto">
            <a:xfrm flipV="1">
              <a:off x="80386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8" name="Line 494"/>
            <p:cNvSpPr>
              <a:spLocks noChangeShapeType="1"/>
            </p:cNvSpPr>
            <p:nvPr/>
          </p:nvSpPr>
          <p:spPr bwMode="auto">
            <a:xfrm flipV="1">
              <a:off x="80743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9" name="Line 495"/>
            <p:cNvSpPr>
              <a:spLocks noChangeShapeType="1"/>
            </p:cNvSpPr>
            <p:nvPr/>
          </p:nvSpPr>
          <p:spPr bwMode="auto">
            <a:xfrm flipV="1">
              <a:off x="81100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0" name="Line 496"/>
            <p:cNvSpPr>
              <a:spLocks noChangeShapeType="1"/>
            </p:cNvSpPr>
            <p:nvPr/>
          </p:nvSpPr>
          <p:spPr bwMode="auto">
            <a:xfrm flipV="1">
              <a:off x="81458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1" name="Line 497"/>
            <p:cNvSpPr>
              <a:spLocks noChangeShapeType="1"/>
            </p:cNvSpPr>
            <p:nvPr/>
          </p:nvSpPr>
          <p:spPr bwMode="auto">
            <a:xfrm flipV="1">
              <a:off x="81815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2" name="Line 498"/>
            <p:cNvSpPr>
              <a:spLocks noChangeShapeType="1"/>
            </p:cNvSpPr>
            <p:nvPr/>
          </p:nvSpPr>
          <p:spPr bwMode="auto">
            <a:xfrm flipV="1">
              <a:off x="82173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3" name="Line 499"/>
            <p:cNvSpPr>
              <a:spLocks noChangeShapeType="1"/>
            </p:cNvSpPr>
            <p:nvPr/>
          </p:nvSpPr>
          <p:spPr bwMode="auto">
            <a:xfrm flipV="1">
              <a:off x="82530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4" name="Line 500"/>
            <p:cNvSpPr>
              <a:spLocks noChangeShapeType="1"/>
            </p:cNvSpPr>
            <p:nvPr/>
          </p:nvSpPr>
          <p:spPr bwMode="auto">
            <a:xfrm flipV="1">
              <a:off x="82887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5" name="Line 501"/>
            <p:cNvSpPr>
              <a:spLocks noChangeShapeType="1"/>
            </p:cNvSpPr>
            <p:nvPr/>
          </p:nvSpPr>
          <p:spPr bwMode="auto">
            <a:xfrm flipV="1">
              <a:off x="83245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6" name="Line 502"/>
            <p:cNvSpPr>
              <a:spLocks noChangeShapeType="1"/>
            </p:cNvSpPr>
            <p:nvPr/>
          </p:nvSpPr>
          <p:spPr bwMode="auto">
            <a:xfrm flipV="1">
              <a:off x="83602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7" name="Line 503"/>
            <p:cNvSpPr>
              <a:spLocks noChangeShapeType="1"/>
            </p:cNvSpPr>
            <p:nvPr/>
          </p:nvSpPr>
          <p:spPr bwMode="auto">
            <a:xfrm flipV="1">
              <a:off x="83959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8" name="Line 504"/>
            <p:cNvSpPr>
              <a:spLocks noChangeShapeType="1"/>
            </p:cNvSpPr>
            <p:nvPr/>
          </p:nvSpPr>
          <p:spPr bwMode="auto">
            <a:xfrm flipV="1">
              <a:off x="84317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9" name="Line 505"/>
            <p:cNvSpPr>
              <a:spLocks noChangeShapeType="1"/>
            </p:cNvSpPr>
            <p:nvPr/>
          </p:nvSpPr>
          <p:spPr bwMode="auto">
            <a:xfrm flipV="1">
              <a:off x="84674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0" name="Line 506"/>
            <p:cNvSpPr>
              <a:spLocks noChangeShapeType="1"/>
            </p:cNvSpPr>
            <p:nvPr/>
          </p:nvSpPr>
          <p:spPr bwMode="auto">
            <a:xfrm flipV="1">
              <a:off x="85032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1" name="Line 507"/>
            <p:cNvSpPr>
              <a:spLocks noChangeShapeType="1"/>
            </p:cNvSpPr>
            <p:nvPr/>
          </p:nvSpPr>
          <p:spPr bwMode="auto">
            <a:xfrm flipV="1">
              <a:off x="85389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2" name="Line 508"/>
            <p:cNvSpPr>
              <a:spLocks noChangeShapeType="1"/>
            </p:cNvSpPr>
            <p:nvPr/>
          </p:nvSpPr>
          <p:spPr bwMode="auto">
            <a:xfrm flipV="1">
              <a:off x="85746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3" name="Line 509"/>
            <p:cNvSpPr>
              <a:spLocks noChangeShapeType="1"/>
            </p:cNvSpPr>
            <p:nvPr/>
          </p:nvSpPr>
          <p:spPr bwMode="auto">
            <a:xfrm flipV="1">
              <a:off x="86104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4" name="Line 510"/>
            <p:cNvSpPr>
              <a:spLocks noChangeShapeType="1"/>
            </p:cNvSpPr>
            <p:nvPr/>
          </p:nvSpPr>
          <p:spPr bwMode="auto">
            <a:xfrm flipV="1">
              <a:off x="86461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5" name="Line 511"/>
            <p:cNvSpPr>
              <a:spLocks noChangeShapeType="1"/>
            </p:cNvSpPr>
            <p:nvPr/>
          </p:nvSpPr>
          <p:spPr bwMode="auto">
            <a:xfrm flipV="1">
              <a:off x="86818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6" name="Line 512"/>
            <p:cNvSpPr>
              <a:spLocks noChangeShapeType="1"/>
            </p:cNvSpPr>
            <p:nvPr/>
          </p:nvSpPr>
          <p:spPr bwMode="auto">
            <a:xfrm flipV="1">
              <a:off x="87176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7" name="Line 513"/>
            <p:cNvSpPr>
              <a:spLocks noChangeShapeType="1"/>
            </p:cNvSpPr>
            <p:nvPr/>
          </p:nvSpPr>
          <p:spPr bwMode="auto">
            <a:xfrm flipV="1">
              <a:off x="87533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8" name="Line 514"/>
            <p:cNvSpPr>
              <a:spLocks noChangeShapeType="1"/>
            </p:cNvSpPr>
            <p:nvPr/>
          </p:nvSpPr>
          <p:spPr bwMode="auto">
            <a:xfrm flipV="1">
              <a:off x="87891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9" name="Line 515"/>
            <p:cNvSpPr>
              <a:spLocks noChangeShapeType="1"/>
            </p:cNvSpPr>
            <p:nvPr/>
          </p:nvSpPr>
          <p:spPr bwMode="auto">
            <a:xfrm flipV="1">
              <a:off x="88248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0" name="Line 516"/>
            <p:cNvSpPr>
              <a:spLocks noChangeShapeType="1"/>
            </p:cNvSpPr>
            <p:nvPr/>
          </p:nvSpPr>
          <p:spPr bwMode="auto">
            <a:xfrm flipV="1">
              <a:off x="88605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1" name="Line 517"/>
            <p:cNvSpPr>
              <a:spLocks noChangeShapeType="1"/>
            </p:cNvSpPr>
            <p:nvPr/>
          </p:nvSpPr>
          <p:spPr bwMode="auto">
            <a:xfrm flipV="1">
              <a:off x="88963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2" name="Line 518"/>
            <p:cNvSpPr>
              <a:spLocks noChangeShapeType="1"/>
            </p:cNvSpPr>
            <p:nvPr/>
          </p:nvSpPr>
          <p:spPr bwMode="auto">
            <a:xfrm flipV="1">
              <a:off x="89320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3" name="Line 519"/>
            <p:cNvSpPr>
              <a:spLocks noChangeShapeType="1"/>
            </p:cNvSpPr>
            <p:nvPr/>
          </p:nvSpPr>
          <p:spPr bwMode="auto">
            <a:xfrm flipV="1">
              <a:off x="89678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4" name="Line 520"/>
            <p:cNvSpPr>
              <a:spLocks noChangeShapeType="1"/>
            </p:cNvSpPr>
            <p:nvPr/>
          </p:nvSpPr>
          <p:spPr bwMode="auto">
            <a:xfrm flipV="1">
              <a:off x="90035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5" name="Line 521"/>
            <p:cNvSpPr>
              <a:spLocks noChangeShapeType="1"/>
            </p:cNvSpPr>
            <p:nvPr/>
          </p:nvSpPr>
          <p:spPr bwMode="auto">
            <a:xfrm flipV="1">
              <a:off x="90392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6" name="Line 522"/>
            <p:cNvSpPr>
              <a:spLocks noChangeShapeType="1"/>
            </p:cNvSpPr>
            <p:nvPr/>
          </p:nvSpPr>
          <p:spPr bwMode="auto">
            <a:xfrm flipV="1">
              <a:off x="90750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7" name="Line 523"/>
            <p:cNvSpPr>
              <a:spLocks noChangeShapeType="1"/>
            </p:cNvSpPr>
            <p:nvPr/>
          </p:nvSpPr>
          <p:spPr bwMode="auto">
            <a:xfrm flipV="1">
              <a:off x="91108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grpSp>
      <p:sp>
        <p:nvSpPr>
          <p:cNvPr id="270" name="Small Glow"/>
          <p:cNvSpPr>
            <a:spLocks/>
          </p:cNvSpPr>
          <p:nvPr userDrawn="1"/>
        </p:nvSpPr>
        <p:spPr>
          <a:xfrm>
            <a:off x="4047303" y="1593018"/>
            <a:ext cx="986660" cy="914466"/>
          </a:xfrm>
          <a:prstGeom prst="ellipse">
            <a:avLst/>
          </a:prstGeom>
          <a:gradFill flip="none" rotWithShape="1">
            <a:gsLst>
              <a:gs pos="0">
                <a:schemeClr val="bg1"/>
              </a:gs>
              <a:gs pos="50000">
                <a:schemeClr val="bg1"/>
              </a:gs>
              <a:gs pos="50000">
                <a:schemeClr val="bg1">
                  <a:alpha val="90000"/>
                </a:schemeClr>
              </a:gs>
              <a:gs pos="66000">
                <a:schemeClr val="bg1">
                  <a:alpha val="0"/>
                </a:schemeClr>
              </a:gs>
            </a:gsLst>
            <a:path path="circle">
              <a:fillToRect l="50000" t="50000" r="50000" b="50000"/>
            </a:path>
            <a:tileRect/>
          </a:gradFill>
          <a:ln w="127">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sp>
        <p:nvSpPr>
          <p:cNvPr id="2" name="Title 1"/>
          <p:cNvSpPr>
            <a:spLocks noGrp="1"/>
          </p:cNvSpPr>
          <p:nvPr>
            <p:ph type="ctrTitle" hasCustomPrompt="1"/>
          </p:nvPr>
        </p:nvSpPr>
        <p:spPr>
          <a:xfrm>
            <a:off x="564357" y="2971799"/>
            <a:ext cx="5045662" cy="838201"/>
          </a:xfrm>
        </p:spPr>
        <p:txBody>
          <a:bodyPr anchor="b">
            <a:normAutofit/>
          </a:bodyPr>
          <a:lstStyle>
            <a:lvl1pPr>
              <a:defRPr sz="2800" cap="small" baseline="0">
                <a:solidFill>
                  <a:schemeClr val="tx1"/>
                </a:solidFill>
              </a:defRPr>
            </a:lvl1pPr>
          </a:lstStyle>
          <a:p>
            <a:r>
              <a:rPr lang="en-CA" noProof="0" dirty="0" smtClean="0"/>
              <a:t>Insert Title</a:t>
            </a:r>
            <a:endParaRPr lang="en-CA" noProof="0" dirty="0"/>
          </a:p>
        </p:txBody>
      </p:sp>
      <p:sp>
        <p:nvSpPr>
          <p:cNvPr id="3" name="Subtitle 2"/>
          <p:cNvSpPr>
            <a:spLocks noGrp="1"/>
          </p:cNvSpPr>
          <p:nvPr>
            <p:ph type="subTitle" idx="1" hasCustomPrompt="1"/>
          </p:nvPr>
        </p:nvSpPr>
        <p:spPr>
          <a:xfrm>
            <a:off x="574197" y="4327759"/>
            <a:ext cx="4571227" cy="203297"/>
          </a:xfrm>
        </p:spPr>
        <p:txBody>
          <a:bodyPr bIns="0">
            <a:noAutofit/>
          </a:bodyPr>
          <a:lstStyle>
            <a:lvl1pPr marL="0" indent="0" algn="l">
              <a:lnSpc>
                <a:spcPct val="90000"/>
              </a:lnSpc>
              <a:spcBef>
                <a:spcPts val="0"/>
              </a:spcBef>
              <a:buNone/>
              <a:defRPr sz="1400" b="0" i="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smtClean="0"/>
              <a:t>Insert name of presenter</a:t>
            </a:r>
          </a:p>
        </p:txBody>
      </p:sp>
      <p:sp>
        <p:nvSpPr>
          <p:cNvPr id="36868" name="Freeform 4"/>
          <p:cNvSpPr>
            <a:spLocks/>
          </p:cNvSpPr>
          <p:nvPr userDrawn="1"/>
        </p:nvSpPr>
        <p:spPr bwMode="auto">
          <a:xfrm>
            <a:off x="4271963" y="1766888"/>
            <a:ext cx="552450" cy="542925"/>
          </a:xfrm>
          <a:custGeom>
            <a:avLst/>
            <a:gdLst/>
            <a:ahLst/>
            <a:cxnLst>
              <a:cxn ang="0">
                <a:pos x="239" y="321"/>
              </a:cxn>
              <a:cxn ang="0">
                <a:pos x="261" y="312"/>
              </a:cxn>
              <a:cxn ang="0">
                <a:pos x="313" y="341"/>
              </a:cxn>
              <a:cxn ang="0">
                <a:pos x="337" y="330"/>
              </a:cxn>
              <a:cxn ang="0">
                <a:pos x="367" y="337"/>
              </a:cxn>
              <a:cxn ang="0">
                <a:pos x="354" y="309"/>
              </a:cxn>
              <a:cxn ang="0">
                <a:pos x="361" y="283"/>
              </a:cxn>
              <a:cxn ang="0">
                <a:pos x="345" y="272"/>
              </a:cxn>
              <a:cxn ang="0">
                <a:pos x="348" y="247"/>
              </a:cxn>
              <a:cxn ang="0">
                <a:pos x="389" y="229"/>
              </a:cxn>
              <a:cxn ang="0">
                <a:pos x="383" y="199"/>
              </a:cxn>
              <a:cxn ang="0">
                <a:pos x="406" y="166"/>
              </a:cxn>
              <a:cxn ang="0">
                <a:pos x="365" y="166"/>
              </a:cxn>
              <a:cxn ang="0">
                <a:pos x="346" y="146"/>
              </a:cxn>
              <a:cxn ang="0">
                <a:pos x="304" y="175"/>
              </a:cxn>
              <a:cxn ang="0">
                <a:pos x="278" y="158"/>
              </a:cxn>
              <a:cxn ang="0">
                <a:pos x="285" y="102"/>
              </a:cxn>
              <a:cxn ang="0">
                <a:pos x="253" y="93"/>
              </a:cxn>
              <a:cxn ang="0">
                <a:pos x="231" y="45"/>
              </a:cxn>
              <a:cxn ang="0">
                <a:pos x="209" y="93"/>
              </a:cxn>
              <a:cxn ang="0">
                <a:pos x="178" y="102"/>
              </a:cxn>
              <a:cxn ang="0">
                <a:pos x="184" y="158"/>
              </a:cxn>
              <a:cxn ang="0">
                <a:pos x="158" y="175"/>
              </a:cxn>
              <a:cxn ang="0">
                <a:pos x="116" y="146"/>
              </a:cxn>
              <a:cxn ang="0">
                <a:pos x="98" y="166"/>
              </a:cxn>
              <a:cxn ang="0">
                <a:pos x="57" y="166"/>
              </a:cxn>
              <a:cxn ang="0">
                <a:pos x="80" y="199"/>
              </a:cxn>
              <a:cxn ang="0">
                <a:pos x="74" y="229"/>
              </a:cxn>
              <a:cxn ang="0">
                <a:pos x="115" y="247"/>
              </a:cxn>
              <a:cxn ang="0">
                <a:pos x="118" y="272"/>
              </a:cxn>
              <a:cxn ang="0">
                <a:pos x="101" y="283"/>
              </a:cxn>
              <a:cxn ang="0">
                <a:pos x="108" y="309"/>
              </a:cxn>
              <a:cxn ang="0">
                <a:pos x="96" y="337"/>
              </a:cxn>
              <a:cxn ang="0">
                <a:pos x="126" y="330"/>
              </a:cxn>
              <a:cxn ang="0">
                <a:pos x="149" y="341"/>
              </a:cxn>
              <a:cxn ang="0">
                <a:pos x="202" y="312"/>
              </a:cxn>
              <a:cxn ang="0">
                <a:pos x="223" y="321"/>
              </a:cxn>
              <a:cxn ang="0">
                <a:pos x="223" y="357"/>
              </a:cxn>
              <a:cxn ang="0">
                <a:pos x="212" y="413"/>
              </a:cxn>
              <a:cxn ang="0">
                <a:pos x="31" y="219"/>
              </a:cxn>
              <a:cxn ang="0">
                <a:pos x="231" y="26"/>
              </a:cxn>
              <a:cxn ang="0">
                <a:pos x="431" y="219"/>
              </a:cxn>
              <a:cxn ang="0">
                <a:pos x="253" y="412"/>
              </a:cxn>
              <a:cxn ang="0">
                <a:pos x="253" y="438"/>
              </a:cxn>
              <a:cxn ang="0">
                <a:pos x="462" y="219"/>
              </a:cxn>
              <a:cxn ang="0">
                <a:pos x="231" y="0"/>
              </a:cxn>
              <a:cxn ang="0">
                <a:pos x="0" y="219"/>
              </a:cxn>
              <a:cxn ang="0">
                <a:pos x="187" y="435"/>
              </a:cxn>
              <a:cxn ang="0">
                <a:pos x="225" y="453"/>
              </a:cxn>
              <a:cxn ang="0">
                <a:pos x="239" y="363"/>
              </a:cxn>
              <a:cxn ang="0">
                <a:pos x="239" y="321"/>
              </a:cxn>
            </a:cxnLst>
            <a:rect l="0" t="0" r="r" b="b"/>
            <a:pathLst>
              <a:path w="462" h="453">
                <a:moveTo>
                  <a:pt x="239" y="321"/>
                </a:moveTo>
                <a:cubicBezTo>
                  <a:pt x="239" y="307"/>
                  <a:pt x="247" y="304"/>
                  <a:pt x="261" y="312"/>
                </a:cubicBezTo>
                <a:cubicBezTo>
                  <a:pt x="286" y="326"/>
                  <a:pt x="313" y="341"/>
                  <a:pt x="313" y="341"/>
                </a:cubicBezTo>
                <a:cubicBezTo>
                  <a:pt x="314" y="333"/>
                  <a:pt x="321" y="326"/>
                  <a:pt x="337" y="330"/>
                </a:cubicBezTo>
                <a:cubicBezTo>
                  <a:pt x="351" y="333"/>
                  <a:pt x="367" y="337"/>
                  <a:pt x="367" y="337"/>
                </a:cubicBezTo>
                <a:cubicBezTo>
                  <a:pt x="367" y="337"/>
                  <a:pt x="358" y="317"/>
                  <a:pt x="354" y="309"/>
                </a:cubicBezTo>
                <a:cubicBezTo>
                  <a:pt x="347" y="293"/>
                  <a:pt x="354" y="285"/>
                  <a:pt x="361" y="283"/>
                </a:cubicBezTo>
                <a:cubicBezTo>
                  <a:pt x="361" y="283"/>
                  <a:pt x="351" y="276"/>
                  <a:pt x="345" y="272"/>
                </a:cubicBezTo>
                <a:cubicBezTo>
                  <a:pt x="331" y="262"/>
                  <a:pt x="334" y="253"/>
                  <a:pt x="348" y="247"/>
                </a:cubicBezTo>
                <a:cubicBezTo>
                  <a:pt x="366" y="239"/>
                  <a:pt x="389" y="229"/>
                  <a:pt x="389" y="229"/>
                </a:cubicBezTo>
                <a:cubicBezTo>
                  <a:pt x="382" y="225"/>
                  <a:pt x="373" y="213"/>
                  <a:pt x="383" y="199"/>
                </a:cubicBezTo>
                <a:cubicBezTo>
                  <a:pt x="392" y="185"/>
                  <a:pt x="406" y="166"/>
                  <a:pt x="406" y="166"/>
                </a:cubicBezTo>
                <a:cubicBezTo>
                  <a:pt x="406" y="166"/>
                  <a:pt x="381" y="167"/>
                  <a:pt x="365" y="166"/>
                </a:cubicBezTo>
                <a:cubicBezTo>
                  <a:pt x="350" y="166"/>
                  <a:pt x="346" y="154"/>
                  <a:pt x="346" y="146"/>
                </a:cubicBezTo>
                <a:cubicBezTo>
                  <a:pt x="346" y="146"/>
                  <a:pt x="322" y="163"/>
                  <a:pt x="304" y="175"/>
                </a:cubicBezTo>
                <a:cubicBezTo>
                  <a:pt x="289" y="185"/>
                  <a:pt x="276" y="175"/>
                  <a:pt x="278" y="158"/>
                </a:cubicBezTo>
                <a:cubicBezTo>
                  <a:pt x="282" y="131"/>
                  <a:pt x="285" y="102"/>
                  <a:pt x="285" y="102"/>
                </a:cubicBezTo>
                <a:cubicBezTo>
                  <a:pt x="276" y="108"/>
                  <a:pt x="260" y="108"/>
                  <a:pt x="253" y="93"/>
                </a:cubicBezTo>
                <a:cubicBezTo>
                  <a:pt x="243" y="71"/>
                  <a:pt x="231" y="45"/>
                  <a:pt x="231" y="45"/>
                </a:cubicBezTo>
                <a:cubicBezTo>
                  <a:pt x="231" y="45"/>
                  <a:pt x="219" y="71"/>
                  <a:pt x="209" y="93"/>
                </a:cubicBezTo>
                <a:cubicBezTo>
                  <a:pt x="202" y="108"/>
                  <a:pt x="187" y="108"/>
                  <a:pt x="178" y="102"/>
                </a:cubicBezTo>
                <a:cubicBezTo>
                  <a:pt x="178" y="102"/>
                  <a:pt x="181" y="131"/>
                  <a:pt x="184" y="158"/>
                </a:cubicBezTo>
                <a:cubicBezTo>
                  <a:pt x="187" y="175"/>
                  <a:pt x="173" y="185"/>
                  <a:pt x="158" y="175"/>
                </a:cubicBezTo>
                <a:cubicBezTo>
                  <a:pt x="141" y="163"/>
                  <a:pt x="116" y="146"/>
                  <a:pt x="116" y="146"/>
                </a:cubicBezTo>
                <a:cubicBezTo>
                  <a:pt x="117" y="154"/>
                  <a:pt x="113" y="166"/>
                  <a:pt x="98" y="166"/>
                </a:cubicBezTo>
                <a:cubicBezTo>
                  <a:pt x="81" y="167"/>
                  <a:pt x="57" y="166"/>
                  <a:pt x="57" y="166"/>
                </a:cubicBezTo>
                <a:cubicBezTo>
                  <a:pt x="57" y="166"/>
                  <a:pt x="71" y="185"/>
                  <a:pt x="80" y="199"/>
                </a:cubicBezTo>
                <a:cubicBezTo>
                  <a:pt x="89" y="213"/>
                  <a:pt x="81" y="225"/>
                  <a:pt x="74" y="229"/>
                </a:cubicBezTo>
                <a:cubicBezTo>
                  <a:pt x="74" y="229"/>
                  <a:pt x="97" y="239"/>
                  <a:pt x="115" y="247"/>
                </a:cubicBezTo>
                <a:cubicBezTo>
                  <a:pt x="128" y="253"/>
                  <a:pt x="132" y="262"/>
                  <a:pt x="118" y="272"/>
                </a:cubicBezTo>
                <a:cubicBezTo>
                  <a:pt x="111" y="276"/>
                  <a:pt x="101" y="283"/>
                  <a:pt x="101" y="283"/>
                </a:cubicBezTo>
                <a:cubicBezTo>
                  <a:pt x="108" y="285"/>
                  <a:pt x="115" y="293"/>
                  <a:pt x="108" y="309"/>
                </a:cubicBezTo>
                <a:cubicBezTo>
                  <a:pt x="104" y="317"/>
                  <a:pt x="96" y="337"/>
                  <a:pt x="96" y="337"/>
                </a:cubicBezTo>
                <a:cubicBezTo>
                  <a:pt x="96" y="337"/>
                  <a:pt x="112" y="333"/>
                  <a:pt x="126" y="330"/>
                </a:cubicBezTo>
                <a:cubicBezTo>
                  <a:pt x="141" y="326"/>
                  <a:pt x="148" y="333"/>
                  <a:pt x="149" y="341"/>
                </a:cubicBezTo>
                <a:cubicBezTo>
                  <a:pt x="149" y="341"/>
                  <a:pt x="176" y="326"/>
                  <a:pt x="202" y="312"/>
                </a:cubicBezTo>
                <a:cubicBezTo>
                  <a:pt x="216" y="304"/>
                  <a:pt x="223" y="307"/>
                  <a:pt x="223" y="321"/>
                </a:cubicBezTo>
                <a:cubicBezTo>
                  <a:pt x="223" y="333"/>
                  <a:pt x="223" y="357"/>
                  <a:pt x="223" y="357"/>
                </a:cubicBezTo>
                <a:cubicBezTo>
                  <a:pt x="223" y="378"/>
                  <a:pt x="220" y="401"/>
                  <a:pt x="212" y="413"/>
                </a:cubicBezTo>
                <a:cubicBezTo>
                  <a:pt x="113" y="402"/>
                  <a:pt x="32" y="323"/>
                  <a:pt x="31" y="219"/>
                </a:cubicBezTo>
                <a:cubicBezTo>
                  <a:pt x="31" y="112"/>
                  <a:pt x="121" y="26"/>
                  <a:pt x="231" y="26"/>
                </a:cubicBezTo>
                <a:cubicBezTo>
                  <a:pt x="341" y="26"/>
                  <a:pt x="431" y="112"/>
                  <a:pt x="431" y="219"/>
                </a:cubicBezTo>
                <a:cubicBezTo>
                  <a:pt x="431" y="320"/>
                  <a:pt x="353" y="401"/>
                  <a:pt x="253" y="412"/>
                </a:cubicBezTo>
                <a:cubicBezTo>
                  <a:pt x="253" y="415"/>
                  <a:pt x="253" y="433"/>
                  <a:pt x="253" y="438"/>
                </a:cubicBezTo>
                <a:cubicBezTo>
                  <a:pt x="370" y="428"/>
                  <a:pt x="462" y="334"/>
                  <a:pt x="462" y="219"/>
                </a:cubicBezTo>
                <a:cubicBezTo>
                  <a:pt x="462" y="98"/>
                  <a:pt x="359" y="0"/>
                  <a:pt x="231" y="0"/>
                </a:cubicBezTo>
                <a:cubicBezTo>
                  <a:pt x="104" y="0"/>
                  <a:pt x="0" y="98"/>
                  <a:pt x="0" y="219"/>
                </a:cubicBezTo>
                <a:cubicBezTo>
                  <a:pt x="0" y="326"/>
                  <a:pt x="80" y="415"/>
                  <a:pt x="187" y="435"/>
                </a:cubicBezTo>
                <a:cubicBezTo>
                  <a:pt x="204" y="438"/>
                  <a:pt x="216" y="441"/>
                  <a:pt x="225" y="453"/>
                </a:cubicBezTo>
                <a:cubicBezTo>
                  <a:pt x="237" y="432"/>
                  <a:pt x="239" y="388"/>
                  <a:pt x="239" y="363"/>
                </a:cubicBezTo>
                <a:cubicBezTo>
                  <a:pt x="239" y="363"/>
                  <a:pt x="239" y="333"/>
                  <a:pt x="239" y="32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nvGrpSpPr>
          <p:cNvPr id="286" name="Group 285"/>
          <p:cNvGrpSpPr/>
          <p:nvPr userDrawn="1"/>
        </p:nvGrpSpPr>
        <p:grpSpPr>
          <a:xfrm>
            <a:off x="681038" y="1881188"/>
            <a:ext cx="3357563" cy="298450"/>
            <a:chOff x="681038" y="1881188"/>
            <a:chExt cx="3357563" cy="298450"/>
          </a:xfrm>
          <a:solidFill>
            <a:schemeClr val="accent1"/>
          </a:solidFill>
          <a:effectLst>
            <a:glow rad="101600">
              <a:schemeClr val="bg1">
                <a:alpha val="60000"/>
              </a:schemeClr>
            </a:glow>
          </a:effectLst>
        </p:grpSpPr>
        <p:sp>
          <p:nvSpPr>
            <p:cNvPr id="36869" name="Freeform 5"/>
            <p:cNvSpPr>
              <a:spLocks noEditPoints="1"/>
            </p:cNvSpPr>
            <p:nvPr userDrawn="1"/>
          </p:nvSpPr>
          <p:spPr bwMode="auto">
            <a:xfrm>
              <a:off x="1296988" y="1889126"/>
              <a:ext cx="290513" cy="280988"/>
            </a:xfrm>
            <a:custGeom>
              <a:avLst/>
              <a:gdLst/>
              <a:ahLst/>
              <a:cxnLst>
                <a:cxn ang="0">
                  <a:pos x="0" y="235"/>
                </a:cxn>
                <a:cxn ang="0">
                  <a:pos x="0" y="0"/>
                </a:cxn>
                <a:cxn ang="0">
                  <a:pos x="114" y="0"/>
                </a:cxn>
                <a:cxn ang="0">
                  <a:pos x="205" y="59"/>
                </a:cxn>
                <a:cxn ang="0">
                  <a:pos x="192" y="100"/>
                </a:cxn>
                <a:cxn ang="0">
                  <a:pos x="157" y="125"/>
                </a:cxn>
                <a:cxn ang="0">
                  <a:pos x="244" y="235"/>
                </a:cxn>
                <a:cxn ang="0">
                  <a:pos x="180" y="235"/>
                </a:cxn>
                <a:cxn ang="0">
                  <a:pos x="103" y="138"/>
                </a:cxn>
                <a:cxn ang="0">
                  <a:pos x="52" y="138"/>
                </a:cxn>
                <a:cxn ang="0">
                  <a:pos x="52" y="235"/>
                </a:cxn>
                <a:cxn ang="0">
                  <a:pos x="0" y="235"/>
                </a:cxn>
                <a:cxn ang="0">
                  <a:pos x="52" y="107"/>
                </a:cxn>
                <a:cxn ang="0">
                  <a:pos x="75" y="107"/>
                </a:cxn>
                <a:cxn ang="0">
                  <a:pos x="151" y="66"/>
                </a:cxn>
                <a:cxn ang="0">
                  <a:pos x="82" y="31"/>
                </a:cxn>
                <a:cxn ang="0">
                  <a:pos x="52" y="31"/>
                </a:cxn>
                <a:cxn ang="0">
                  <a:pos x="52" y="107"/>
                </a:cxn>
              </a:cxnLst>
              <a:rect l="0" t="0" r="r" b="b"/>
              <a:pathLst>
                <a:path w="244" h="235">
                  <a:moveTo>
                    <a:pt x="0" y="235"/>
                  </a:moveTo>
                  <a:cubicBezTo>
                    <a:pt x="0" y="0"/>
                    <a:pt x="0" y="0"/>
                    <a:pt x="0" y="0"/>
                  </a:cubicBezTo>
                  <a:cubicBezTo>
                    <a:pt x="114" y="0"/>
                    <a:pt x="114" y="0"/>
                    <a:pt x="114" y="0"/>
                  </a:cubicBezTo>
                  <a:cubicBezTo>
                    <a:pt x="175" y="1"/>
                    <a:pt x="203" y="26"/>
                    <a:pt x="205" y="59"/>
                  </a:cubicBezTo>
                  <a:cubicBezTo>
                    <a:pt x="206" y="73"/>
                    <a:pt x="202" y="88"/>
                    <a:pt x="192" y="100"/>
                  </a:cubicBezTo>
                  <a:cubicBezTo>
                    <a:pt x="181" y="112"/>
                    <a:pt x="176" y="116"/>
                    <a:pt x="157" y="125"/>
                  </a:cubicBezTo>
                  <a:cubicBezTo>
                    <a:pt x="244" y="235"/>
                    <a:pt x="244" y="235"/>
                    <a:pt x="244" y="235"/>
                  </a:cubicBezTo>
                  <a:cubicBezTo>
                    <a:pt x="180" y="235"/>
                    <a:pt x="180" y="235"/>
                    <a:pt x="180" y="235"/>
                  </a:cubicBezTo>
                  <a:cubicBezTo>
                    <a:pt x="103" y="138"/>
                    <a:pt x="103" y="138"/>
                    <a:pt x="103" y="138"/>
                  </a:cubicBezTo>
                  <a:cubicBezTo>
                    <a:pt x="52" y="138"/>
                    <a:pt x="52" y="138"/>
                    <a:pt x="52" y="138"/>
                  </a:cubicBezTo>
                  <a:cubicBezTo>
                    <a:pt x="52" y="235"/>
                    <a:pt x="52" y="235"/>
                    <a:pt x="52" y="235"/>
                  </a:cubicBezTo>
                  <a:lnTo>
                    <a:pt x="0" y="235"/>
                  </a:lnTo>
                  <a:close/>
                  <a:moveTo>
                    <a:pt x="52" y="107"/>
                  </a:moveTo>
                  <a:cubicBezTo>
                    <a:pt x="75" y="107"/>
                    <a:pt x="75" y="107"/>
                    <a:pt x="75" y="107"/>
                  </a:cubicBezTo>
                  <a:cubicBezTo>
                    <a:pt x="138" y="107"/>
                    <a:pt x="151" y="96"/>
                    <a:pt x="151" y="66"/>
                  </a:cubicBezTo>
                  <a:cubicBezTo>
                    <a:pt x="151" y="35"/>
                    <a:pt x="123" y="31"/>
                    <a:pt x="82" y="31"/>
                  </a:cubicBezTo>
                  <a:cubicBezTo>
                    <a:pt x="52" y="31"/>
                    <a:pt x="52" y="31"/>
                    <a:pt x="52" y="31"/>
                  </a:cubicBezTo>
                  <a:lnTo>
                    <a:pt x="52"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6870" name="Freeform 6"/>
            <p:cNvSpPr>
              <a:spLocks noEditPoints="1"/>
            </p:cNvSpPr>
            <p:nvPr userDrawn="1"/>
          </p:nvSpPr>
          <p:spPr bwMode="auto">
            <a:xfrm>
              <a:off x="681038" y="1889126"/>
              <a:ext cx="319088" cy="280988"/>
            </a:xfrm>
            <a:custGeom>
              <a:avLst/>
              <a:gdLst/>
              <a:ahLst/>
              <a:cxnLst>
                <a:cxn ang="0">
                  <a:pos x="0" y="177"/>
                </a:cxn>
                <a:cxn ang="0">
                  <a:pos x="77" y="0"/>
                </a:cxn>
                <a:cxn ang="0">
                  <a:pos x="124" y="0"/>
                </a:cxn>
                <a:cxn ang="0">
                  <a:pos x="201" y="177"/>
                </a:cxn>
                <a:cxn ang="0">
                  <a:pos x="153" y="177"/>
                </a:cxn>
                <a:cxn ang="0">
                  <a:pos x="133" y="130"/>
                </a:cxn>
                <a:cxn ang="0">
                  <a:pos x="51" y="130"/>
                </a:cxn>
                <a:cxn ang="0">
                  <a:pos x="29" y="177"/>
                </a:cxn>
                <a:cxn ang="0">
                  <a:pos x="0" y="177"/>
                </a:cxn>
                <a:cxn ang="0">
                  <a:pos x="61" y="106"/>
                </a:cxn>
                <a:cxn ang="0">
                  <a:pos x="122" y="106"/>
                </a:cxn>
                <a:cxn ang="0">
                  <a:pos x="92" y="36"/>
                </a:cxn>
                <a:cxn ang="0">
                  <a:pos x="61" y="106"/>
                </a:cxn>
              </a:cxnLst>
              <a:rect l="0" t="0" r="r" b="b"/>
              <a:pathLst>
                <a:path w="201" h="177">
                  <a:moveTo>
                    <a:pt x="0" y="177"/>
                  </a:moveTo>
                  <a:lnTo>
                    <a:pt x="77" y="0"/>
                  </a:lnTo>
                  <a:lnTo>
                    <a:pt x="124" y="0"/>
                  </a:lnTo>
                  <a:lnTo>
                    <a:pt x="201" y="177"/>
                  </a:lnTo>
                  <a:lnTo>
                    <a:pt x="153" y="177"/>
                  </a:lnTo>
                  <a:lnTo>
                    <a:pt x="133" y="130"/>
                  </a:lnTo>
                  <a:lnTo>
                    <a:pt x="51" y="130"/>
                  </a:lnTo>
                  <a:lnTo>
                    <a:pt x="29" y="177"/>
                  </a:lnTo>
                  <a:lnTo>
                    <a:pt x="0" y="177"/>
                  </a:lnTo>
                  <a:close/>
                  <a:moveTo>
                    <a:pt x="61" y="106"/>
                  </a:moveTo>
                  <a:lnTo>
                    <a:pt x="122" y="106"/>
                  </a:lnTo>
                  <a:lnTo>
                    <a:pt x="92" y="36"/>
                  </a:lnTo>
                  <a:lnTo>
                    <a:pt x="61" y="1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6871" name="Rectangle 7"/>
            <p:cNvSpPr>
              <a:spLocks noChangeArrowheads="1"/>
            </p:cNvSpPr>
            <p:nvPr userDrawn="1"/>
          </p:nvSpPr>
          <p:spPr bwMode="auto">
            <a:xfrm>
              <a:off x="1087438" y="1889126"/>
              <a:ext cx="65088" cy="2809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36872" name="Freeform 8"/>
            <p:cNvSpPr>
              <a:spLocks/>
            </p:cNvSpPr>
            <p:nvPr userDrawn="1"/>
          </p:nvSpPr>
          <p:spPr bwMode="auto">
            <a:xfrm>
              <a:off x="1766888" y="1881188"/>
              <a:ext cx="292100" cy="298450"/>
            </a:xfrm>
            <a:custGeom>
              <a:avLst/>
              <a:gdLst/>
              <a:ahLst/>
              <a:cxnLst>
                <a:cxn ang="0">
                  <a:pos x="245" y="234"/>
                </a:cxn>
                <a:cxn ang="0">
                  <a:pos x="148" y="249"/>
                </a:cxn>
                <a:cxn ang="0">
                  <a:pos x="39" y="216"/>
                </a:cxn>
                <a:cxn ang="0">
                  <a:pos x="0" y="124"/>
                </a:cxn>
                <a:cxn ang="0">
                  <a:pos x="40" y="32"/>
                </a:cxn>
                <a:cxn ang="0">
                  <a:pos x="152" y="0"/>
                </a:cxn>
                <a:cxn ang="0">
                  <a:pos x="244" y="10"/>
                </a:cxn>
                <a:cxn ang="0">
                  <a:pos x="244" y="48"/>
                </a:cxn>
                <a:cxn ang="0">
                  <a:pos x="154" y="33"/>
                </a:cxn>
                <a:cxn ang="0">
                  <a:pos x="85" y="56"/>
                </a:cxn>
                <a:cxn ang="0">
                  <a:pos x="60" y="124"/>
                </a:cxn>
                <a:cxn ang="0">
                  <a:pos x="86" y="191"/>
                </a:cxn>
                <a:cxn ang="0">
                  <a:pos x="159" y="215"/>
                </a:cxn>
                <a:cxn ang="0">
                  <a:pos x="245" y="197"/>
                </a:cxn>
                <a:cxn ang="0">
                  <a:pos x="245" y="234"/>
                </a:cxn>
              </a:cxnLst>
              <a:rect l="0" t="0" r="r" b="b"/>
              <a:pathLst>
                <a:path w="245" h="249">
                  <a:moveTo>
                    <a:pt x="245" y="234"/>
                  </a:moveTo>
                  <a:cubicBezTo>
                    <a:pt x="219" y="244"/>
                    <a:pt x="186" y="249"/>
                    <a:pt x="148" y="249"/>
                  </a:cubicBezTo>
                  <a:cubicBezTo>
                    <a:pt x="101" y="249"/>
                    <a:pt x="65" y="238"/>
                    <a:pt x="39" y="216"/>
                  </a:cubicBezTo>
                  <a:cubicBezTo>
                    <a:pt x="13" y="194"/>
                    <a:pt x="0" y="164"/>
                    <a:pt x="0" y="124"/>
                  </a:cubicBezTo>
                  <a:cubicBezTo>
                    <a:pt x="0" y="84"/>
                    <a:pt x="14" y="54"/>
                    <a:pt x="40" y="32"/>
                  </a:cubicBezTo>
                  <a:cubicBezTo>
                    <a:pt x="66" y="11"/>
                    <a:pt x="103" y="0"/>
                    <a:pt x="152" y="0"/>
                  </a:cubicBezTo>
                  <a:cubicBezTo>
                    <a:pt x="183" y="0"/>
                    <a:pt x="214" y="3"/>
                    <a:pt x="244" y="10"/>
                  </a:cubicBezTo>
                  <a:cubicBezTo>
                    <a:pt x="244" y="48"/>
                    <a:pt x="244" y="48"/>
                    <a:pt x="244" y="48"/>
                  </a:cubicBezTo>
                  <a:cubicBezTo>
                    <a:pt x="210" y="38"/>
                    <a:pt x="177" y="33"/>
                    <a:pt x="154" y="33"/>
                  </a:cubicBezTo>
                  <a:cubicBezTo>
                    <a:pt x="124" y="33"/>
                    <a:pt x="101" y="40"/>
                    <a:pt x="85" y="56"/>
                  </a:cubicBezTo>
                  <a:cubicBezTo>
                    <a:pt x="68" y="72"/>
                    <a:pt x="60" y="95"/>
                    <a:pt x="60" y="124"/>
                  </a:cubicBezTo>
                  <a:cubicBezTo>
                    <a:pt x="60" y="152"/>
                    <a:pt x="68" y="175"/>
                    <a:pt x="86" y="191"/>
                  </a:cubicBezTo>
                  <a:cubicBezTo>
                    <a:pt x="103" y="207"/>
                    <a:pt x="128" y="215"/>
                    <a:pt x="159" y="215"/>
                  </a:cubicBezTo>
                  <a:cubicBezTo>
                    <a:pt x="186" y="215"/>
                    <a:pt x="218" y="209"/>
                    <a:pt x="245" y="197"/>
                  </a:cubicBezTo>
                  <a:lnTo>
                    <a:pt x="245"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6873" name="Freeform 9"/>
            <p:cNvSpPr>
              <a:spLocks noEditPoints="1"/>
            </p:cNvSpPr>
            <p:nvPr userDrawn="1"/>
          </p:nvSpPr>
          <p:spPr bwMode="auto">
            <a:xfrm>
              <a:off x="2139951" y="1889126"/>
              <a:ext cx="317500" cy="280988"/>
            </a:xfrm>
            <a:custGeom>
              <a:avLst/>
              <a:gdLst/>
              <a:ahLst/>
              <a:cxnLst>
                <a:cxn ang="0">
                  <a:pos x="0" y="177"/>
                </a:cxn>
                <a:cxn ang="0">
                  <a:pos x="77" y="0"/>
                </a:cxn>
                <a:cxn ang="0">
                  <a:pos x="124" y="0"/>
                </a:cxn>
                <a:cxn ang="0">
                  <a:pos x="200" y="177"/>
                </a:cxn>
                <a:cxn ang="0">
                  <a:pos x="152" y="177"/>
                </a:cxn>
                <a:cxn ang="0">
                  <a:pos x="132" y="130"/>
                </a:cxn>
                <a:cxn ang="0">
                  <a:pos x="51" y="130"/>
                </a:cxn>
                <a:cxn ang="0">
                  <a:pos x="30" y="177"/>
                </a:cxn>
                <a:cxn ang="0">
                  <a:pos x="0" y="177"/>
                </a:cxn>
                <a:cxn ang="0">
                  <a:pos x="60" y="106"/>
                </a:cxn>
                <a:cxn ang="0">
                  <a:pos x="122" y="106"/>
                </a:cxn>
                <a:cxn ang="0">
                  <a:pos x="91" y="36"/>
                </a:cxn>
                <a:cxn ang="0">
                  <a:pos x="60" y="106"/>
                </a:cxn>
              </a:cxnLst>
              <a:rect l="0" t="0" r="r" b="b"/>
              <a:pathLst>
                <a:path w="200" h="177">
                  <a:moveTo>
                    <a:pt x="0" y="177"/>
                  </a:moveTo>
                  <a:lnTo>
                    <a:pt x="77" y="0"/>
                  </a:lnTo>
                  <a:lnTo>
                    <a:pt x="124" y="0"/>
                  </a:lnTo>
                  <a:lnTo>
                    <a:pt x="200" y="177"/>
                  </a:lnTo>
                  <a:lnTo>
                    <a:pt x="152" y="177"/>
                  </a:lnTo>
                  <a:lnTo>
                    <a:pt x="132" y="130"/>
                  </a:lnTo>
                  <a:lnTo>
                    <a:pt x="51" y="130"/>
                  </a:lnTo>
                  <a:lnTo>
                    <a:pt x="30" y="177"/>
                  </a:lnTo>
                  <a:lnTo>
                    <a:pt x="0" y="177"/>
                  </a:lnTo>
                  <a:close/>
                  <a:moveTo>
                    <a:pt x="60" y="106"/>
                  </a:moveTo>
                  <a:lnTo>
                    <a:pt x="122" y="106"/>
                  </a:lnTo>
                  <a:lnTo>
                    <a:pt x="91" y="36"/>
                  </a:lnTo>
                  <a:lnTo>
                    <a:pt x="60" y="1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6874" name="Freeform 10"/>
            <p:cNvSpPr>
              <a:spLocks noEditPoints="1"/>
            </p:cNvSpPr>
            <p:nvPr userDrawn="1"/>
          </p:nvSpPr>
          <p:spPr bwMode="auto">
            <a:xfrm>
              <a:off x="2951163" y="1889126"/>
              <a:ext cx="319088" cy="280988"/>
            </a:xfrm>
            <a:custGeom>
              <a:avLst/>
              <a:gdLst/>
              <a:ahLst/>
              <a:cxnLst>
                <a:cxn ang="0">
                  <a:pos x="0" y="177"/>
                </a:cxn>
                <a:cxn ang="0">
                  <a:pos x="77" y="0"/>
                </a:cxn>
                <a:cxn ang="0">
                  <a:pos x="124" y="0"/>
                </a:cxn>
                <a:cxn ang="0">
                  <a:pos x="201" y="177"/>
                </a:cxn>
                <a:cxn ang="0">
                  <a:pos x="152" y="177"/>
                </a:cxn>
                <a:cxn ang="0">
                  <a:pos x="132" y="130"/>
                </a:cxn>
                <a:cxn ang="0">
                  <a:pos x="50" y="130"/>
                </a:cxn>
                <a:cxn ang="0">
                  <a:pos x="30" y="177"/>
                </a:cxn>
                <a:cxn ang="0">
                  <a:pos x="0" y="177"/>
                </a:cxn>
                <a:cxn ang="0">
                  <a:pos x="61" y="106"/>
                </a:cxn>
                <a:cxn ang="0">
                  <a:pos x="122" y="106"/>
                </a:cxn>
                <a:cxn ang="0">
                  <a:pos x="91" y="36"/>
                </a:cxn>
                <a:cxn ang="0">
                  <a:pos x="61" y="106"/>
                </a:cxn>
              </a:cxnLst>
              <a:rect l="0" t="0" r="r" b="b"/>
              <a:pathLst>
                <a:path w="201" h="177">
                  <a:moveTo>
                    <a:pt x="0" y="177"/>
                  </a:moveTo>
                  <a:lnTo>
                    <a:pt x="77" y="0"/>
                  </a:lnTo>
                  <a:lnTo>
                    <a:pt x="124" y="0"/>
                  </a:lnTo>
                  <a:lnTo>
                    <a:pt x="201" y="177"/>
                  </a:lnTo>
                  <a:lnTo>
                    <a:pt x="152" y="177"/>
                  </a:lnTo>
                  <a:lnTo>
                    <a:pt x="132" y="130"/>
                  </a:lnTo>
                  <a:lnTo>
                    <a:pt x="50" y="130"/>
                  </a:lnTo>
                  <a:lnTo>
                    <a:pt x="30" y="177"/>
                  </a:lnTo>
                  <a:lnTo>
                    <a:pt x="0" y="177"/>
                  </a:lnTo>
                  <a:close/>
                  <a:moveTo>
                    <a:pt x="61" y="106"/>
                  </a:moveTo>
                  <a:lnTo>
                    <a:pt x="122" y="106"/>
                  </a:lnTo>
                  <a:lnTo>
                    <a:pt x="91" y="36"/>
                  </a:lnTo>
                  <a:lnTo>
                    <a:pt x="61" y="1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6875" name="Freeform 11"/>
            <p:cNvSpPr>
              <a:spLocks noEditPoints="1"/>
            </p:cNvSpPr>
            <p:nvPr userDrawn="1"/>
          </p:nvSpPr>
          <p:spPr bwMode="auto">
            <a:xfrm>
              <a:off x="3719513" y="1889126"/>
              <a:ext cx="319088" cy="280988"/>
            </a:xfrm>
            <a:custGeom>
              <a:avLst/>
              <a:gdLst/>
              <a:ahLst/>
              <a:cxnLst>
                <a:cxn ang="0">
                  <a:pos x="0" y="177"/>
                </a:cxn>
                <a:cxn ang="0">
                  <a:pos x="78" y="0"/>
                </a:cxn>
                <a:cxn ang="0">
                  <a:pos x="125" y="0"/>
                </a:cxn>
                <a:cxn ang="0">
                  <a:pos x="201" y="177"/>
                </a:cxn>
                <a:cxn ang="0">
                  <a:pos x="153" y="177"/>
                </a:cxn>
                <a:cxn ang="0">
                  <a:pos x="133" y="130"/>
                </a:cxn>
                <a:cxn ang="0">
                  <a:pos x="52" y="130"/>
                </a:cxn>
                <a:cxn ang="0">
                  <a:pos x="31" y="177"/>
                </a:cxn>
                <a:cxn ang="0">
                  <a:pos x="0" y="177"/>
                </a:cxn>
                <a:cxn ang="0">
                  <a:pos x="61" y="106"/>
                </a:cxn>
                <a:cxn ang="0">
                  <a:pos x="122" y="106"/>
                </a:cxn>
                <a:cxn ang="0">
                  <a:pos x="92" y="36"/>
                </a:cxn>
                <a:cxn ang="0">
                  <a:pos x="61" y="106"/>
                </a:cxn>
              </a:cxnLst>
              <a:rect l="0" t="0" r="r" b="b"/>
              <a:pathLst>
                <a:path w="201" h="177">
                  <a:moveTo>
                    <a:pt x="0" y="177"/>
                  </a:moveTo>
                  <a:lnTo>
                    <a:pt x="78" y="0"/>
                  </a:lnTo>
                  <a:lnTo>
                    <a:pt x="125" y="0"/>
                  </a:lnTo>
                  <a:lnTo>
                    <a:pt x="201" y="177"/>
                  </a:lnTo>
                  <a:lnTo>
                    <a:pt x="153" y="177"/>
                  </a:lnTo>
                  <a:lnTo>
                    <a:pt x="133" y="130"/>
                  </a:lnTo>
                  <a:lnTo>
                    <a:pt x="52" y="130"/>
                  </a:lnTo>
                  <a:lnTo>
                    <a:pt x="31" y="177"/>
                  </a:lnTo>
                  <a:lnTo>
                    <a:pt x="0" y="177"/>
                  </a:lnTo>
                  <a:close/>
                  <a:moveTo>
                    <a:pt x="61" y="106"/>
                  </a:moveTo>
                  <a:lnTo>
                    <a:pt x="122" y="106"/>
                  </a:lnTo>
                  <a:lnTo>
                    <a:pt x="92" y="36"/>
                  </a:lnTo>
                  <a:lnTo>
                    <a:pt x="61" y="1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6876" name="Freeform 12"/>
            <p:cNvSpPr>
              <a:spLocks/>
            </p:cNvSpPr>
            <p:nvPr userDrawn="1"/>
          </p:nvSpPr>
          <p:spPr bwMode="auto">
            <a:xfrm>
              <a:off x="2551113" y="1889126"/>
              <a:ext cx="304800" cy="280988"/>
            </a:xfrm>
            <a:custGeom>
              <a:avLst/>
              <a:gdLst/>
              <a:ahLst/>
              <a:cxnLst>
                <a:cxn ang="0">
                  <a:pos x="0" y="177"/>
                </a:cxn>
                <a:cxn ang="0">
                  <a:pos x="0" y="0"/>
                </a:cxn>
                <a:cxn ang="0">
                  <a:pos x="48" y="0"/>
                </a:cxn>
                <a:cxn ang="0">
                  <a:pos x="159" y="127"/>
                </a:cxn>
                <a:cxn ang="0">
                  <a:pos x="159" y="0"/>
                </a:cxn>
                <a:cxn ang="0">
                  <a:pos x="192" y="0"/>
                </a:cxn>
                <a:cxn ang="0">
                  <a:pos x="192" y="177"/>
                </a:cxn>
                <a:cxn ang="0">
                  <a:pos x="149" y="177"/>
                </a:cxn>
                <a:cxn ang="0">
                  <a:pos x="34" y="45"/>
                </a:cxn>
                <a:cxn ang="0">
                  <a:pos x="34" y="177"/>
                </a:cxn>
                <a:cxn ang="0">
                  <a:pos x="0" y="177"/>
                </a:cxn>
              </a:cxnLst>
              <a:rect l="0" t="0" r="r" b="b"/>
              <a:pathLst>
                <a:path w="192" h="177">
                  <a:moveTo>
                    <a:pt x="0" y="177"/>
                  </a:moveTo>
                  <a:lnTo>
                    <a:pt x="0" y="0"/>
                  </a:lnTo>
                  <a:lnTo>
                    <a:pt x="48" y="0"/>
                  </a:lnTo>
                  <a:lnTo>
                    <a:pt x="159" y="127"/>
                  </a:lnTo>
                  <a:lnTo>
                    <a:pt x="159" y="0"/>
                  </a:lnTo>
                  <a:lnTo>
                    <a:pt x="192" y="0"/>
                  </a:lnTo>
                  <a:lnTo>
                    <a:pt x="192" y="177"/>
                  </a:lnTo>
                  <a:lnTo>
                    <a:pt x="149" y="177"/>
                  </a:lnTo>
                  <a:lnTo>
                    <a:pt x="34" y="45"/>
                  </a:lnTo>
                  <a:lnTo>
                    <a:pt x="34" y="177"/>
                  </a:lnTo>
                  <a:lnTo>
                    <a:pt x="0" y="1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6877" name="Freeform 13"/>
            <p:cNvSpPr>
              <a:spLocks noEditPoints="1"/>
            </p:cNvSpPr>
            <p:nvPr userDrawn="1"/>
          </p:nvSpPr>
          <p:spPr bwMode="auto">
            <a:xfrm>
              <a:off x="3362326" y="1889126"/>
              <a:ext cx="285750" cy="280988"/>
            </a:xfrm>
            <a:custGeom>
              <a:avLst/>
              <a:gdLst/>
              <a:ahLst/>
              <a:cxnLst>
                <a:cxn ang="0">
                  <a:pos x="0" y="235"/>
                </a:cxn>
                <a:cxn ang="0">
                  <a:pos x="0" y="0"/>
                </a:cxn>
                <a:cxn ang="0">
                  <a:pos x="114" y="0"/>
                </a:cxn>
                <a:cxn ang="0">
                  <a:pos x="208" y="30"/>
                </a:cxn>
                <a:cxn ang="0">
                  <a:pos x="240" y="113"/>
                </a:cxn>
                <a:cxn ang="0">
                  <a:pos x="205" y="203"/>
                </a:cxn>
                <a:cxn ang="0">
                  <a:pos x="108" y="235"/>
                </a:cxn>
                <a:cxn ang="0">
                  <a:pos x="0" y="235"/>
                </a:cxn>
                <a:cxn ang="0">
                  <a:pos x="55" y="201"/>
                </a:cxn>
                <a:cxn ang="0">
                  <a:pos x="96" y="202"/>
                </a:cxn>
                <a:cxn ang="0">
                  <a:pos x="160" y="180"/>
                </a:cxn>
                <a:cxn ang="0">
                  <a:pos x="181" y="116"/>
                </a:cxn>
                <a:cxn ang="0">
                  <a:pos x="165" y="60"/>
                </a:cxn>
                <a:cxn ang="0">
                  <a:pos x="136" y="38"/>
                </a:cxn>
                <a:cxn ang="0">
                  <a:pos x="88" y="32"/>
                </a:cxn>
                <a:cxn ang="0">
                  <a:pos x="55" y="32"/>
                </a:cxn>
                <a:cxn ang="0">
                  <a:pos x="55" y="201"/>
                </a:cxn>
              </a:cxnLst>
              <a:rect l="0" t="0" r="r" b="b"/>
              <a:pathLst>
                <a:path w="240" h="235">
                  <a:moveTo>
                    <a:pt x="0" y="235"/>
                  </a:moveTo>
                  <a:cubicBezTo>
                    <a:pt x="0" y="0"/>
                    <a:pt x="0" y="0"/>
                    <a:pt x="0" y="0"/>
                  </a:cubicBezTo>
                  <a:cubicBezTo>
                    <a:pt x="114" y="0"/>
                    <a:pt x="114" y="0"/>
                    <a:pt x="114" y="0"/>
                  </a:cubicBezTo>
                  <a:cubicBezTo>
                    <a:pt x="155" y="0"/>
                    <a:pt x="186" y="10"/>
                    <a:pt x="208" y="30"/>
                  </a:cubicBezTo>
                  <a:cubicBezTo>
                    <a:pt x="229" y="49"/>
                    <a:pt x="240" y="77"/>
                    <a:pt x="240" y="113"/>
                  </a:cubicBezTo>
                  <a:cubicBezTo>
                    <a:pt x="240" y="152"/>
                    <a:pt x="228" y="182"/>
                    <a:pt x="205" y="203"/>
                  </a:cubicBezTo>
                  <a:cubicBezTo>
                    <a:pt x="182" y="225"/>
                    <a:pt x="150" y="235"/>
                    <a:pt x="108" y="235"/>
                  </a:cubicBezTo>
                  <a:lnTo>
                    <a:pt x="0" y="235"/>
                  </a:lnTo>
                  <a:close/>
                  <a:moveTo>
                    <a:pt x="55" y="201"/>
                  </a:moveTo>
                  <a:cubicBezTo>
                    <a:pt x="96" y="202"/>
                    <a:pt x="96" y="202"/>
                    <a:pt x="96" y="202"/>
                  </a:cubicBezTo>
                  <a:cubicBezTo>
                    <a:pt x="124" y="202"/>
                    <a:pt x="146" y="195"/>
                    <a:pt x="160" y="180"/>
                  </a:cubicBezTo>
                  <a:cubicBezTo>
                    <a:pt x="174" y="166"/>
                    <a:pt x="181" y="145"/>
                    <a:pt x="181" y="116"/>
                  </a:cubicBezTo>
                  <a:cubicBezTo>
                    <a:pt x="181" y="93"/>
                    <a:pt x="176" y="75"/>
                    <a:pt x="165" y="60"/>
                  </a:cubicBezTo>
                  <a:cubicBezTo>
                    <a:pt x="157" y="49"/>
                    <a:pt x="148" y="42"/>
                    <a:pt x="136" y="38"/>
                  </a:cubicBezTo>
                  <a:cubicBezTo>
                    <a:pt x="125" y="34"/>
                    <a:pt x="109" y="32"/>
                    <a:pt x="88" y="32"/>
                  </a:cubicBezTo>
                  <a:cubicBezTo>
                    <a:pt x="55" y="32"/>
                    <a:pt x="55" y="32"/>
                    <a:pt x="55" y="32"/>
                  </a:cubicBezTo>
                  <a:lnTo>
                    <a:pt x="55" y="2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sp>
        <p:nvSpPr>
          <p:cNvPr id="290" name="Text Placeholder 289"/>
          <p:cNvSpPr>
            <a:spLocks noGrp="1"/>
          </p:cNvSpPr>
          <p:nvPr>
            <p:ph type="body" sz="quarter" idx="11" hasCustomPrompt="1"/>
          </p:nvPr>
        </p:nvSpPr>
        <p:spPr>
          <a:xfrm>
            <a:off x="583405" y="5029200"/>
            <a:ext cx="2572545" cy="228600"/>
          </a:xfrm>
        </p:spPr>
        <p:txBody>
          <a:bodyPr>
            <a:normAutofit/>
          </a:bodyPr>
          <a:lstStyle>
            <a:lvl1pPr>
              <a:buNone/>
              <a:defRPr sz="1000" b="0"/>
            </a:lvl1pPr>
          </a:lstStyle>
          <a:p>
            <a:pPr lvl="0"/>
            <a:r>
              <a:rPr lang="en-US" dirty="0" smtClean="0"/>
              <a:t>Insert Date</a:t>
            </a:r>
          </a:p>
        </p:txBody>
      </p:sp>
      <p:grpSp>
        <p:nvGrpSpPr>
          <p:cNvPr id="278" name="Group 4"/>
          <p:cNvGrpSpPr>
            <a:grpSpLocks noChangeAspect="1"/>
          </p:cNvGrpSpPr>
          <p:nvPr userDrawn="1"/>
        </p:nvGrpSpPr>
        <p:grpSpPr bwMode="auto">
          <a:xfrm>
            <a:off x="685800" y="6324600"/>
            <a:ext cx="2012950" cy="185737"/>
            <a:chOff x="432" y="3841"/>
            <a:chExt cx="1268" cy="117"/>
          </a:xfrm>
        </p:grpSpPr>
        <p:sp>
          <p:nvSpPr>
            <p:cNvPr id="279" name="AutoShape 3"/>
            <p:cNvSpPr>
              <a:spLocks noChangeAspect="1" noChangeArrowheads="1" noTextEdit="1"/>
            </p:cNvSpPr>
            <p:nvPr userDrawn="1"/>
          </p:nvSpPr>
          <p:spPr bwMode="auto">
            <a:xfrm>
              <a:off x="432" y="3841"/>
              <a:ext cx="1268" cy="1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80" name="Freeform 5"/>
            <p:cNvSpPr>
              <a:spLocks noEditPoints="1"/>
            </p:cNvSpPr>
            <p:nvPr userDrawn="1"/>
          </p:nvSpPr>
          <p:spPr bwMode="auto">
            <a:xfrm>
              <a:off x="727" y="3849"/>
              <a:ext cx="38" cy="36"/>
            </a:xfrm>
            <a:custGeom>
              <a:avLst/>
              <a:gdLst/>
              <a:ahLst/>
              <a:cxnLst>
                <a:cxn ang="0">
                  <a:pos x="27" y="22"/>
                </a:cxn>
                <a:cxn ang="0">
                  <a:pos x="11" y="22"/>
                </a:cxn>
                <a:cxn ang="0">
                  <a:pos x="19" y="3"/>
                </a:cxn>
                <a:cxn ang="0">
                  <a:pos x="27" y="22"/>
                </a:cxn>
                <a:cxn ang="0">
                  <a:pos x="33" y="36"/>
                </a:cxn>
                <a:cxn ang="0">
                  <a:pos x="38" y="36"/>
                </a:cxn>
                <a:cxn ang="0">
                  <a:pos x="21" y="0"/>
                </a:cxn>
                <a:cxn ang="0">
                  <a:pos x="17" y="0"/>
                </a:cxn>
                <a:cxn ang="0">
                  <a:pos x="0" y="36"/>
                </a:cxn>
                <a:cxn ang="0">
                  <a:pos x="4" y="36"/>
                </a:cxn>
                <a:cxn ang="0">
                  <a:pos x="9" y="25"/>
                </a:cxn>
                <a:cxn ang="0">
                  <a:pos x="29" y="25"/>
                </a:cxn>
                <a:cxn ang="0">
                  <a:pos x="33" y="36"/>
                </a:cxn>
              </a:cxnLst>
              <a:rect l="0" t="0" r="r" b="b"/>
              <a:pathLst>
                <a:path w="38" h="36">
                  <a:moveTo>
                    <a:pt x="27" y="22"/>
                  </a:moveTo>
                  <a:lnTo>
                    <a:pt x="11" y="22"/>
                  </a:lnTo>
                  <a:lnTo>
                    <a:pt x="19" y="3"/>
                  </a:lnTo>
                  <a:lnTo>
                    <a:pt x="27" y="22"/>
                  </a:lnTo>
                  <a:close/>
                  <a:moveTo>
                    <a:pt x="33" y="36"/>
                  </a:moveTo>
                  <a:lnTo>
                    <a:pt x="38" y="36"/>
                  </a:lnTo>
                  <a:lnTo>
                    <a:pt x="21" y="0"/>
                  </a:lnTo>
                  <a:lnTo>
                    <a:pt x="17" y="0"/>
                  </a:lnTo>
                  <a:lnTo>
                    <a:pt x="0" y="36"/>
                  </a:lnTo>
                  <a:lnTo>
                    <a:pt x="4" y="36"/>
                  </a:lnTo>
                  <a:lnTo>
                    <a:pt x="9" y="25"/>
                  </a:lnTo>
                  <a:lnTo>
                    <a:pt x="29" y="25"/>
                  </a:lnTo>
                  <a:lnTo>
                    <a:pt x="33"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81" name="Freeform 6"/>
            <p:cNvSpPr>
              <a:spLocks/>
            </p:cNvSpPr>
            <p:nvPr userDrawn="1"/>
          </p:nvSpPr>
          <p:spPr bwMode="auto">
            <a:xfrm>
              <a:off x="787" y="3848"/>
              <a:ext cx="32" cy="38"/>
            </a:xfrm>
            <a:custGeom>
              <a:avLst/>
              <a:gdLst/>
              <a:ahLst/>
              <a:cxnLst>
                <a:cxn ang="0">
                  <a:pos x="44" y="18"/>
                </a:cxn>
                <a:cxn ang="0">
                  <a:pos x="25" y="5"/>
                </a:cxn>
                <a:cxn ang="0">
                  <a:pos x="9" y="16"/>
                </a:cxn>
                <a:cxn ang="0">
                  <a:pos x="30" y="28"/>
                </a:cxn>
                <a:cxn ang="0">
                  <a:pos x="52" y="44"/>
                </a:cxn>
                <a:cxn ang="0">
                  <a:pos x="27" y="62"/>
                </a:cxn>
                <a:cxn ang="0">
                  <a:pos x="0" y="41"/>
                </a:cxn>
                <a:cxn ang="0">
                  <a:pos x="6" y="41"/>
                </a:cxn>
                <a:cxn ang="0">
                  <a:pos x="27" y="57"/>
                </a:cxn>
                <a:cxn ang="0">
                  <a:pos x="45" y="45"/>
                </a:cxn>
                <a:cxn ang="0">
                  <a:pos x="24" y="33"/>
                </a:cxn>
                <a:cxn ang="0">
                  <a:pos x="2" y="17"/>
                </a:cxn>
                <a:cxn ang="0">
                  <a:pos x="25" y="0"/>
                </a:cxn>
                <a:cxn ang="0">
                  <a:pos x="50" y="18"/>
                </a:cxn>
                <a:cxn ang="0">
                  <a:pos x="44" y="18"/>
                </a:cxn>
              </a:cxnLst>
              <a:rect l="0" t="0" r="r" b="b"/>
              <a:pathLst>
                <a:path w="52" h="62">
                  <a:moveTo>
                    <a:pt x="44" y="18"/>
                  </a:moveTo>
                  <a:cubicBezTo>
                    <a:pt x="43" y="8"/>
                    <a:pt x="35" y="5"/>
                    <a:pt x="25" y="5"/>
                  </a:cubicBezTo>
                  <a:cubicBezTo>
                    <a:pt x="16" y="5"/>
                    <a:pt x="9" y="9"/>
                    <a:pt x="9" y="16"/>
                  </a:cubicBezTo>
                  <a:cubicBezTo>
                    <a:pt x="9" y="24"/>
                    <a:pt x="16" y="25"/>
                    <a:pt x="30" y="28"/>
                  </a:cubicBezTo>
                  <a:cubicBezTo>
                    <a:pt x="41" y="30"/>
                    <a:pt x="52" y="32"/>
                    <a:pt x="52" y="44"/>
                  </a:cubicBezTo>
                  <a:cubicBezTo>
                    <a:pt x="52" y="58"/>
                    <a:pt x="39" y="62"/>
                    <a:pt x="27" y="62"/>
                  </a:cubicBezTo>
                  <a:cubicBezTo>
                    <a:pt x="12" y="62"/>
                    <a:pt x="1" y="57"/>
                    <a:pt x="0" y="41"/>
                  </a:cubicBezTo>
                  <a:cubicBezTo>
                    <a:pt x="6" y="41"/>
                    <a:pt x="6" y="41"/>
                    <a:pt x="6" y="41"/>
                  </a:cubicBezTo>
                  <a:cubicBezTo>
                    <a:pt x="8" y="54"/>
                    <a:pt x="16" y="57"/>
                    <a:pt x="27" y="57"/>
                  </a:cubicBezTo>
                  <a:cubicBezTo>
                    <a:pt x="36" y="57"/>
                    <a:pt x="45" y="54"/>
                    <a:pt x="45" y="45"/>
                  </a:cubicBezTo>
                  <a:cubicBezTo>
                    <a:pt x="45" y="36"/>
                    <a:pt x="35" y="34"/>
                    <a:pt x="24" y="33"/>
                  </a:cubicBezTo>
                  <a:cubicBezTo>
                    <a:pt x="10" y="30"/>
                    <a:pt x="2" y="26"/>
                    <a:pt x="2" y="17"/>
                  </a:cubicBezTo>
                  <a:cubicBezTo>
                    <a:pt x="2" y="4"/>
                    <a:pt x="14" y="0"/>
                    <a:pt x="25" y="0"/>
                  </a:cubicBezTo>
                  <a:cubicBezTo>
                    <a:pt x="38" y="0"/>
                    <a:pt x="50" y="4"/>
                    <a:pt x="50" y="18"/>
                  </a:cubicBezTo>
                  <a:lnTo>
                    <a:pt x="44" y="1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82" name="Freeform 7"/>
            <p:cNvSpPr>
              <a:spLocks/>
            </p:cNvSpPr>
            <p:nvPr userDrawn="1"/>
          </p:nvSpPr>
          <p:spPr bwMode="auto">
            <a:xfrm>
              <a:off x="824" y="3849"/>
              <a:ext cx="32" cy="36"/>
            </a:xfrm>
            <a:custGeom>
              <a:avLst/>
              <a:gdLst/>
              <a:ahLst/>
              <a:cxnLst>
                <a:cxn ang="0">
                  <a:pos x="14" y="3"/>
                </a:cxn>
                <a:cxn ang="0">
                  <a:pos x="0" y="3"/>
                </a:cxn>
                <a:cxn ang="0">
                  <a:pos x="0" y="0"/>
                </a:cxn>
                <a:cxn ang="0">
                  <a:pos x="32" y="0"/>
                </a:cxn>
                <a:cxn ang="0">
                  <a:pos x="32" y="3"/>
                </a:cxn>
                <a:cxn ang="0">
                  <a:pos x="18" y="3"/>
                </a:cxn>
                <a:cxn ang="0">
                  <a:pos x="18" y="36"/>
                </a:cxn>
                <a:cxn ang="0">
                  <a:pos x="14" y="36"/>
                </a:cxn>
                <a:cxn ang="0">
                  <a:pos x="14" y="3"/>
                </a:cxn>
              </a:cxnLst>
              <a:rect l="0" t="0" r="r" b="b"/>
              <a:pathLst>
                <a:path w="32" h="36">
                  <a:moveTo>
                    <a:pt x="14" y="3"/>
                  </a:moveTo>
                  <a:lnTo>
                    <a:pt x="0" y="3"/>
                  </a:lnTo>
                  <a:lnTo>
                    <a:pt x="0" y="0"/>
                  </a:lnTo>
                  <a:lnTo>
                    <a:pt x="32" y="0"/>
                  </a:lnTo>
                  <a:lnTo>
                    <a:pt x="32" y="3"/>
                  </a:lnTo>
                  <a:lnTo>
                    <a:pt x="18" y="3"/>
                  </a:lnTo>
                  <a:lnTo>
                    <a:pt x="18" y="36"/>
                  </a:lnTo>
                  <a:lnTo>
                    <a:pt x="14" y="36"/>
                  </a:lnTo>
                  <a:lnTo>
                    <a:pt x="14" y="3"/>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83" name="Freeform 8"/>
            <p:cNvSpPr>
              <a:spLocks noEditPoints="1"/>
            </p:cNvSpPr>
            <p:nvPr userDrawn="1"/>
          </p:nvSpPr>
          <p:spPr bwMode="auto">
            <a:xfrm>
              <a:off x="858" y="3849"/>
              <a:ext cx="37" cy="36"/>
            </a:xfrm>
            <a:custGeom>
              <a:avLst/>
              <a:gdLst/>
              <a:ahLst/>
              <a:cxnLst>
                <a:cxn ang="0">
                  <a:pos x="26" y="22"/>
                </a:cxn>
                <a:cxn ang="0">
                  <a:pos x="10" y="22"/>
                </a:cxn>
                <a:cxn ang="0">
                  <a:pos x="19" y="3"/>
                </a:cxn>
                <a:cxn ang="0">
                  <a:pos x="26" y="22"/>
                </a:cxn>
                <a:cxn ang="0">
                  <a:pos x="32" y="36"/>
                </a:cxn>
                <a:cxn ang="0">
                  <a:pos x="37" y="36"/>
                </a:cxn>
                <a:cxn ang="0">
                  <a:pos x="20" y="0"/>
                </a:cxn>
                <a:cxn ang="0">
                  <a:pos x="16" y="0"/>
                </a:cxn>
                <a:cxn ang="0">
                  <a:pos x="0" y="36"/>
                </a:cxn>
                <a:cxn ang="0">
                  <a:pos x="4" y="36"/>
                </a:cxn>
                <a:cxn ang="0">
                  <a:pos x="9" y="25"/>
                </a:cxn>
                <a:cxn ang="0">
                  <a:pos x="28" y="25"/>
                </a:cxn>
                <a:cxn ang="0">
                  <a:pos x="32" y="36"/>
                </a:cxn>
              </a:cxnLst>
              <a:rect l="0" t="0" r="r" b="b"/>
              <a:pathLst>
                <a:path w="37" h="36">
                  <a:moveTo>
                    <a:pt x="26" y="22"/>
                  </a:moveTo>
                  <a:lnTo>
                    <a:pt x="10" y="22"/>
                  </a:lnTo>
                  <a:lnTo>
                    <a:pt x="19" y="3"/>
                  </a:lnTo>
                  <a:lnTo>
                    <a:pt x="26" y="22"/>
                  </a:lnTo>
                  <a:close/>
                  <a:moveTo>
                    <a:pt x="32" y="36"/>
                  </a:moveTo>
                  <a:lnTo>
                    <a:pt x="37" y="36"/>
                  </a:lnTo>
                  <a:lnTo>
                    <a:pt x="20" y="0"/>
                  </a:lnTo>
                  <a:lnTo>
                    <a:pt x="16" y="0"/>
                  </a:lnTo>
                  <a:lnTo>
                    <a:pt x="0" y="36"/>
                  </a:lnTo>
                  <a:lnTo>
                    <a:pt x="4" y="36"/>
                  </a:lnTo>
                  <a:lnTo>
                    <a:pt x="9" y="25"/>
                  </a:lnTo>
                  <a:lnTo>
                    <a:pt x="28" y="25"/>
                  </a:lnTo>
                  <a:lnTo>
                    <a:pt x="32"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84" name="Freeform 9"/>
            <p:cNvSpPr>
              <a:spLocks noEditPoints="1"/>
            </p:cNvSpPr>
            <p:nvPr userDrawn="1"/>
          </p:nvSpPr>
          <p:spPr bwMode="auto">
            <a:xfrm>
              <a:off x="902" y="3849"/>
              <a:ext cx="32" cy="36"/>
            </a:xfrm>
            <a:custGeom>
              <a:avLst/>
              <a:gdLst/>
              <a:ahLst/>
              <a:cxnLst>
                <a:cxn ang="0">
                  <a:pos x="6" y="6"/>
                </a:cxn>
                <a:cxn ang="0">
                  <a:pos x="33" y="6"/>
                </a:cxn>
                <a:cxn ang="0">
                  <a:pos x="46" y="16"/>
                </a:cxn>
                <a:cxn ang="0">
                  <a:pos x="33" y="28"/>
                </a:cxn>
                <a:cxn ang="0">
                  <a:pos x="6" y="28"/>
                </a:cxn>
                <a:cxn ang="0">
                  <a:pos x="6" y="6"/>
                </a:cxn>
                <a:cxn ang="0">
                  <a:pos x="0" y="60"/>
                </a:cxn>
                <a:cxn ang="0">
                  <a:pos x="6" y="60"/>
                </a:cxn>
                <a:cxn ang="0">
                  <a:pos x="6" y="34"/>
                </a:cxn>
                <a:cxn ang="0">
                  <a:pos x="31" y="34"/>
                </a:cxn>
                <a:cxn ang="0">
                  <a:pos x="45" y="48"/>
                </a:cxn>
                <a:cxn ang="0">
                  <a:pos x="47" y="60"/>
                </a:cxn>
                <a:cxn ang="0">
                  <a:pos x="53" y="60"/>
                </a:cxn>
                <a:cxn ang="0">
                  <a:pos x="51" y="47"/>
                </a:cxn>
                <a:cxn ang="0">
                  <a:pos x="41" y="31"/>
                </a:cxn>
                <a:cxn ang="0">
                  <a:pos x="41" y="31"/>
                </a:cxn>
                <a:cxn ang="0">
                  <a:pos x="52" y="16"/>
                </a:cxn>
                <a:cxn ang="0">
                  <a:pos x="33" y="0"/>
                </a:cxn>
                <a:cxn ang="0">
                  <a:pos x="0" y="0"/>
                </a:cxn>
                <a:cxn ang="0">
                  <a:pos x="0" y="60"/>
                </a:cxn>
              </a:cxnLst>
              <a:rect l="0" t="0" r="r" b="b"/>
              <a:pathLst>
                <a:path w="53" h="60">
                  <a:moveTo>
                    <a:pt x="6" y="6"/>
                  </a:moveTo>
                  <a:cubicBezTo>
                    <a:pt x="33" y="6"/>
                    <a:pt x="33" y="6"/>
                    <a:pt x="33" y="6"/>
                  </a:cubicBezTo>
                  <a:cubicBezTo>
                    <a:pt x="39" y="6"/>
                    <a:pt x="46" y="7"/>
                    <a:pt x="46" y="16"/>
                  </a:cubicBezTo>
                  <a:cubicBezTo>
                    <a:pt x="46" y="25"/>
                    <a:pt x="39" y="28"/>
                    <a:pt x="33" y="28"/>
                  </a:cubicBezTo>
                  <a:cubicBezTo>
                    <a:pt x="6" y="28"/>
                    <a:pt x="6" y="28"/>
                    <a:pt x="6" y="28"/>
                  </a:cubicBezTo>
                  <a:lnTo>
                    <a:pt x="6" y="6"/>
                  </a:lnTo>
                  <a:close/>
                  <a:moveTo>
                    <a:pt x="0" y="60"/>
                  </a:moveTo>
                  <a:cubicBezTo>
                    <a:pt x="6" y="60"/>
                    <a:pt x="6" y="60"/>
                    <a:pt x="6" y="60"/>
                  </a:cubicBezTo>
                  <a:cubicBezTo>
                    <a:pt x="6" y="34"/>
                    <a:pt x="6" y="34"/>
                    <a:pt x="6" y="34"/>
                  </a:cubicBezTo>
                  <a:cubicBezTo>
                    <a:pt x="31" y="34"/>
                    <a:pt x="31" y="34"/>
                    <a:pt x="31" y="34"/>
                  </a:cubicBezTo>
                  <a:cubicBezTo>
                    <a:pt x="41" y="34"/>
                    <a:pt x="45" y="37"/>
                    <a:pt x="45" y="48"/>
                  </a:cubicBezTo>
                  <a:cubicBezTo>
                    <a:pt x="45" y="54"/>
                    <a:pt x="46" y="59"/>
                    <a:pt x="47" y="60"/>
                  </a:cubicBezTo>
                  <a:cubicBezTo>
                    <a:pt x="53" y="60"/>
                    <a:pt x="53" y="60"/>
                    <a:pt x="53" y="60"/>
                  </a:cubicBezTo>
                  <a:cubicBezTo>
                    <a:pt x="52" y="58"/>
                    <a:pt x="51" y="51"/>
                    <a:pt x="51" y="47"/>
                  </a:cubicBezTo>
                  <a:cubicBezTo>
                    <a:pt x="51" y="38"/>
                    <a:pt x="49" y="32"/>
                    <a:pt x="41" y="31"/>
                  </a:cubicBezTo>
                  <a:cubicBezTo>
                    <a:pt x="41" y="31"/>
                    <a:pt x="41" y="31"/>
                    <a:pt x="41" y="31"/>
                  </a:cubicBezTo>
                  <a:cubicBezTo>
                    <a:pt x="48" y="29"/>
                    <a:pt x="52" y="23"/>
                    <a:pt x="52" y="16"/>
                  </a:cubicBezTo>
                  <a:cubicBezTo>
                    <a:pt x="52" y="4"/>
                    <a:pt x="43" y="0"/>
                    <a:pt x="33" y="0"/>
                  </a:cubicBezTo>
                  <a:cubicBezTo>
                    <a:pt x="0" y="0"/>
                    <a:pt x="0" y="0"/>
                    <a:pt x="0" y="0"/>
                  </a:cubicBezTo>
                  <a:lnTo>
                    <a:pt x="0" y="6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85" name="Freeform 10"/>
            <p:cNvSpPr>
              <a:spLocks noEditPoints="1"/>
            </p:cNvSpPr>
            <p:nvPr userDrawn="1"/>
          </p:nvSpPr>
          <p:spPr bwMode="auto">
            <a:xfrm>
              <a:off x="958" y="3849"/>
              <a:ext cx="37" cy="36"/>
            </a:xfrm>
            <a:custGeom>
              <a:avLst/>
              <a:gdLst/>
              <a:ahLst/>
              <a:cxnLst>
                <a:cxn ang="0">
                  <a:pos x="26" y="22"/>
                </a:cxn>
                <a:cxn ang="0">
                  <a:pos x="11" y="22"/>
                </a:cxn>
                <a:cxn ang="0">
                  <a:pos x="19" y="3"/>
                </a:cxn>
                <a:cxn ang="0">
                  <a:pos x="26" y="22"/>
                </a:cxn>
                <a:cxn ang="0">
                  <a:pos x="32" y="36"/>
                </a:cxn>
                <a:cxn ang="0">
                  <a:pos x="37" y="36"/>
                </a:cxn>
                <a:cxn ang="0">
                  <a:pos x="21" y="0"/>
                </a:cxn>
                <a:cxn ang="0">
                  <a:pos x="16" y="0"/>
                </a:cxn>
                <a:cxn ang="0">
                  <a:pos x="0" y="36"/>
                </a:cxn>
                <a:cxn ang="0">
                  <a:pos x="4" y="36"/>
                </a:cxn>
                <a:cxn ang="0">
                  <a:pos x="9" y="25"/>
                </a:cxn>
                <a:cxn ang="0">
                  <a:pos x="28" y="25"/>
                </a:cxn>
                <a:cxn ang="0">
                  <a:pos x="32" y="36"/>
                </a:cxn>
              </a:cxnLst>
              <a:rect l="0" t="0" r="r" b="b"/>
              <a:pathLst>
                <a:path w="37" h="36">
                  <a:moveTo>
                    <a:pt x="26" y="22"/>
                  </a:moveTo>
                  <a:lnTo>
                    <a:pt x="11" y="22"/>
                  </a:lnTo>
                  <a:lnTo>
                    <a:pt x="19" y="3"/>
                  </a:lnTo>
                  <a:lnTo>
                    <a:pt x="26" y="22"/>
                  </a:lnTo>
                  <a:close/>
                  <a:moveTo>
                    <a:pt x="32" y="36"/>
                  </a:moveTo>
                  <a:lnTo>
                    <a:pt x="37" y="36"/>
                  </a:lnTo>
                  <a:lnTo>
                    <a:pt x="21" y="0"/>
                  </a:lnTo>
                  <a:lnTo>
                    <a:pt x="16" y="0"/>
                  </a:lnTo>
                  <a:lnTo>
                    <a:pt x="0" y="36"/>
                  </a:lnTo>
                  <a:lnTo>
                    <a:pt x="4" y="36"/>
                  </a:lnTo>
                  <a:lnTo>
                    <a:pt x="9" y="25"/>
                  </a:lnTo>
                  <a:lnTo>
                    <a:pt x="28" y="25"/>
                  </a:lnTo>
                  <a:lnTo>
                    <a:pt x="32"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87" name="Freeform 11"/>
            <p:cNvSpPr>
              <a:spLocks/>
            </p:cNvSpPr>
            <p:nvPr userDrawn="1"/>
          </p:nvSpPr>
          <p:spPr bwMode="auto">
            <a:xfrm>
              <a:off x="1002" y="3849"/>
              <a:ext cx="27" cy="36"/>
            </a:xfrm>
            <a:custGeom>
              <a:avLst/>
              <a:gdLst/>
              <a:ahLst/>
              <a:cxnLst>
                <a:cxn ang="0">
                  <a:pos x="0" y="0"/>
                </a:cxn>
                <a:cxn ang="0">
                  <a:pos x="4" y="0"/>
                </a:cxn>
                <a:cxn ang="0">
                  <a:pos x="4" y="33"/>
                </a:cxn>
                <a:cxn ang="0">
                  <a:pos x="27" y="33"/>
                </a:cxn>
                <a:cxn ang="0">
                  <a:pos x="27" y="36"/>
                </a:cxn>
                <a:cxn ang="0">
                  <a:pos x="0" y="36"/>
                </a:cxn>
                <a:cxn ang="0">
                  <a:pos x="0" y="0"/>
                </a:cxn>
              </a:cxnLst>
              <a:rect l="0" t="0" r="r" b="b"/>
              <a:pathLst>
                <a:path w="27" h="36">
                  <a:moveTo>
                    <a:pt x="0" y="0"/>
                  </a:moveTo>
                  <a:lnTo>
                    <a:pt x="4" y="0"/>
                  </a:lnTo>
                  <a:lnTo>
                    <a:pt x="4" y="33"/>
                  </a:lnTo>
                  <a:lnTo>
                    <a:pt x="27" y="33"/>
                  </a:lnTo>
                  <a:lnTo>
                    <a:pt x="27"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88" name="Freeform 12"/>
            <p:cNvSpPr>
              <a:spLocks/>
            </p:cNvSpPr>
            <p:nvPr userDrawn="1"/>
          </p:nvSpPr>
          <p:spPr bwMode="auto">
            <a:xfrm>
              <a:off x="1036" y="3849"/>
              <a:ext cx="27" cy="36"/>
            </a:xfrm>
            <a:custGeom>
              <a:avLst/>
              <a:gdLst/>
              <a:ahLst/>
              <a:cxnLst>
                <a:cxn ang="0">
                  <a:pos x="0" y="0"/>
                </a:cxn>
                <a:cxn ang="0">
                  <a:pos x="4" y="0"/>
                </a:cxn>
                <a:cxn ang="0">
                  <a:pos x="4" y="33"/>
                </a:cxn>
                <a:cxn ang="0">
                  <a:pos x="27" y="33"/>
                </a:cxn>
                <a:cxn ang="0">
                  <a:pos x="27" y="36"/>
                </a:cxn>
                <a:cxn ang="0">
                  <a:pos x="0" y="36"/>
                </a:cxn>
                <a:cxn ang="0">
                  <a:pos x="0" y="0"/>
                </a:cxn>
              </a:cxnLst>
              <a:rect l="0" t="0" r="r" b="b"/>
              <a:pathLst>
                <a:path w="27" h="36">
                  <a:moveTo>
                    <a:pt x="0" y="0"/>
                  </a:moveTo>
                  <a:lnTo>
                    <a:pt x="4" y="0"/>
                  </a:lnTo>
                  <a:lnTo>
                    <a:pt x="4" y="33"/>
                  </a:lnTo>
                  <a:lnTo>
                    <a:pt x="27" y="33"/>
                  </a:lnTo>
                  <a:lnTo>
                    <a:pt x="27"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89" name="Rectangle 13"/>
            <p:cNvSpPr>
              <a:spLocks noChangeArrowheads="1"/>
            </p:cNvSpPr>
            <p:nvPr userDrawn="1"/>
          </p:nvSpPr>
          <p:spPr bwMode="auto">
            <a:xfrm>
              <a:off x="1071" y="3849"/>
              <a:ext cx="3" cy="36"/>
            </a:xfrm>
            <a:prstGeom prst="rect">
              <a:avLst/>
            </a:prstGeom>
            <a:solidFill>
              <a:srgbClr val="4B4F54"/>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91" name="Freeform 14"/>
            <p:cNvSpPr>
              <a:spLocks noEditPoints="1"/>
            </p:cNvSpPr>
            <p:nvPr userDrawn="1"/>
          </p:nvSpPr>
          <p:spPr bwMode="auto">
            <a:xfrm>
              <a:off x="1082" y="3849"/>
              <a:ext cx="37" cy="36"/>
            </a:xfrm>
            <a:custGeom>
              <a:avLst/>
              <a:gdLst/>
              <a:ahLst/>
              <a:cxnLst>
                <a:cxn ang="0">
                  <a:pos x="26" y="22"/>
                </a:cxn>
                <a:cxn ang="0">
                  <a:pos x="10" y="22"/>
                </a:cxn>
                <a:cxn ang="0">
                  <a:pos x="19" y="3"/>
                </a:cxn>
                <a:cxn ang="0">
                  <a:pos x="26" y="22"/>
                </a:cxn>
                <a:cxn ang="0">
                  <a:pos x="33" y="36"/>
                </a:cxn>
                <a:cxn ang="0">
                  <a:pos x="37" y="36"/>
                </a:cxn>
                <a:cxn ang="0">
                  <a:pos x="20" y="0"/>
                </a:cxn>
                <a:cxn ang="0">
                  <a:pos x="16" y="0"/>
                </a:cxn>
                <a:cxn ang="0">
                  <a:pos x="0" y="36"/>
                </a:cxn>
                <a:cxn ang="0">
                  <a:pos x="4" y="36"/>
                </a:cxn>
                <a:cxn ang="0">
                  <a:pos x="9" y="25"/>
                </a:cxn>
                <a:cxn ang="0">
                  <a:pos x="28" y="25"/>
                </a:cxn>
                <a:cxn ang="0">
                  <a:pos x="33" y="36"/>
                </a:cxn>
              </a:cxnLst>
              <a:rect l="0" t="0" r="r" b="b"/>
              <a:pathLst>
                <a:path w="37" h="36">
                  <a:moveTo>
                    <a:pt x="26" y="22"/>
                  </a:moveTo>
                  <a:lnTo>
                    <a:pt x="10" y="22"/>
                  </a:lnTo>
                  <a:lnTo>
                    <a:pt x="19" y="3"/>
                  </a:lnTo>
                  <a:lnTo>
                    <a:pt x="26" y="22"/>
                  </a:lnTo>
                  <a:close/>
                  <a:moveTo>
                    <a:pt x="33" y="36"/>
                  </a:moveTo>
                  <a:lnTo>
                    <a:pt x="37" y="36"/>
                  </a:lnTo>
                  <a:lnTo>
                    <a:pt x="20" y="0"/>
                  </a:lnTo>
                  <a:lnTo>
                    <a:pt x="16" y="0"/>
                  </a:lnTo>
                  <a:lnTo>
                    <a:pt x="0" y="36"/>
                  </a:lnTo>
                  <a:lnTo>
                    <a:pt x="4" y="36"/>
                  </a:lnTo>
                  <a:lnTo>
                    <a:pt x="9" y="25"/>
                  </a:lnTo>
                  <a:lnTo>
                    <a:pt x="28" y="25"/>
                  </a:lnTo>
                  <a:lnTo>
                    <a:pt x="33"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92" name="Freeform 15"/>
            <p:cNvSpPr>
              <a:spLocks/>
            </p:cNvSpPr>
            <p:nvPr userDrawn="1"/>
          </p:nvSpPr>
          <p:spPr bwMode="auto">
            <a:xfrm>
              <a:off x="1126" y="3849"/>
              <a:ext cx="34" cy="36"/>
            </a:xfrm>
            <a:custGeom>
              <a:avLst/>
              <a:gdLst/>
              <a:ahLst/>
              <a:cxnLst>
                <a:cxn ang="0">
                  <a:pos x="0" y="0"/>
                </a:cxn>
                <a:cxn ang="0">
                  <a:pos x="5" y="0"/>
                </a:cxn>
                <a:cxn ang="0">
                  <a:pos x="29" y="31"/>
                </a:cxn>
                <a:cxn ang="0">
                  <a:pos x="30" y="31"/>
                </a:cxn>
                <a:cxn ang="0">
                  <a:pos x="30" y="0"/>
                </a:cxn>
                <a:cxn ang="0">
                  <a:pos x="34" y="0"/>
                </a:cxn>
                <a:cxn ang="0">
                  <a:pos x="34" y="36"/>
                </a:cxn>
                <a:cxn ang="0">
                  <a:pos x="29" y="36"/>
                </a:cxn>
                <a:cxn ang="0">
                  <a:pos x="4" y="5"/>
                </a:cxn>
                <a:cxn ang="0">
                  <a:pos x="4" y="5"/>
                </a:cxn>
                <a:cxn ang="0">
                  <a:pos x="4" y="36"/>
                </a:cxn>
                <a:cxn ang="0">
                  <a:pos x="0" y="36"/>
                </a:cxn>
                <a:cxn ang="0">
                  <a:pos x="0" y="0"/>
                </a:cxn>
              </a:cxnLst>
              <a:rect l="0" t="0" r="r" b="b"/>
              <a:pathLst>
                <a:path w="34" h="36">
                  <a:moveTo>
                    <a:pt x="0" y="0"/>
                  </a:moveTo>
                  <a:lnTo>
                    <a:pt x="5" y="0"/>
                  </a:lnTo>
                  <a:lnTo>
                    <a:pt x="29" y="31"/>
                  </a:lnTo>
                  <a:lnTo>
                    <a:pt x="30" y="31"/>
                  </a:lnTo>
                  <a:lnTo>
                    <a:pt x="30" y="0"/>
                  </a:lnTo>
                  <a:lnTo>
                    <a:pt x="34" y="0"/>
                  </a:lnTo>
                  <a:lnTo>
                    <a:pt x="34" y="36"/>
                  </a:lnTo>
                  <a:lnTo>
                    <a:pt x="29" y="36"/>
                  </a:lnTo>
                  <a:lnTo>
                    <a:pt x="4" y="5"/>
                  </a:lnTo>
                  <a:lnTo>
                    <a:pt x="4" y="5"/>
                  </a:lnTo>
                  <a:lnTo>
                    <a:pt x="4"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93" name="Freeform 16"/>
            <p:cNvSpPr>
              <a:spLocks/>
            </p:cNvSpPr>
            <p:nvPr userDrawn="1"/>
          </p:nvSpPr>
          <p:spPr bwMode="auto">
            <a:xfrm>
              <a:off x="1169" y="3848"/>
              <a:ext cx="37" cy="38"/>
            </a:xfrm>
            <a:custGeom>
              <a:avLst/>
              <a:gdLst/>
              <a:ahLst/>
              <a:cxnLst>
                <a:cxn ang="0">
                  <a:pos x="61" y="38"/>
                </a:cxn>
                <a:cxn ang="0">
                  <a:pos x="31" y="62"/>
                </a:cxn>
                <a:cxn ang="0">
                  <a:pos x="0" y="31"/>
                </a:cxn>
                <a:cxn ang="0">
                  <a:pos x="31" y="0"/>
                </a:cxn>
                <a:cxn ang="0">
                  <a:pos x="61" y="21"/>
                </a:cxn>
                <a:cxn ang="0">
                  <a:pos x="54" y="21"/>
                </a:cxn>
                <a:cxn ang="0">
                  <a:pos x="31" y="5"/>
                </a:cxn>
                <a:cxn ang="0">
                  <a:pos x="6" y="31"/>
                </a:cxn>
                <a:cxn ang="0">
                  <a:pos x="31" y="57"/>
                </a:cxn>
                <a:cxn ang="0">
                  <a:pos x="55" y="38"/>
                </a:cxn>
                <a:cxn ang="0">
                  <a:pos x="61" y="38"/>
                </a:cxn>
              </a:cxnLst>
              <a:rect l="0" t="0" r="r" b="b"/>
              <a:pathLst>
                <a:path w="61" h="62">
                  <a:moveTo>
                    <a:pt x="61" y="38"/>
                  </a:moveTo>
                  <a:cubicBezTo>
                    <a:pt x="60" y="51"/>
                    <a:pt x="49" y="62"/>
                    <a:pt x="31" y="62"/>
                  </a:cubicBezTo>
                  <a:cubicBezTo>
                    <a:pt x="12" y="62"/>
                    <a:pt x="0" y="50"/>
                    <a:pt x="0" y="31"/>
                  </a:cubicBezTo>
                  <a:cubicBezTo>
                    <a:pt x="0" y="17"/>
                    <a:pt x="8" y="0"/>
                    <a:pt x="31" y="0"/>
                  </a:cubicBezTo>
                  <a:cubicBezTo>
                    <a:pt x="45" y="0"/>
                    <a:pt x="59" y="5"/>
                    <a:pt x="61" y="21"/>
                  </a:cubicBezTo>
                  <a:cubicBezTo>
                    <a:pt x="54" y="21"/>
                    <a:pt x="54" y="21"/>
                    <a:pt x="54" y="21"/>
                  </a:cubicBezTo>
                  <a:cubicBezTo>
                    <a:pt x="52" y="10"/>
                    <a:pt x="42" y="5"/>
                    <a:pt x="31" y="5"/>
                  </a:cubicBezTo>
                  <a:cubicBezTo>
                    <a:pt x="17" y="5"/>
                    <a:pt x="6" y="14"/>
                    <a:pt x="6" y="31"/>
                  </a:cubicBezTo>
                  <a:cubicBezTo>
                    <a:pt x="6" y="44"/>
                    <a:pt x="13" y="57"/>
                    <a:pt x="31" y="57"/>
                  </a:cubicBezTo>
                  <a:cubicBezTo>
                    <a:pt x="46" y="57"/>
                    <a:pt x="53" y="49"/>
                    <a:pt x="55" y="38"/>
                  </a:cubicBezTo>
                  <a:lnTo>
                    <a:pt x="61" y="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94" name="Freeform 17"/>
            <p:cNvSpPr>
              <a:spLocks/>
            </p:cNvSpPr>
            <p:nvPr userDrawn="1"/>
          </p:nvSpPr>
          <p:spPr bwMode="auto">
            <a:xfrm>
              <a:off x="1216" y="3849"/>
              <a:ext cx="29" cy="36"/>
            </a:xfrm>
            <a:custGeom>
              <a:avLst/>
              <a:gdLst/>
              <a:ahLst/>
              <a:cxnLst>
                <a:cxn ang="0">
                  <a:pos x="0" y="0"/>
                </a:cxn>
                <a:cxn ang="0">
                  <a:pos x="29" y="0"/>
                </a:cxn>
                <a:cxn ang="0">
                  <a:pos x="29" y="3"/>
                </a:cxn>
                <a:cxn ang="0">
                  <a:pos x="4" y="3"/>
                </a:cxn>
                <a:cxn ang="0">
                  <a:pos x="4" y="16"/>
                </a:cxn>
                <a:cxn ang="0">
                  <a:pos x="28" y="16"/>
                </a:cxn>
                <a:cxn ang="0">
                  <a:pos x="28" y="19"/>
                </a:cxn>
                <a:cxn ang="0">
                  <a:pos x="4" y="19"/>
                </a:cxn>
                <a:cxn ang="0">
                  <a:pos x="4" y="33"/>
                </a:cxn>
                <a:cxn ang="0">
                  <a:pos x="29" y="33"/>
                </a:cxn>
                <a:cxn ang="0">
                  <a:pos x="29" y="36"/>
                </a:cxn>
                <a:cxn ang="0">
                  <a:pos x="0" y="36"/>
                </a:cxn>
                <a:cxn ang="0">
                  <a:pos x="0" y="0"/>
                </a:cxn>
              </a:cxnLst>
              <a:rect l="0" t="0" r="r" b="b"/>
              <a:pathLst>
                <a:path w="29" h="36">
                  <a:moveTo>
                    <a:pt x="0" y="0"/>
                  </a:moveTo>
                  <a:lnTo>
                    <a:pt x="29" y="0"/>
                  </a:lnTo>
                  <a:lnTo>
                    <a:pt x="29" y="3"/>
                  </a:lnTo>
                  <a:lnTo>
                    <a:pt x="4" y="3"/>
                  </a:lnTo>
                  <a:lnTo>
                    <a:pt x="4" y="16"/>
                  </a:lnTo>
                  <a:lnTo>
                    <a:pt x="28" y="16"/>
                  </a:lnTo>
                  <a:lnTo>
                    <a:pt x="28" y="19"/>
                  </a:lnTo>
                  <a:lnTo>
                    <a:pt x="4" y="19"/>
                  </a:lnTo>
                  <a:lnTo>
                    <a:pt x="4" y="33"/>
                  </a:lnTo>
                  <a:lnTo>
                    <a:pt x="29" y="33"/>
                  </a:lnTo>
                  <a:lnTo>
                    <a:pt x="29"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95" name="Freeform 18"/>
            <p:cNvSpPr>
              <a:spLocks/>
            </p:cNvSpPr>
            <p:nvPr userDrawn="1"/>
          </p:nvSpPr>
          <p:spPr bwMode="auto">
            <a:xfrm>
              <a:off x="1272" y="3849"/>
              <a:ext cx="43" cy="36"/>
            </a:xfrm>
            <a:custGeom>
              <a:avLst/>
              <a:gdLst/>
              <a:ahLst/>
              <a:cxnLst>
                <a:cxn ang="0">
                  <a:pos x="38" y="0"/>
                </a:cxn>
                <a:cxn ang="0">
                  <a:pos x="43" y="0"/>
                </a:cxn>
                <a:cxn ang="0">
                  <a:pos x="43" y="36"/>
                </a:cxn>
                <a:cxn ang="0">
                  <a:pos x="39" y="36"/>
                </a:cxn>
                <a:cxn ang="0">
                  <a:pos x="39" y="5"/>
                </a:cxn>
                <a:cxn ang="0">
                  <a:pos x="39" y="5"/>
                </a:cxn>
                <a:cxn ang="0">
                  <a:pos x="23" y="36"/>
                </a:cxn>
                <a:cxn ang="0">
                  <a:pos x="20" y="36"/>
                </a:cxn>
                <a:cxn ang="0">
                  <a:pos x="4" y="5"/>
                </a:cxn>
                <a:cxn ang="0">
                  <a:pos x="4" y="5"/>
                </a:cxn>
                <a:cxn ang="0">
                  <a:pos x="4" y="36"/>
                </a:cxn>
                <a:cxn ang="0">
                  <a:pos x="0" y="36"/>
                </a:cxn>
                <a:cxn ang="0">
                  <a:pos x="0" y="0"/>
                </a:cxn>
                <a:cxn ang="0">
                  <a:pos x="6" y="0"/>
                </a:cxn>
                <a:cxn ang="0">
                  <a:pos x="22" y="31"/>
                </a:cxn>
                <a:cxn ang="0">
                  <a:pos x="38" y="0"/>
                </a:cxn>
              </a:cxnLst>
              <a:rect l="0" t="0" r="r" b="b"/>
              <a:pathLst>
                <a:path w="43" h="36">
                  <a:moveTo>
                    <a:pt x="38" y="0"/>
                  </a:moveTo>
                  <a:lnTo>
                    <a:pt x="43" y="0"/>
                  </a:lnTo>
                  <a:lnTo>
                    <a:pt x="43" y="36"/>
                  </a:lnTo>
                  <a:lnTo>
                    <a:pt x="39" y="36"/>
                  </a:lnTo>
                  <a:lnTo>
                    <a:pt x="39" y="5"/>
                  </a:lnTo>
                  <a:lnTo>
                    <a:pt x="39" y="5"/>
                  </a:lnTo>
                  <a:lnTo>
                    <a:pt x="23" y="36"/>
                  </a:lnTo>
                  <a:lnTo>
                    <a:pt x="20" y="36"/>
                  </a:lnTo>
                  <a:lnTo>
                    <a:pt x="4" y="5"/>
                  </a:lnTo>
                  <a:lnTo>
                    <a:pt x="4" y="5"/>
                  </a:lnTo>
                  <a:lnTo>
                    <a:pt x="4" y="36"/>
                  </a:lnTo>
                  <a:lnTo>
                    <a:pt x="0" y="36"/>
                  </a:lnTo>
                  <a:lnTo>
                    <a:pt x="0" y="0"/>
                  </a:lnTo>
                  <a:lnTo>
                    <a:pt x="6" y="0"/>
                  </a:lnTo>
                  <a:lnTo>
                    <a:pt x="22" y="31"/>
                  </a:lnTo>
                  <a:lnTo>
                    <a:pt x="38"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96" name="Freeform 19"/>
            <p:cNvSpPr>
              <a:spLocks/>
            </p:cNvSpPr>
            <p:nvPr userDrawn="1"/>
          </p:nvSpPr>
          <p:spPr bwMode="auto">
            <a:xfrm>
              <a:off x="1327" y="3849"/>
              <a:ext cx="28" cy="36"/>
            </a:xfrm>
            <a:custGeom>
              <a:avLst/>
              <a:gdLst/>
              <a:ahLst/>
              <a:cxnLst>
                <a:cxn ang="0">
                  <a:pos x="0" y="0"/>
                </a:cxn>
                <a:cxn ang="0">
                  <a:pos x="28" y="0"/>
                </a:cxn>
                <a:cxn ang="0">
                  <a:pos x="28" y="3"/>
                </a:cxn>
                <a:cxn ang="0">
                  <a:pos x="3" y="3"/>
                </a:cxn>
                <a:cxn ang="0">
                  <a:pos x="3" y="16"/>
                </a:cxn>
                <a:cxn ang="0">
                  <a:pos x="27" y="16"/>
                </a:cxn>
                <a:cxn ang="0">
                  <a:pos x="27" y="19"/>
                </a:cxn>
                <a:cxn ang="0">
                  <a:pos x="3" y="19"/>
                </a:cxn>
                <a:cxn ang="0">
                  <a:pos x="3" y="33"/>
                </a:cxn>
                <a:cxn ang="0">
                  <a:pos x="28" y="33"/>
                </a:cxn>
                <a:cxn ang="0">
                  <a:pos x="28" y="36"/>
                </a:cxn>
                <a:cxn ang="0">
                  <a:pos x="0" y="36"/>
                </a:cxn>
                <a:cxn ang="0">
                  <a:pos x="0" y="0"/>
                </a:cxn>
              </a:cxnLst>
              <a:rect l="0" t="0" r="r" b="b"/>
              <a:pathLst>
                <a:path w="28" h="36">
                  <a:moveTo>
                    <a:pt x="0" y="0"/>
                  </a:moveTo>
                  <a:lnTo>
                    <a:pt x="28" y="0"/>
                  </a:lnTo>
                  <a:lnTo>
                    <a:pt x="28" y="3"/>
                  </a:lnTo>
                  <a:lnTo>
                    <a:pt x="3" y="3"/>
                  </a:lnTo>
                  <a:lnTo>
                    <a:pt x="3" y="16"/>
                  </a:lnTo>
                  <a:lnTo>
                    <a:pt x="27" y="16"/>
                  </a:lnTo>
                  <a:lnTo>
                    <a:pt x="27" y="19"/>
                  </a:lnTo>
                  <a:lnTo>
                    <a:pt x="3" y="19"/>
                  </a:lnTo>
                  <a:lnTo>
                    <a:pt x="3" y="33"/>
                  </a:lnTo>
                  <a:lnTo>
                    <a:pt x="28" y="33"/>
                  </a:lnTo>
                  <a:lnTo>
                    <a:pt x="28"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97" name="Freeform 20"/>
            <p:cNvSpPr>
              <a:spLocks/>
            </p:cNvSpPr>
            <p:nvPr userDrawn="1"/>
          </p:nvSpPr>
          <p:spPr bwMode="auto">
            <a:xfrm>
              <a:off x="1365" y="3849"/>
              <a:ext cx="42" cy="36"/>
            </a:xfrm>
            <a:custGeom>
              <a:avLst/>
              <a:gdLst/>
              <a:ahLst/>
              <a:cxnLst>
                <a:cxn ang="0">
                  <a:pos x="37" y="0"/>
                </a:cxn>
                <a:cxn ang="0">
                  <a:pos x="42" y="0"/>
                </a:cxn>
                <a:cxn ang="0">
                  <a:pos x="42" y="36"/>
                </a:cxn>
                <a:cxn ang="0">
                  <a:pos x="39" y="36"/>
                </a:cxn>
                <a:cxn ang="0">
                  <a:pos x="39" y="5"/>
                </a:cxn>
                <a:cxn ang="0">
                  <a:pos x="39" y="5"/>
                </a:cxn>
                <a:cxn ang="0">
                  <a:pos x="23" y="36"/>
                </a:cxn>
                <a:cxn ang="0">
                  <a:pos x="19" y="36"/>
                </a:cxn>
                <a:cxn ang="0">
                  <a:pos x="4" y="5"/>
                </a:cxn>
                <a:cxn ang="0">
                  <a:pos x="3" y="5"/>
                </a:cxn>
                <a:cxn ang="0">
                  <a:pos x="3" y="36"/>
                </a:cxn>
                <a:cxn ang="0">
                  <a:pos x="0" y="36"/>
                </a:cxn>
                <a:cxn ang="0">
                  <a:pos x="0" y="0"/>
                </a:cxn>
                <a:cxn ang="0">
                  <a:pos x="5" y="0"/>
                </a:cxn>
                <a:cxn ang="0">
                  <a:pos x="21" y="31"/>
                </a:cxn>
                <a:cxn ang="0">
                  <a:pos x="37" y="0"/>
                </a:cxn>
              </a:cxnLst>
              <a:rect l="0" t="0" r="r" b="b"/>
              <a:pathLst>
                <a:path w="42" h="36">
                  <a:moveTo>
                    <a:pt x="37" y="0"/>
                  </a:moveTo>
                  <a:lnTo>
                    <a:pt x="42" y="0"/>
                  </a:lnTo>
                  <a:lnTo>
                    <a:pt x="42" y="36"/>
                  </a:lnTo>
                  <a:lnTo>
                    <a:pt x="39" y="36"/>
                  </a:lnTo>
                  <a:lnTo>
                    <a:pt x="39" y="5"/>
                  </a:lnTo>
                  <a:lnTo>
                    <a:pt x="39" y="5"/>
                  </a:lnTo>
                  <a:lnTo>
                    <a:pt x="23" y="36"/>
                  </a:lnTo>
                  <a:lnTo>
                    <a:pt x="19" y="36"/>
                  </a:lnTo>
                  <a:lnTo>
                    <a:pt x="4" y="5"/>
                  </a:lnTo>
                  <a:lnTo>
                    <a:pt x="3" y="5"/>
                  </a:lnTo>
                  <a:lnTo>
                    <a:pt x="3" y="36"/>
                  </a:lnTo>
                  <a:lnTo>
                    <a:pt x="0" y="36"/>
                  </a:lnTo>
                  <a:lnTo>
                    <a:pt x="0" y="0"/>
                  </a:lnTo>
                  <a:lnTo>
                    <a:pt x="5" y="0"/>
                  </a:lnTo>
                  <a:lnTo>
                    <a:pt x="21" y="31"/>
                  </a:lnTo>
                  <a:lnTo>
                    <a:pt x="37"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98" name="Freeform 21"/>
            <p:cNvSpPr>
              <a:spLocks noEditPoints="1"/>
            </p:cNvSpPr>
            <p:nvPr userDrawn="1"/>
          </p:nvSpPr>
          <p:spPr bwMode="auto">
            <a:xfrm>
              <a:off x="1418" y="3849"/>
              <a:ext cx="32" cy="36"/>
            </a:xfrm>
            <a:custGeom>
              <a:avLst/>
              <a:gdLst/>
              <a:ahLst/>
              <a:cxnLst>
                <a:cxn ang="0">
                  <a:pos x="6" y="6"/>
                </a:cxn>
                <a:cxn ang="0">
                  <a:pos x="33" y="6"/>
                </a:cxn>
                <a:cxn ang="0">
                  <a:pos x="45" y="15"/>
                </a:cxn>
                <a:cxn ang="0">
                  <a:pos x="31" y="26"/>
                </a:cxn>
                <a:cxn ang="0">
                  <a:pos x="6" y="26"/>
                </a:cxn>
                <a:cxn ang="0">
                  <a:pos x="6" y="6"/>
                </a:cxn>
                <a:cxn ang="0">
                  <a:pos x="0" y="60"/>
                </a:cxn>
                <a:cxn ang="0">
                  <a:pos x="33" y="60"/>
                </a:cxn>
                <a:cxn ang="0">
                  <a:pos x="53" y="43"/>
                </a:cxn>
                <a:cxn ang="0">
                  <a:pos x="40" y="28"/>
                </a:cxn>
                <a:cxn ang="0">
                  <a:pos x="40" y="28"/>
                </a:cxn>
                <a:cxn ang="0">
                  <a:pos x="51" y="15"/>
                </a:cxn>
                <a:cxn ang="0">
                  <a:pos x="34" y="0"/>
                </a:cxn>
                <a:cxn ang="0">
                  <a:pos x="0" y="0"/>
                </a:cxn>
                <a:cxn ang="0">
                  <a:pos x="0" y="60"/>
                </a:cxn>
                <a:cxn ang="0">
                  <a:pos x="6" y="32"/>
                </a:cxn>
                <a:cxn ang="0">
                  <a:pos x="34" y="32"/>
                </a:cxn>
                <a:cxn ang="0">
                  <a:pos x="46" y="43"/>
                </a:cxn>
                <a:cxn ang="0">
                  <a:pos x="32" y="54"/>
                </a:cxn>
                <a:cxn ang="0">
                  <a:pos x="6" y="54"/>
                </a:cxn>
                <a:cxn ang="0">
                  <a:pos x="6" y="32"/>
                </a:cxn>
              </a:cxnLst>
              <a:rect l="0" t="0" r="r" b="b"/>
              <a:pathLst>
                <a:path w="53" h="60">
                  <a:moveTo>
                    <a:pt x="6" y="6"/>
                  </a:moveTo>
                  <a:cubicBezTo>
                    <a:pt x="33" y="6"/>
                    <a:pt x="33" y="6"/>
                    <a:pt x="33" y="6"/>
                  </a:cubicBezTo>
                  <a:cubicBezTo>
                    <a:pt x="40" y="6"/>
                    <a:pt x="45" y="8"/>
                    <a:pt x="45" y="15"/>
                  </a:cubicBezTo>
                  <a:cubicBezTo>
                    <a:pt x="45" y="23"/>
                    <a:pt x="39" y="26"/>
                    <a:pt x="31" y="26"/>
                  </a:cubicBezTo>
                  <a:cubicBezTo>
                    <a:pt x="6" y="26"/>
                    <a:pt x="6" y="26"/>
                    <a:pt x="6" y="26"/>
                  </a:cubicBezTo>
                  <a:lnTo>
                    <a:pt x="6" y="6"/>
                  </a:lnTo>
                  <a:close/>
                  <a:moveTo>
                    <a:pt x="0" y="60"/>
                  </a:moveTo>
                  <a:cubicBezTo>
                    <a:pt x="33" y="60"/>
                    <a:pt x="33" y="60"/>
                    <a:pt x="33" y="60"/>
                  </a:cubicBezTo>
                  <a:cubicBezTo>
                    <a:pt x="43" y="60"/>
                    <a:pt x="53" y="55"/>
                    <a:pt x="53" y="43"/>
                  </a:cubicBezTo>
                  <a:cubicBezTo>
                    <a:pt x="53" y="35"/>
                    <a:pt x="48" y="29"/>
                    <a:pt x="40" y="28"/>
                  </a:cubicBezTo>
                  <a:cubicBezTo>
                    <a:pt x="40" y="28"/>
                    <a:pt x="40" y="28"/>
                    <a:pt x="40" y="28"/>
                  </a:cubicBezTo>
                  <a:cubicBezTo>
                    <a:pt x="48" y="26"/>
                    <a:pt x="51" y="21"/>
                    <a:pt x="51" y="15"/>
                  </a:cubicBezTo>
                  <a:cubicBezTo>
                    <a:pt x="51" y="7"/>
                    <a:pt x="46" y="0"/>
                    <a:pt x="34" y="0"/>
                  </a:cubicBezTo>
                  <a:cubicBezTo>
                    <a:pt x="0" y="0"/>
                    <a:pt x="0" y="0"/>
                    <a:pt x="0" y="0"/>
                  </a:cubicBezTo>
                  <a:lnTo>
                    <a:pt x="0" y="60"/>
                  </a:lnTo>
                  <a:close/>
                  <a:moveTo>
                    <a:pt x="6" y="32"/>
                  </a:moveTo>
                  <a:cubicBezTo>
                    <a:pt x="34" y="32"/>
                    <a:pt x="34" y="32"/>
                    <a:pt x="34" y="32"/>
                  </a:cubicBezTo>
                  <a:cubicBezTo>
                    <a:pt x="41" y="32"/>
                    <a:pt x="46" y="34"/>
                    <a:pt x="46" y="43"/>
                  </a:cubicBezTo>
                  <a:cubicBezTo>
                    <a:pt x="46" y="51"/>
                    <a:pt x="40" y="54"/>
                    <a:pt x="32" y="54"/>
                  </a:cubicBezTo>
                  <a:cubicBezTo>
                    <a:pt x="6" y="54"/>
                    <a:pt x="6" y="54"/>
                    <a:pt x="6" y="54"/>
                  </a:cubicBezTo>
                  <a:lnTo>
                    <a:pt x="6" y="32"/>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99" name="Freeform 22"/>
            <p:cNvSpPr>
              <a:spLocks/>
            </p:cNvSpPr>
            <p:nvPr userDrawn="1"/>
          </p:nvSpPr>
          <p:spPr bwMode="auto">
            <a:xfrm>
              <a:off x="1460" y="3849"/>
              <a:ext cx="29" cy="36"/>
            </a:xfrm>
            <a:custGeom>
              <a:avLst/>
              <a:gdLst/>
              <a:ahLst/>
              <a:cxnLst>
                <a:cxn ang="0">
                  <a:pos x="0" y="0"/>
                </a:cxn>
                <a:cxn ang="0">
                  <a:pos x="29" y="0"/>
                </a:cxn>
                <a:cxn ang="0">
                  <a:pos x="29" y="3"/>
                </a:cxn>
                <a:cxn ang="0">
                  <a:pos x="4" y="3"/>
                </a:cxn>
                <a:cxn ang="0">
                  <a:pos x="4" y="16"/>
                </a:cxn>
                <a:cxn ang="0">
                  <a:pos x="28" y="16"/>
                </a:cxn>
                <a:cxn ang="0">
                  <a:pos x="28" y="19"/>
                </a:cxn>
                <a:cxn ang="0">
                  <a:pos x="4" y="19"/>
                </a:cxn>
                <a:cxn ang="0">
                  <a:pos x="4" y="33"/>
                </a:cxn>
                <a:cxn ang="0">
                  <a:pos x="29" y="33"/>
                </a:cxn>
                <a:cxn ang="0">
                  <a:pos x="29" y="36"/>
                </a:cxn>
                <a:cxn ang="0">
                  <a:pos x="0" y="36"/>
                </a:cxn>
                <a:cxn ang="0">
                  <a:pos x="0" y="0"/>
                </a:cxn>
              </a:cxnLst>
              <a:rect l="0" t="0" r="r" b="b"/>
              <a:pathLst>
                <a:path w="29" h="36">
                  <a:moveTo>
                    <a:pt x="0" y="0"/>
                  </a:moveTo>
                  <a:lnTo>
                    <a:pt x="29" y="0"/>
                  </a:lnTo>
                  <a:lnTo>
                    <a:pt x="29" y="3"/>
                  </a:lnTo>
                  <a:lnTo>
                    <a:pt x="4" y="3"/>
                  </a:lnTo>
                  <a:lnTo>
                    <a:pt x="4" y="16"/>
                  </a:lnTo>
                  <a:lnTo>
                    <a:pt x="28" y="16"/>
                  </a:lnTo>
                  <a:lnTo>
                    <a:pt x="28" y="19"/>
                  </a:lnTo>
                  <a:lnTo>
                    <a:pt x="4" y="19"/>
                  </a:lnTo>
                  <a:lnTo>
                    <a:pt x="4" y="33"/>
                  </a:lnTo>
                  <a:lnTo>
                    <a:pt x="29" y="33"/>
                  </a:lnTo>
                  <a:lnTo>
                    <a:pt x="29"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0" name="Freeform 23"/>
            <p:cNvSpPr>
              <a:spLocks noEditPoints="1"/>
            </p:cNvSpPr>
            <p:nvPr userDrawn="1"/>
          </p:nvSpPr>
          <p:spPr bwMode="auto">
            <a:xfrm>
              <a:off x="1499" y="3849"/>
              <a:ext cx="32" cy="36"/>
            </a:xfrm>
            <a:custGeom>
              <a:avLst/>
              <a:gdLst/>
              <a:ahLst/>
              <a:cxnLst>
                <a:cxn ang="0">
                  <a:pos x="6" y="6"/>
                </a:cxn>
                <a:cxn ang="0">
                  <a:pos x="33" y="6"/>
                </a:cxn>
                <a:cxn ang="0">
                  <a:pos x="46" y="16"/>
                </a:cxn>
                <a:cxn ang="0">
                  <a:pos x="33" y="28"/>
                </a:cxn>
                <a:cxn ang="0">
                  <a:pos x="6" y="28"/>
                </a:cxn>
                <a:cxn ang="0">
                  <a:pos x="6" y="6"/>
                </a:cxn>
                <a:cxn ang="0">
                  <a:pos x="0" y="60"/>
                </a:cxn>
                <a:cxn ang="0">
                  <a:pos x="6" y="60"/>
                </a:cxn>
                <a:cxn ang="0">
                  <a:pos x="6" y="34"/>
                </a:cxn>
                <a:cxn ang="0">
                  <a:pos x="30" y="34"/>
                </a:cxn>
                <a:cxn ang="0">
                  <a:pos x="45" y="48"/>
                </a:cxn>
                <a:cxn ang="0">
                  <a:pos x="47" y="60"/>
                </a:cxn>
                <a:cxn ang="0">
                  <a:pos x="53" y="60"/>
                </a:cxn>
                <a:cxn ang="0">
                  <a:pos x="51" y="47"/>
                </a:cxn>
                <a:cxn ang="0">
                  <a:pos x="41" y="31"/>
                </a:cxn>
                <a:cxn ang="0">
                  <a:pos x="41" y="31"/>
                </a:cxn>
                <a:cxn ang="0">
                  <a:pos x="52" y="16"/>
                </a:cxn>
                <a:cxn ang="0">
                  <a:pos x="33" y="0"/>
                </a:cxn>
                <a:cxn ang="0">
                  <a:pos x="0" y="0"/>
                </a:cxn>
                <a:cxn ang="0">
                  <a:pos x="0" y="60"/>
                </a:cxn>
              </a:cxnLst>
              <a:rect l="0" t="0" r="r" b="b"/>
              <a:pathLst>
                <a:path w="53" h="60">
                  <a:moveTo>
                    <a:pt x="6" y="6"/>
                  </a:moveTo>
                  <a:cubicBezTo>
                    <a:pt x="33" y="6"/>
                    <a:pt x="33" y="6"/>
                    <a:pt x="33" y="6"/>
                  </a:cubicBezTo>
                  <a:cubicBezTo>
                    <a:pt x="39" y="6"/>
                    <a:pt x="46" y="7"/>
                    <a:pt x="46" y="16"/>
                  </a:cubicBezTo>
                  <a:cubicBezTo>
                    <a:pt x="46" y="25"/>
                    <a:pt x="39" y="28"/>
                    <a:pt x="33" y="28"/>
                  </a:cubicBezTo>
                  <a:cubicBezTo>
                    <a:pt x="6" y="28"/>
                    <a:pt x="6" y="28"/>
                    <a:pt x="6" y="28"/>
                  </a:cubicBezTo>
                  <a:lnTo>
                    <a:pt x="6" y="6"/>
                  </a:lnTo>
                  <a:close/>
                  <a:moveTo>
                    <a:pt x="0" y="60"/>
                  </a:moveTo>
                  <a:cubicBezTo>
                    <a:pt x="6" y="60"/>
                    <a:pt x="6" y="60"/>
                    <a:pt x="6" y="60"/>
                  </a:cubicBezTo>
                  <a:cubicBezTo>
                    <a:pt x="6" y="34"/>
                    <a:pt x="6" y="34"/>
                    <a:pt x="6" y="34"/>
                  </a:cubicBezTo>
                  <a:cubicBezTo>
                    <a:pt x="30" y="34"/>
                    <a:pt x="30" y="34"/>
                    <a:pt x="30" y="34"/>
                  </a:cubicBezTo>
                  <a:cubicBezTo>
                    <a:pt x="41" y="34"/>
                    <a:pt x="45" y="37"/>
                    <a:pt x="45" y="48"/>
                  </a:cubicBezTo>
                  <a:cubicBezTo>
                    <a:pt x="45" y="54"/>
                    <a:pt x="46" y="59"/>
                    <a:pt x="47" y="60"/>
                  </a:cubicBezTo>
                  <a:cubicBezTo>
                    <a:pt x="53" y="60"/>
                    <a:pt x="53" y="60"/>
                    <a:pt x="53" y="60"/>
                  </a:cubicBezTo>
                  <a:cubicBezTo>
                    <a:pt x="52" y="58"/>
                    <a:pt x="51" y="51"/>
                    <a:pt x="51" y="47"/>
                  </a:cubicBezTo>
                  <a:cubicBezTo>
                    <a:pt x="51" y="38"/>
                    <a:pt x="49" y="32"/>
                    <a:pt x="41" y="31"/>
                  </a:cubicBezTo>
                  <a:cubicBezTo>
                    <a:pt x="41" y="31"/>
                    <a:pt x="41" y="31"/>
                    <a:pt x="41" y="31"/>
                  </a:cubicBezTo>
                  <a:cubicBezTo>
                    <a:pt x="48" y="29"/>
                    <a:pt x="52" y="23"/>
                    <a:pt x="52" y="16"/>
                  </a:cubicBezTo>
                  <a:cubicBezTo>
                    <a:pt x="52" y="4"/>
                    <a:pt x="43" y="0"/>
                    <a:pt x="33" y="0"/>
                  </a:cubicBezTo>
                  <a:cubicBezTo>
                    <a:pt x="0" y="0"/>
                    <a:pt x="0" y="0"/>
                    <a:pt x="0" y="0"/>
                  </a:cubicBezTo>
                  <a:lnTo>
                    <a:pt x="0" y="6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1" name="Freeform 24"/>
            <p:cNvSpPr>
              <a:spLocks noEditPoints="1"/>
            </p:cNvSpPr>
            <p:nvPr userDrawn="1"/>
          </p:nvSpPr>
          <p:spPr bwMode="auto">
            <a:xfrm>
              <a:off x="727" y="3849"/>
              <a:ext cx="38" cy="36"/>
            </a:xfrm>
            <a:custGeom>
              <a:avLst/>
              <a:gdLst/>
              <a:ahLst/>
              <a:cxnLst>
                <a:cxn ang="0">
                  <a:pos x="27" y="22"/>
                </a:cxn>
                <a:cxn ang="0">
                  <a:pos x="11" y="22"/>
                </a:cxn>
                <a:cxn ang="0">
                  <a:pos x="19" y="3"/>
                </a:cxn>
                <a:cxn ang="0">
                  <a:pos x="27" y="22"/>
                </a:cxn>
                <a:cxn ang="0">
                  <a:pos x="33" y="36"/>
                </a:cxn>
                <a:cxn ang="0">
                  <a:pos x="38" y="36"/>
                </a:cxn>
                <a:cxn ang="0">
                  <a:pos x="21" y="0"/>
                </a:cxn>
                <a:cxn ang="0">
                  <a:pos x="17" y="0"/>
                </a:cxn>
                <a:cxn ang="0">
                  <a:pos x="0" y="36"/>
                </a:cxn>
                <a:cxn ang="0">
                  <a:pos x="4" y="36"/>
                </a:cxn>
                <a:cxn ang="0">
                  <a:pos x="9" y="25"/>
                </a:cxn>
                <a:cxn ang="0">
                  <a:pos x="29" y="25"/>
                </a:cxn>
                <a:cxn ang="0">
                  <a:pos x="33" y="36"/>
                </a:cxn>
              </a:cxnLst>
              <a:rect l="0" t="0" r="r" b="b"/>
              <a:pathLst>
                <a:path w="38" h="36">
                  <a:moveTo>
                    <a:pt x="27" y="22"/>
                  </a:moveTo>
                  <a:lnTo>
                    <a:pt x="11" y="22"/>
                  </a:lnTo>
                  <a:lnTo>
                    <a:pt x="19" y="3"/>
                  </a:lnTo>
                  <a:lnTo>
                    <a:pt x="27" y="22"/>
                  </a:lnTo>
                  <a:close/>
                  <a:moveTo>
                    <a:pt x="33" y="36"/>
                  </a:moveTo>
                  <a:lnTo>
                    <a:pt x="38" y="36"/>
                  </a:lnTo>
                  <a:lnTo>
                    <a:pt x="21" y="0"/>
                  </a:lnTo>
                  <a:lnTo>
                    <a:pt x="17" y="0"/>
                  </a:lnTo>
                  <a:lnTo>
                    <a:pt x="0" y="36"/>
                  </a:lnTo>
                  <a:lnTo>
                    <a:pt x="4" y="36"/>
                  </a:lnTo>
                  <a:lnTo>
                    <a:pt x="9" y="25"/>
                  </a:lnTo>
                  <a:lnTo>
                    <a:pt x="29" y="25"/>
                  </a:lnTo>
                  <a:lnTo>
                    <a:pt x="33"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2" name="Freeform 25"/>
            <p:cNvSpPr>
              <a:spLocks/>
            </p:cNvSpPr>
            <p:nvPr userDrawn="1"/>
          </p:nvSpPr>
          <p:spPr bwMode="auto">
            <a:xfrm>
              <a:off x="787" y="3848"/>
              <a:ext cx="32" cy="38"/>
            </a:xfrm>
            <a:custGeom>
              <a:avLst/>
              <a:gdLst/>
              <a:ahLst/>
              <a:cxnLst>
                <a:cxn ang="0">
                  <a:pos x="44" y="18"/>
                </a:cxn>
                <a:cxn ang="0">
                  <a:pos x="25" y="5"/>
                </a:cxn>
                <a:cxn ang="0">
                  <a:pos x="9" y="16"/>
                </a:cxn>
                <a:cxn ang="0">
                  <a:pos x="30" y="28"/>
                </a:cxn>
                <a:cxn ang="0">
                  <a:pos x="52" y="44"/>
                </a:cxn>
                <a:cxn ang="0">
                  <a:pos x="27" y="62"/>
                </a:cxn>
                <a:cxn ang="0">
                  <a:pos x="0" y="41"/>
                </a:cxn>
                <a:cxn ang="0">
                  <a:pos x="6" y="41"/>
                </a:cxn>
                <a:cxn ang="0">
                  <a:pos x="27" y="57"/>
                </a:cxn>
                <a:cxn ang="0">
                  <a:pos x="45" y="45"/>
                </a:cxn>
                <a:cxn ang="0">
                  <a:pos x="24" y="33"/>
                </a:cxn>
                <a:cxn ang="0">
                  <a:pos x="2" y="17"/>
                </a:cxn>
                <a:cxn ang="0">
                  <a:pos x="25" y="0"/>
                </a:cxn>
                <a:cxn ang="0">
                  <a:pos x="50" y="18"/>
                </a:cxn>
                <a:cxn ang="0">
                  <a:pos x="44" y="18"/>
                </a:cxn>
              </a:cxnLst>
              <a:rect l="0" t="0" r="r" b="b"/>
              <a:pathLst>
                <a:path w="52" h="62">
                  <a:moveTo>
                    <a:pt x="44" y="18"/>
                  </a:moveTo>
                  <a:cubicBezTo>
                    <a:pt x="43" y="8"/>
                    <a:pt x="35" y="5"/>
                    <a:pt x="25" y="5"/>
                  </a:cubicBezTo>
                  <a:cubicBezTo>
                    <a:pt x="16" y="5"/>
                    <a:pt x="9" y="9"/>
                    <a:pt x="9" y="16"/>
                  </a:cubicBezTo>
                  <a:cubicBezTo>
                    <a:pt x="9" y="24"/>
                    <a:pt x="16" y="25"/>
                    <a:pt x="30" y="28"/>
                  </a:cubicBezTo>
                  <a:cubicBezTo>
                    <a:pt x="41" y="30"/>
                    <a:pt x="52" y="32"/>
                    <a:pt x="52" y="44"/>
                  </a:cubicBezTo>
                  <a:cubicBezTo>
                    <a:pt x="52" y="58"/>
                    <a:pt x="39" y="62"/>
                    <a:pt x="27" y="62"/>
                  </a:cubicBezTo>
                  <a:cubicBezTo>
                    <a:pt x="12" y="62"/>
                    <a:pt x="1" y="57"/>
                    <a:pt x="0" y="41"/>
                  </a:cubicBezTo>
                  <a:cubicBezTo>
                    <a:pt x="6" y="41"/>
                    <a:pt x="6" y="41"/>
                    <a:pt x="6" y="41"/>
                  </a:cubicBezTo>
                  <a:cubicBezTo>
                    <a:pt x="8" y="54"/>
                    <a:pt x="16" y="57"/>
                    <a:pt x="27" y="57"/>
                  </a:cubicBezTo>
                  <a:cubicBezTo>
                    <a:pt x="36" y="57"/>
                    <a:pt x="45" y="54"/>
                    <a:pt x="45" y="45"/>
                  </a:cubicBezTo>
                  <a:cubicBezTo>
                    <a:pt x="45" y="36"/>
                    <a:pt x="35" y="34"/>
                    <a:pt x="24" y="33"/>
                  </a:cubicBezTo>
                  <a:cubicBezTo>
                    <a:pt x="10" y="30"/>
                    <a:pt x="2" y="26"/>
                    <a:pt x="2" y="17"/>
                  </a:cubicBezTo>
                  <a:cubicBezTo>
                    <a:pt x="2" y="4"/>
                    <a:pt x="14" y="0"/>
                    <a:pt x="25" y="0"/>
                  </a:cubicBezTo>
                  <a:cubicBezTo>
                    <a:pt x="38" y="0"/>
                    <a:pt x="50" y="4"/>
                    <a:pt x="50" y="18"/>
                  </a:cubicBezTo>
                  <a:lnTo>
                    <a:pt x="44" y="1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3" name="Freeform 26"/>
            <p:cNvSpPr>
              <a:spLocks/>
            </p:cNvSpPr>
            <p:nvPr userDrawn="1"/>
          </p:nvSpPr>
          <p:spPr bwMode="auto">
            <a:xfrm>
              <a:off x="824" y="3849"/>
              <a:ext cx="32" cy="36"/>
            </a:xfrm>
            <a:custGeom>
              <a:avLst/>
              <a:gdLst/>
              <a:ahLst/>
              <a:cxnLst>
                <a:cxn ang="0">
                  <a:pos x="14" y="3"/>
                </a:cxn>
                <a:cxn ang="0">
                  <a:pos x="0" y="3"/>
                </a:cxn>
                <a:cxn ang="0">
                  <a:pos x="0" y="0"/>
                </a:cxn>
                <a:cxn ang="0">
                  <a:pos x="32" y="0"/>
                </a:cxn>
                <a:cxn ang="0">
                  <a:pos x="32" y="3"/>
                </a:cxn>
                <a:cxn ang="0">
                  <a:pos x="18" y="3"/>
                </a:cxn>
                <a:cxn ang="0">
                  <a:pos x="18" y="36"/>
                </a:cxn>
                <a:cxn ang="0">
                  <a:pos x="14" y="36"/>
                </a:cxn>
                <a:cxn ang="0">
                  <a:pos x="14" y="3"/>
                </a:cxn>
              </a:cxnLst>
              <a:rect l="0" t="0" r="r" b="b"/>
              <a:pathLst>
                <a:path w="32" h="36">
                  <a:moveTo>
                    <a:pt x="14" y="3"/>
                  </a:moveTo>
                  <a:lnTo>
                    <a:pt x="0" y="3"/>
                  </a:lnTo>
                  <a:lnTo>
                    <a:pt x="0" y="0"/>
                  </a:lnTo>
                  <a:lnTo>
                    <a:pt x="32" y="0"/>
                  </a:lnTo>
                  <a:lnTo>
                    <a:pt x="32" y="3"/>
                  </a:lnTo>
                  <a:lnTo>
                    <a:pt x="18" y="3"/>
                  </a:lnTo>
                  <a:lnTo>
                    <a:pt x="18" y="36"/>
                  </a:lnTo>
                  <a:lnTo>
                    <a:pt x="14" y="36"/>
                  </a:lnTo>
                  <a:lnTo>
                    <a:pt x="14" y="3"/>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4" name="Freeform 27"/>
            <p:cNvSpPr>
              <a:spLocks noEditPoints="1"/>
            </p:cNvSpPr>
            <p:nvPr userDrawn="1"/>
          </p:nvSpPr>
          <p:spPr bwMode="auto">
            <a:xfrm>
              <a:off x="858" y="3849"/>
              <a:ext cx="37" cy="36"/>
            </a:xfrm>
            <a:custGeom>
              <a:avLst/>
              <a:gdLst/>
              <a:ahLst/>
              <a:cxnLst>
                <a:cxn ang="0">
                  <a:pos x="26" y="22"/>
                </a:cxn>
                <a:cxn ang="0">
                  <a:pos x="10" y="22"/>
                </a:cxn>
                <a:cxn ang="0">
                  <a:pos x="19" y="3"/>
                </a:cxn>
                <a:cxn ang="0">
                  <a:pos x="26" y="22"/>
                </a:cxn>
                <a:cxn ang="0">
                  <a:pos x="32" y="36"/>
                </a:cxn>
                <a:cxn ang="0">
                  <a:pos x="37" y="36"/>
                </a:cxn>
                <a:cxn ang="0">
                  <a:pos x="20" y="0"/>
                </a:cxn>
                <a:cxn ang="0">
                  <a:pos x="16" y="0"/>
                </a:cxn>
                <a:cxn ang="0">
                  <a:pos x="0" y="36"/>
                </a:cxn>
                <a:cxn ang="0">
                  <a:pos x="4" y="36"/>
                </a:cxn>
                <a:cxn ang="0">
                  <a:pos x="9" y="25"/>
                </a:cxn>
                <a:cxn ang="0">
                  <a:pos x="28" y="25"/>
                </a:cxn>
                <a:cxn ang="0">
                  <a:pos x="32" y="36"/>
                </a:cxn>
              </a:cxnLst>
              <a:rect l="0" t="0" r="r" b="b"/>
              <a:pathLst>
                <a:path w="37" h="36">
                  <a:moveTo>
                    <a:pt x="26" y="22"/>
                  </a:moveTo>
                  <a:lnTo>
                    <a:pt x="10" y="22"/>
                  </a:lnTo>
                  <a:lnTo>
                    <a:pt x="19" y="3"/>
                  </a:lnTo>
                  <a:lnTo>
                    <a:pt x="26" y="22"/>
                  </a:lnTo>
                  <a:close/>
                  <a:moveTo>
                    <a:pt x="32" y="36"/>
                  </a:moveTo>
                  <a:lnTo>
                    <a:pt x="37" y="36"/>
                  </a:lnTo>
                  <a:lnTo>
                    <a:pt x="20" y="0"/>
                  </a:lnTo>
                  <a:lnTo>
                    <a:pt x="16" y="0"/>
                  </a:lnTo>
                  <a:lnTo>
                    <a:pt x="0" y="36"/>
                  </a:lnTo>
                  <a:lnTo>
                    <a:pt x="4" y="36"/>
                  </a:lnTo>
                  <a:lnTo>
                    <a:pt x="9" y="25"/>
                  </a:lnTo>
                  <a:lnTo>
                    <a:pt x="28" y="25"/>
                  </a:lnTo>
                  <a:lnTo>
                    <a:pt x="32"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5" name="Freeform 28"/>
            <p:cNvSpPr>
              <a:spLocks noEditPoints="1"/>
            </p:cNvSpPr>
            <p:nvPr userDrawn="1"/>
          </p:nvSpPr>
          <p:spPr bwMode="auto">
            <a:xfrm>
              <a:off x="902" y="3849"/>
              <a:ext cx="32" cy="36"/>
            </a:xfrm>
            <a:custGeom>
              <a:avLst/>
              <a:gdLst/>
              <a:ahLst/>
              <a:cxnLst>
                <a:cxn ang="0">
                  <a:pos x="6" y="6"/>
                </a:cxn>
                <a:cxn ang="0">
                  <a:pos x="33" y="6"/>
                </a:cxn>
                <a:cxn ang="0">
                  <a:pos x="46" y="16"/>
                </a:cxn>
                <a:cxn ang="0">
                  <a:pos x="33" y="28"/>
                </a:cxn>
                <a:cxn ang="0">
                  <a:pos x="6" y="28"/>
                </a:cxn>
                <a:cxn ang="0">
                  <a:pos x="6" y="6"/>
                </a:cxn>
                <a:cxn ang="0">
                  <a:pos x="0" y="60"/>
                </a:cxn>
                <a:cxn ang="0">
                  <a:pos x="6" y="60"/>
                </a:cxn>
                <a:cxn ang="0">
                  <a:pos x="6" y="34"/>
                </a:cxn>
                <a:cxn ang="0">
                  <a:pos x="31" y="34"/>
                </a:cxn>
                <a:cxn ang="0">
                  <a:pos x="45" y="48"/>
                </a:cxn>
                <a:cxn ang="0">
                  <a:pos x="47" y="60"/>
                </a:cxn>
                <a:cxn ang="0">
                  <a:pos x="53" y="60"/>
                </a:cxn>
                <a:cxn ang="0">
                  <a:pos x="51" y="47"/>
                </a:cxn>
                <a:cxn ang="0">
                  <a:pos x="41" y="31"/>
                </a:cxn>
                <a:cxn ang="0">
                  <a:pos x="41" y="31"/>
                </a:cxn>
                <a:cxn ang="0">
                  <a:pos x="52" y="16"/>
                </a:cxn>
                <a:cxn ang="0">
                  <a:pos x="33" y="0"/>
                </a:cxn>
                <a:cxn ang="0">
                  <a:pos x="0" y="0"/>
                </a:cxn>
                <a:cxn ang="0">
                  <a:pos x="0" y="60"/>
                </a:cxn>
              </a:cxnLst>
              <a:rect l="0" t="0" r="r" b="b"/>
              <a:pathLst>
                <a:path w="53" h="60">
                  <a:moveTo>
                    <a:pt x="6" y="6"/>
                  </a:moveTo>
                  <a:cubicBezTo>
                    <a:pt x="33" y="6"/>
                    <a:pt x="33" y="6"/>
                    <a:pt x="33" y="6"/>
                  </a:cubicBezTo>
                  <a:cubicBezTo>
                    <a:pt x="39" y="6"/>
                    <a:pt x="46" y="7"/>
                    <a:pt x="46" y="16"/>
                  </a:cubicBezTo>
                  <a:cubicBezTo>
                    <a:pt x="46" y="25"/>
                    <a:pt x="39" y="28"/>
                    <a:pt x="33" y="28"/>
                  </a:cubicBezTo>
                  <a:cubicBezTo>
                    <a:pt x="6" y="28"/>
                    <a:pt x="6" y="28"/>
                    <a:pt x="6" y="28"/>
                  </a:cubicBezTo>
                  <a:lnTo>
                    <a:pt x="6" y="6"/>
                  </a:lnTo>
                  <a:close/>
                  <a:moveTo>
                    <a:pt x="0" y="60"/>
                  </a:moveTo>
                  <a:cubicBezTo>
                    <a:pt x="6" y="60"/>
                    <a:pt x="6" y="60"/>
                    <a:pt x="6" y="60"/>
                  </a:cubicBezTo>
                  <a:cubicBezTo>
                    <a:pt x="6" y="34"/>
                    <a:pt x="6" y="34"/>
                    <a:pt x="6" y="34"/>
                  </a:cubicBezTo>
                  <a:cubicBezTo>
                    <a:pt x="31" y="34"/>
                    <a:pt x="31" y="34"/>
                    <a:pt x="31" y="34"/>
                  </a:cubicBezTo>
                  <a:cubicBezTo>
                    <a:pt x="41" y="34"/>
                    <a:pt x="45" y="37"/>
                    <a:pt x="45" y="48"/>
                  </a:cubicBezTo>
                  <a:cubicBezTo>
                    <a:pt x="45" y="54"/>
                    <a:pt x="46" y="59"/>
                    <a:pt x="47" y="60"/>
                  </a:cubicBezTo>
                  <a:cubicBezTo>
                    <a:pt x="53" y="60"/>
                    <a:pt x="53" y="60"/>
                    <a:pt x="53" y="60"/>
                  </a:cubicBezTo>
                  <a:cubicBezTo>
                    <a:pt x="52" y="58"/>
                    <a:pt x="51" y="51"/>
                    <a:pt x="51" y="47"/>
                  </a:cubicBezTo>
                  <a:cubicBezTo>
                    <a:pt x="51" y="38"/>
                    <a:pt x="49" y="32"/>
                    <a:pt x="41" y="31"/>
                  </a:cubicBezTo>
                  <a:cubicBezTo>
                    <a:pt x="41" y="31"/>
                    <a:pt x="41" y="31"/>
                    <a:pt x="41" y="31"/>
                  </a:cubicBezTo>
                  <a:cubicBezTo>
                    <a:pt x="48" y="29"/>
                    <a:pt x="52" y="23"/>
                    <a:pt x="52" y="16"/>
                  </a:cubicBezTo>
                  <a:cubicBezTo>
                    <a:pt x="52" y="4"/>
                    <a:pt x="43" y="0"/>
                    <a:pt x="33" y="0"/>
                  </a:cubicBezTo>
                  <a:cubicBezTo>
                    <a:pt x="0" y="0"/>
                    <a:pt x="0" y="0"/>
                    <a:pt x="0" y="0"/>
                  </a:cubicBezTo>
                  <a:lnTo>
                    <a:pt x="0" y="6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6" name="Freeform 29"/>
            <p:cNvSpPr>
              <a:spLocks noEditPoints="1"/>
            </p:cNvSpPr>
            <p:nvPr userDrawn="1"/>
          </p:nvSpPr>
          <p:spPr bwMode="auto">
            <a:xfrm>
              <a:off x="958" y="3849"/>
              <a:ext cx="37" cy="36"/>
            </a:xfrm>
            <a:custGeom>
              <a:avLst/>
              <a:gdLst/>
              <a:ahLst/>
              <a:cxnLst>
                <a:cxn ang="0">
                  <a:pos x="26" y="22"/>
                </a:cxn>
                <a:cxn ang="0">
                  <a:pos x="11" y="22"/>
                </a:cxn>
                <a:cxn ang="0">
                  <a:pos x="19" y="3"/>
                </a:cxn>
                <a:cxn ang="0">
                  <a:pos x="26" y="22"/>
                </a:cxn>
                <a:cxn ang="0">
                  <a:pos x="32" y="36"/>
                </a:cxn>
                <a:cxn ang="0">
                  <a:pos x="37" y="36"/>
                </a:cxn>
                <a:cxn ang="0">
                  <a:pos x="21" y="0"/>
                </a:cxn>
                <a:cxn ang="0">
                  <a:pos x="16" y="0"/>
                </a:cxn>
                <a:cxn ang="0">
                  <a:pos x="0" y="36"/>
                </a:cxn>
                <a:cxn ang="0">
                  <a:pos x="4" y="36"/>
                </a:cxn>
                <a:cxn ang="0">
                  <a:pos x="9" y="25"/>
                </a:cxn>
                <a:cxn ang="0">
                  <a:pos x="28" y="25"/>
                </a:cxn>
                <a:cxn ang="0">
                  <a:pos x="32" y="36"/>
                </a:cxn>
              </a:cxnLst>
              <a:rect l="0" t="0" r="r" b="b"/>
              <a:pathLst>
                <a:path w="37" h="36">
                  <a:moveTo>
                    <a:pt x="26" y="22"/>
                  </a:moveTo>
                  <a:lnTo>
                    <a:pt x="11" y="22"/>
                  </a:lnTo>
                  <a:lnTo>
                    <a:pt x="19" y="3"/>
                  </a:lnTo>
                  <a:lnTo>
                    <a:pt x="26" y="22"/>
                  </a:lnTo>
                  <a:close/>
                  <a:moveTo>
                    <a:pt x="32" y="36"/>
                  </a:moveTo>
                  <a:lnTo>
                    <a:pt x="37" y="36"/>
                  </a:lnTo>
                  <a:lnTo>
                    <a:pt x="21" y="0"/>
                  </a:lnTo>
                  <a:lnTo>
                    <a:pt x="16" y="0"/>
                  </a:lnTo>
                  <a:lnTo>
                    <a:pt x="0" y="36"/>
                  </a:lnTo>
                  <a:lnTo>
                    <a:pt x="4" y="36"/>
                  </a:lnTo>
                  <a:lnTo>
                    <a:pt x="9" y="25"/>
                  </a:lnTo>
                  <a:lnTo>
                    <a:pt x="28" y="25"/>
                  </a:lnTo>
                  <a:lnTo>
                    <a:pt x="32"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7" name="Freeform 30"/>
            <p:cNvSpPr>
              <a:spLocks/>
            </p:cNvSpPr>
            <p:nvPr userDrawn="1"/>
          </p:nvSpPr>
          <p:spPr bwMode="auto">
            <a:xfrm>
              <a:off x="1002" y="3849"/>
              <a:ext cx="27" cy="36"/>
            </a:xfrm>
            <a:custGeom>
              <a:avLst/>
              <a:gdLst/>
              <a:ahLst/>
              <a:cxnLst>
                <a:cxn ang="0">
                  <a:pos x="0" y="0"/>
                </a:cxn>
                <a:cxn ang="0">
                  <a:pos x="4" y="0"/>
                </a:cxn>
                <a:cxn ang="0">
                  <a:pos x="4" y="33"/>
                </a:cxn>
                <a:cxn ang="0">
                  <a:pos x="27" y="33"/>
                </a:cxn>
                <a:cxn ang="0">
                  <a:pos x="27" y="36"/>
                </a:cxn>
                <a:cxn ang="0">
                  <a:pos x="0" y="36"/>
                </a:cxn>
                <a:cxn ang="0">
                  <a:pos x="0" y="0"/>
                </a:cxn>
              </a:cxnLst>
              <a:rect l="0" t="0" r="r" b="b"/>
              <a:pathLst>
                <a:path w="27" h="36">
                  <a:moveTo>
                    <a:pt x="0" y="0"/>
                  </a:moveTo>
                  <a:lnTo>
                    <a:pt x="4" y="0"/>
                  </a:lnTo>
                  <a:lnTo>
                    <a:pt x="4" y="33"/>
                  </a:lnTo>
                  <a:lnTo>
                    <a:pt x="27" y="33"/>
                  </a:lnTo>
                  <a:lnTo>
                    <a:pt x="27"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8" name="Freeform 31"/>
            <p:cNvSpPr>
              <a:spLocks/>
            </p:cNvSpPr>
            <p:nvPr userDrawn="1"/>
          </p:nvSpPr>
          <p:spPr bwMode="auto">
            <a:xfrm>
              <a:off x="1036" y="3849"/>
              <a:ext cx="27" cy="36"/>
            </a:xfrm>
            <a:custGeom>
              <a:avLst/>
              <a:gdLst/>
              <a:ahLst/>
              <a:cxnLst>
                <a:cxn ang="0">
                  <a:pos x="0" y="0"/>
                </a:cxn>
                <a:cxn ang="0">
                  <a:pos x="4" y="0"/>
                </a:cxn>
                <a:cxn ang="0">
                  <a:pos x="4" y="33"/>
                </a:cxn>
                <a:cxn ang="0">
                  <a:pos x="27" y="33"/>
                </a:cxn>
                <a:cxn ang="0">
                  <a:pos x="27" y="36"/>
                </a:cxn>
                <a:cxn ang="0">
                  <a:pos x="0" y="36"/>
                </a:cxn>
                <a:cxn ang="0">
                  <a:pos x="0" y="0"/>
                </a:cxn>
              </a:cxnLst>
              <a:rect l="0" t="0" r="r" b="b"/>
              <a:pathLst>
                <a:path w="27" h="36">
                  <a:moveTo>
                    <a:pt x="0" y="0"/>
                  </a:moveTo>
                  <a:lnTo>
                    <a:pt x="4" y="0"/>
                  </a:lnTo>
                  <a:lnTo>
                    <a:pt x="4" y="33"/>
                  </a:lnTo>
                  <a:lnTo>
                    <a:pt x="27" y="33"/>
                  </a:lnTo>
                  <a:lnTo>
                    <a:pt x="27"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9" name="Rectangle 32"/>
            <p:cNvSpPr>
              <a:spLocks noChangeArrowheads="1"/>
            </p:cNvSpPr>
            <p:nvPr userDrawn="1"/>
          </p:nvSpPr>
          <p:spPr bwMode="auto">
            <a:xfrm>
              <a:off x="1071" y="3849"/>
              <a:ext cx="3" cy="36"/>
            </a:xfrm>
            <a:prstGeom prst="rect">
              <a:avLst/>
            </a:prstGeom>
            <a:solidFill>
              <a:srgbClr val="4B4F54"/>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310" name="Freeform 33"/>
            <p:cNvSpPr>
              <a:spLocks noEditPoints="1"/>
            </p:cNvSpPr>
            <p:nvPr userDrawn="1"/>
          </p:nvSpPr>
          <p:spPr bwMode="auto">
            <a:xfrm>
              <a:off x="1082" y="3849"/>
              <a:ext cx="37" cy="36"/>
            </a:xfrm>
            <a:custGeom>
              <a:avLst/>
              <a:gdLst/>
              <a:ahLst/>
              <a:cxnLst>
                <a:cxn ang="0">
                  <a:pos x="26" y="22"/>
                </a:cxn>
                <a:cxn ang="0">
                  <a:pos x="10" y="22"/>
                </a:cxn>
                <a:cxn ang="0">
                  <a:pos x="19" y="3"/>
                </a:cxn>
                <a:cxn ang="0">
                  <a:pos x="26" y="22"/>
                </a:cxn>
                <a:cxn ang="0">
                  <a:pos x="33" y="36"/>
                </a:cxn>
                <a:cxn ang="0">
                  <a:pos x="37" y="36"/>
                </a:cxn>
                <a:cxn ang="0">
                  <a:pos x="20" y="0"/>
                </a:cxn>
                <a:cxn ang="0">
                  <a:pos x="16" y="0"/>
                </a:cxn>
                <a:cxn ang="0">
                  <a:pos x="0" y="36"/>
                </a:cxn>
                <a:cxn ang="0">
                  <a:pos x="4" y="36"/>
                </a:cxn>
                <a:cxn ang="0">
                  <a:pos x="9" y="25"/>
                </a:cxn>
                <a:cxn ang="0">
                  <a:pos x="28" y="25"/>
                </a:cxn>
                <a:cxn ang="0">
                  <a:pos x="33" y="36"/>
                </a:cxn>
              </a:cxnLst>
              <a:rect l="0" t="0" r="r" b="b"/>
              <a:pathLst>
                <a:path w="37" h="36">
                  <a:moveTo>
                    <a:pt x="26" y="22"/>
                  </a:moveTo>
                  <a:lnTo>
                    <a:pt x="10" y="22"/>
                  </a:lnTo>
                  <a:lnTo>
                    <a:pt x="19" y="3"/>
                  </a:lnTo>
                  <a:lnTo>
                    <a:pt x="26" y="22"/>
                  </a:lnTo>
                  <a:close/>
                  <a:moveTo>
                    <a:pt x="33" y="36"/>
                  </a:moveTo>
                  <a:lnTo>
                    <a:pt x="37" y="36"/>
                  </a:lnTo>
                  <a:lnTo>
                    <a:pt x="20" y="0"/>
                  </a:lnTo>
                  <a:lnTo>
                    <a:pt x="16" y="0"/>
                  </a:lnTo>
                  <a:lnTo>
                    <a:pt x="0" y="36"/>
                  </a:lnTo>
                  <a:lnTo>
                    <a:pt x="4" y="36"/>
                  </a:lnTo>
                  <a:lnTo>
                    <a:pt x="9" y="25"/>
                  </a:lnTo>
                  <a:lnTo>
                    <a:pt x="28" y="25"/>
                  </a:lnTo>
                  <a:lnTo>
                    <a:pt x="33"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1" name="Freeform 34"/>
            <p:cNvSpPr>
              <a:spLocks/>
            </p:cNvSpPr>
            <p:nvPr userDrawn="1"/>
          </p:nvSpPr>
          <p:spPr bwMode="auto">
            <a:xfrm>
              <a:off x="1126" y="3849"/>
              <a:ext cx="34" cy="36"/>
            </a:xfrm>
            <a:custGeom>
              <a:avLst/>
              <a:gdLst/>
              <a:ahLst/>
              <a:cxnLst>
                <a:cxn ang="0">
                  <a:pos x="0" y="0"/>
                </a:cxn>
                <a:cxn ang="0">
                  <a:pos x="5" y="0"/>
                </a:cxn>
                <a:cxn ang="0">
                  <a:pos x="29" y="31"/>
                </a:cxn>
                <a:cxn ang="0">
                  <a:pos x="30" y="31"/>
                </a:cxn>
                <a:cxn ang="0">
                  <a:pos x="30" y="0"/>
                </a:cxn>
                <a:cxn ang="0">
                  <a:pos x="34" y="0"/>
                </a:cxn>
                <a:cxn ang="0">
                  <a:pos x="34" y="36"/>
                </a:cxn>
                <a:cxn ang="0">
                  <a:pos x="29" y="36"/>
                </a:cxn>
                <a:cxn ang="0">
                  <a:pos x="4" y="5"/>
                </a:cxn>
                <a:cxn ang="0">
                  <a:pos x="4" y="5"/>
                </a:cxn>
                <a:cxn ang="0">
                  <a:pos x="4" y="36"/>
                </a:cxn>
                <a:cxn ang="0">
                  <a:pos x="0" y="36"/>
                </a:cxn>
                <a:cxn ang="0">
                  <a:pos x="0" y="0"/>
                </a:cxn>
              </a:cxnLst>
              <a:rect l="0" t="0" r="r" b="b"/>
              <a:pathLst>
                <a:path w="34" h="36">
                  <a:moveTo>
                    <a:pt x="0" y="0"/>
                  </a:moveTo>
                  <a:lnTo>
                    <a:pt x="5" y="0"/>
                  </a:lnTo>
                  <a:lnTo>
                    <a:pt x="29" y="31"/>
                  </a:lnTo>
                  <a:lnTo>
                    <a:pt x="30" y="31"/>
                  </a:lnTo>
                  <a:lnTo>
                    <a:pt x="30" y="0"/>
                  </a:lnTo>
                  <a:lnTo>
                    <a:pt x="34" y="0"/>
                  </a:lnTo>
                  <a:lnTo>
                    <a:pt x="34" y="36"/>
                  </a:lnTo>
                  <a:lnTo>
                    <a:pt x="29" y="36"/>
                  </a:lnTo>
                  <a:lnTo>
                    <a:pt x="4" y="5"/>
                  </a:lnTo>
                  <a:lnTo>
                    <a:pt x="4" y="5"/>
                  </a:lnTo>
                  <a:lnTo>
                    <a:pt x="4"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2" name="Freeform 35"/>
            <p:cNvSpPr>
              <a:spLocks/>
            </p:cNvSpPr>
            <p:nvPr userDrawn="1"/>
          </p:nvSpPr>
          <p:spPr bwMode="auto">
            <a:xfrm>
              <a:off x="1169" y="3848"/>
              <a:ext cx="37" cy="38"/>
            </a:xfrm>
            <a:custGeom>
              <a:avLst/>
              <a:gdLst/>
              <a:ahLst/>
              <a:cxnLst>
                <a:cxn ang="0">
                  <a:pos x="61" y="38"/>
                </a:cxn>
                <a:cxn ang="0">
                  <a:pos x="31" y="62"/>
                </a:cxn>
                <a:cxn ang="0">
                  <a:pos x="0" y="31"/>
                </a:cxn>
                <a:cxn ang="0">
                  <a:pos x="31" y="0"/>
                </a:cxn>
                <a:cxn ang="0">
                  <a:pos x="61" y="21"/>
                </a:cxn>
                <a:cxn ang="0">
                  <a:pos x="54" y="21"/>
                </a:cxn>
                <a:cxn ang="0">
                  <a:pos x="31" y="5"/>
                </a:cxn>
                <a:cxn ang="0">
                  <a:pos x="6" y="31"/>
                </a:cxn>
                <a:cxn ang="0">
                  <a:pos x="31" y="57"/>
                </a:cxn>
                <a:cxn ang="0">
                  <a:pos x="55" y="38"/>
                </a:cxn>
                <a:cxn ang="0">
                  <a:pos x="61" y="38"/>
                </a:cxn>
              </a:cxnLst>
              <a:rect l="0" t="0" r="r" b="b"/>
              <a:pathLst>
                <a:path w="61" h="62">
                  <a:moveTo>
                    <a:pt x="61" y="38"/>
                  </a:moveTo>
                  <a:cubicBezTo>
                    <a:pt x="60" y="51"/>
                    <a:pt x="49" y="62"/>
                    <a:pt x="31" y="62"/>
                  </a:cubicBezTo>
                  <a:cubicBezTo>
                    <a:pt x="12" y="62"/>
                    <a:pt x="0" y="50"/>
                    <a:pt x="0" y="31"/>
                  </a:cubicBezTo>
                  <a:cubicBezTo>
                    <a:pt x="0" y="17"/>
                    <a:pt x="8" y="0"/>
                    <a:pt x="31" y="0"/>
                  </a:cubicBezTo>
                  <a:cubicBezTo>
                    <a:pt x="45" y="0"/>
                    <a:pt x="59" y="5"/>
                    <a:pt x="61" y="21"/>
                  </a:cubicBezTo>
                  <a:cubicBezTo>
                    <a:pt x="54" y="21"/>
                    <a:pt x="54" y="21"/>
                    <a:pt x="54" y="21"/>
                  </a:cubicBezTo>
                  <a:cubicBezTo>
                    <a:pt x="52" y="10"/>
                    <a:pt x="42" y="5"/>
                    <a:pt x="31" y="5"/>
                  </a:cubicBezTo>
                  <a:cubicBezTo>
                    <a:pt x="17" y="5"/>
                    <a:pt x="6" y="14"/>
                    <a:pt x="6" y="31"/>
                  </a:cubicBezTo>
                  <a:cubicBezTo>
                    <a:pt x="6" y="44"/>
                    <a:pt x="13" y="57"/>
                    <a:pt x="31" y="57"/>
                  </a:cubicBezTo>
                  <a:cubicBezTo>
                    <a:pt x="46" y="57"/>
                    <a:pt x="53" y="49"/>
                    <a:pt x="55" y="38"/>
                  </a:cubicBezTo>
                  <a:lnTo>
                    <a:pt x="61" y="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3" name="Freeform 36"/>
            <p:cNvSpPr>
              <a:spLocks/>
            </p:cNvSpPr>
            <p:nvPr userDrawn="1"/>
          </p:nvSpPr>
          <p:spPr bwMode="auto">
            <a:xfrm>
              <a:off x="1216" y="3849"/>
              <a:ext cx="29" cy="36"/>
            </a:xfrm>
            <a:custGeom>
              <a:avLst/>
              <a:gdLst/>
              <a:ahLst/>
              <a:cxnLst>
                <a:cxn ang="0">
                  <a:pos x="0" y="0"/>
                </a:cxn>
                <a:cxn ang="0">
                  <a:pos x="29" y="0"/>
                </a:cxn>
                <a:cxn ang="0">
                  <a:pos x="29" y="3"/>
                </a:cxn>
                <a:cxn ang="0">
                  <a:pos x="4" y="3"/>
                </a:cxn>
                <a:cxn ang="0">
                  <a:pos x="4" y="16"/>
                </a:cxn>
                <a:cxn ang="0">
                  <a:pos x="28" y="16"/>
                </a:cxn>
                <a:cxn ang="0">
                  <a:pos x="28" y="19"/>
                </a:cxn>
                <a:cxn ang="0">
                  <a:pos x="4" y="19"/>
                </a:cxn>
                <a:cxn ang="0">
                  <a:pos x="4" y="33"/>
                </a:cxn>
                <a:cxn ang="0">
                  <a:pos x="29" y="33"/>
                </a:cxn>
                <a:cxn ang="0">
                  <a:pos x="29" y="36"/>
                </a:cxn>
                <a:cxn ang="0">
                  <a:pos x="0" y="36"/>
                </a:cxn>
                <a:cxn ang="0">
                  <a:pos x="0" y="0"/>
                </a:cxn>
              </a:cxnLst>
              <a:rect l="0" t="0" r="r" b="b"/>
              <a:pathLst>
                <a:path w="29" h="36">
                  <a:moveTo>
                    <a:pt x="0" y="0"/>
                  </a:moveTo>
                  <a:lnTo>
                    <a:pt x="29" y="0"/>
                  </a:lnTo>
                  <a:lnTo>
                    <a:pt x="29" y="3"/>
                  </a:lnTo>
                  <a:lnTo>
                    <a:pt x="4" y="3"/>
                  </a:lnTo>
                  <a:lnTo>
                    <a:pt x="4" y="16"/>
                  </a:lnTo>
                  <a:lnTo>
                    <a:pt x="28" y="16"/>
                  </a:lnTo>
                  <a:lnTo>
                    <a:pt x="28" y="19"/>
                  </a:lnTo>
                  <a:lnTo>
                    <a:pt x="4" y="19"/>
                  </a:lnTo>
                  <a:lnTo>
                    <a:pt x="4" y="33"/>
                  </a:lnTo>
                  <a:lnTo>
                    <a:pt x="29" y="33"/>
                  </a:lnTo>
                  <a:lnTo>
                    <a:pt x="29"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4" name="Freeform 37"/>
            <p:cNvSpPr>
              <a:spLocks/>
            </p:cNvSpPr>
            <p:nvPr userDrawn="1"/>
          </p:nvSpPr>
          <p:spPr bwMode="auto">
            <a:xfrm>
              <a:off x="1272" y="3849"/>
              <a:ext cx="43" cy="36"/>
            </a:xfrm>
            <a:custGeom>
              <a:avLst/>
              <a:gdLst/>
              <a:ahLst/>
              <a:cxnLst>
                <a:cxn ang="0">
                  <a:pos x="38" y="0"/>
                </a:cxn>
                <a:cxn ang="0">
                  <a:pos x="43" y="0"/>
                </a:cxn>
                <a:cxn ang="0">
                  <a:pos x="43" y="36"/>
                </a:cxn>
                <a:cxn ang="0">
                  <a:pos x="39" y="36"/>
                </a:cxn>
                <a:cxn ang="0">
                  <a:pos x="39" y="5"/>
                </a:cxn>
                <a:cxn ang="0">
                  <a:pos x="39" y="5"/>
                </a:cxn>
                <a:cxn ang="0">
                  <a:pos x="23" y="36"/>
                </a:cxn>
                <a:cxn ang="0">
                  <a:pos x="20" y="36"/>
                </a:cxn>
                <a:cxn ang="0">
                  <a:pos x="4" y="5"/>
                </a:cxn>
                <a:cxn ang="0">
                  <a:pos x="4" y="5"/>
                </a:cxn>
                <a:cxn ang="0">
                  <a:pos x="4" y="36"/>
                </a:cxn>
                <a:cxn ang="0">
                  <a:pos x="0" y="36"/>
                </a:cxn>
                <a:cxn ang="0">
                  <a:pos x="0" y="0"/>
                </a:cxn>
                <a:cxn ang="0">
                  <a:pos x="6" y="0"/>
                </a:cxn>
                <a:cxn ang="0">
                  <a:pos x="22" y="31"/>
                </a:cxn>
                <a:cxn ang="0">
                  <a:pos x="38" y="0"/>
                </a:cxn>
              </a:cxnLst>
              <a:rect l="0" t="0" r="r" b="b"/>
              <a:pathLst>
                <a:path w="43" h="36">
                  <a:moveTo>
                    <a:pt x="38" y="0"/>
                  </a:moveTo>
                  <a:lnTo>
                    <a:pt x="43" y="0"/>
                  </a:lnTo>
                  <a:lnTo>
                    <a:pt x="43" y="36"/>
                  </a:lnTo>
                  <a:lnTo>
                    <a:pt x="39" y="36"/>
                  </a:lnTo>
                  <a:lnTo>
                    <a:pt x="39" y="5"/>
                  </a:lnTo>
                  <a:lnTo>
                    <a:pt x="39" y="5"/>
                  </a:lnTo>
                  <a:lnTo>
                    <a:pt x="23" y="36"/>
                  </a:lnTo>
                  <a:lnTo>
                    <a:pt x="20" y="36"/>
                  </a:lnTo>
                  <a:lnTo>
                    <a:pt x="4" y="5"/>
                  </a:lnTo>
                  <a:lnTo>
                    <a:pt x="4" y="5"/>
                  </a:lnTo>
                  <a:lnTo>
                    <a:pt x="4" y="36"/>
                  </a:lnTo>
                  <a:lnTo>
                    <a:pt x="0" y="36"/>
                  </a:lnTo>
                  <a:lnTo>
                    <a:pt x="0" y="0"/>
                  </a:lnTo>
                  <a:lnTo>
                    <a:pt x="6" y="0"/>
                  </a:lnTo>
                  <a:lnTo>
                    <a:pt x="22" y="31"/>
                  </a:lnTo>
                  <a:lnTo>
                    <a:pt x="38"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5" name="Freeform 38"/>
            <p:cNvSpPr>
              <a:spLocks/>
            </p:cNvSpPr>
            <p:nvPr userDrawn="1"/>
          </p:nvSpPr>
          <p:spPr bwMode="auto">
            <a:xfrm>
              <a:off x="1327" y="3849"/>
              <a:ext cx="28" cy="36"/>
            </a:xfrm>
            <a:custGeom>
              <a:avLst/>
              <a:gdLst/>
              <a:ahLst/>
              <a:cxnLst>
                <a:cxn ang="0">
                  <a:pos x="0" y="0"/>
                </a:cxn>
                <a:cxn ang="0">
                  <a:pos x="28" y="0"/>
                </a:cxn>
                <a:cxn ang="0">
                  <a:pos x="28" y="3"/>
                </a:cxn>
                <a:cxn ang="0">
                  <a:pos x="3" y="3"/>
                </a:cxn>
                <a:cxn ang="0">
                  <a:pos x="3" y="16"/>
                </a:cxn>
                <a:cxn ang="0">
                  <a:pos x="27" y="16"/>
                </a:cxn>
                <a:cxn ang="0">
                  <a:pos x="27" y="19"/>
                </a:cxn>
                <a:cxn ang="0">
                  <a:pos x="3" y="19"/>
                </a:cxn>
                <a:cxn ang="0">
                  <a:pos x="3" y="33"/>
                </a:cxn>
                <a:cxn ang="0">
                  <a:pos x="28" y="33"/>
                </a:cxn>
                <a:cxn ang="0">
                  <a:pos x="28" y="36"/>
                </a:cxn>
                <a:cxn ang="0">
                  <a:pos x="0" y="36"/>
                </a:cxn>
                <a:cxn ang="0">
                  <a:pos x="0" y="0"/>
                </a:cxn>
              </a:cxnLst>
              <a:rect l="0" t="0" r="r" b="b"/>
              <a:pathLst>
                <a:path w="28" h="36">
                  <a:moveTo>
                    <a:pt x="0" y="0"/>
                  </a:moveTo>
                  <a:lnTo>
                    <a:pt x="28" y="0"/>
                  </a:lnTo>
                  <a:lnTo>
                    <a:pt x="28" y="3"/>
                  </a:lnTo>
                  <a:lnTo>
                    <a:pt x="3" y="3"/>
                  </a:lnTo>
                  <a:lnTo>
                    <a:pt x="3" y="16"/>
                  </a:lnTo>
                  <a:lnTo>
                    <a:pt x="27" y="16"/>
                  </a:lnTo>
                  <a:lnTo>
                    <a:pt x="27" y="19"/>
                  </a:lnTo>
                  <a:lnTo>
                    <a:pt x="3" y="19"/>
                  </a:lnTo>
                  <a:lnTo>
                    <a:pt x="3" y="33"/>
                  </a:lnTo>
                  <a:lnTo>
                    <a:pt x="28" y="33"/>
                  </a:lnTo>
                  <a:lnTo>
                    <a:pt x="28"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6" name="Freeform 39"/>
            <p:cNvSpPr>
              <a:spLocks/>
            </p:cNvSpPr>
            <p:nvPr userDrawn="1"/>
          </p:nvSpPr>
          <p:spPr bwMode="auto">
            <a:xfrm>
              <a:off x="1365" y="3849"/>
              <a:ext cx="42" cy="36"/>
            </a:xfrm>
            <a:custGeom>
              <a:avLst/>
              <a:gdLst/>
              <a:ahLst/>
              <a:cxnLst>
                <a:cxn ang="0">
                  <a:pos x="37" y="0"/>
                </a:cxn>
                <a:cxn ang="0">
                  <a:pos x="42" y="0"/>
                </a:cxn>
                <a:cxn ang="0">
                  <a:pos x="42" y="36"/>
                </a:cxn>
                <a:cxn ang="0">
                  <a:pos x="39" y="36"/>
                </a:cxn>
                <a:cxn ang="0">
                  <a:pos x="39" y="5"/>
                </a:cxn>
                <a:cxn ang="0">
                  <a:pos x="39" y="5"/>
                </a:cxn>
                <a:cxn ang="0">
                  <a:pos x="23" y="36"/>
                </a:cxn>
                <a:cxn ang="0">
                  <a:pos x="19" y="36"/>
                </a:cxn>
                <a:cxn ang="0">
                  <a:pos x="4" y="5"/>
                </a:cxn>
                <a:cxn ang="0">
                  <a:pos x="3" y="5"/>
                </a:cxn>
                <a:cxn ang="0">
                  <a:pos x="3" y="36"/>
                </a:cxn>
                <a:cxn ang="0">
                  <a:pos x="0" y="36"/>
                </a:cxn>
                <a:cxn ang="0">
                  <a:pos x="0" y="0"/>
                </a:cxn>
                <a:cxn ang="0">
                  <a:pos x="5" y="0"/>
                </a:cxn>
                <a:cxn ang="0">
                  <a:pos x="21" y="31"/>
                </a:cxn>
                <a:cxn ang="0">
                  <a:pos x="37" y="0"/>
                </a:cxn>
              </a:cxnLst>
              <a:rect l="0" t="0" r="r" b="b"/>
              <a:pathLst>
                <a:path w="42" h="36">
                  <a:moveTo>
                    <a:pt x="37" y="0"/>
                  </a:moveTo>
                  <a:lnTo>
                    <a:pt x="42" y="0"/>
                  </a:lnTo>
                  <a:lnTo>
                    <a:pt x="42" y="36"/>
                  </a:lnTo>
                  <a:lnTo>
                    <a:pt x="39" y="36"/>
                  </a:lnTo>
                  <a:lnTo>
                    <a:pt x="39" y="5"/>
                  </a:lnTo>
                  <a:lnTo>
                    <a:pt x="39" y="5"/>
                  </a:lnTo>
                  <a:lnTo>
                    <a:pt x="23" y="36"/>
                  </a:lnTo>
                  <a:lnTo>
                    <a:pt x="19" y="36"/>
                  </a:lnTo>
                  <a:lnTo>
                    <a:pt x="4" y="5"/>
                  </a:lnTo>
                  <a:lnTo>
                    <a:pt x="3" y="5"/>
                  </a:lnTo>
                  <a:lnTo>
                    <a:pt x="3" y="36"/>
                  </a:lnTo>
                  <a:lnTo>
                    <a:pt x="0" y="36"/>
                  </a:lnTo>
                  <a:lnTo>
                    <a:pt x="0" y="0"/>
                  </a:lnTo>
                  <a:lnTo>
                    <a:pt x="5" y="0"/>
                  </a:lnTo>
                  <a:lnTo>
                    <a:pt x="21" y="31"/>
                  </a:lnTo>
                  <a:lnTo>
                    <a:pt x="37"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7" name="Freeform 40"/>
            <p:cNvSpPr>
              <a:spLocks noEditPoints="1"/>
            </p:cNvSpPr>
            <p:nvPr userDrawn="1"/>
          </p:nvSpPr>
          <p:spPr bwMode="auto">
            <a:xfrm>
              <a:off x="1418" y="3849"/>
              <a:ext cx="32" cy="36"/>
            </a:xfrm>
            <a:custGeom>
              <a:avLst/>
              <a:gdLst/>
              <a:ahLst/>
              <a:cxnLst>
                <a:cxn ang="0">
                  <a:pos x="6" y="6"/>
                </a:cxn>
                <a:cxn ang="0">
                  <a:pos x="33" y="6"/>
                </a:cxn>
                <a:cxn ang="0">
                  <a:pos x="45" y="15"/>
                </a:cxn>
                <a:cxn ang="0">
                  <a:pos x="31" y="26"/>
                </a:cxn>
                <a:cxn ang="0">
                  <a:pos x="6" y="26"/>
                </a:cxn>
                <a:cxn ang="0">
                  <a:pos x="6" y="6"/>
                </a:cxn>
                <a:cxn ang="0">
                  <a:pos x="0" y="60"/>
                </a:cxn>
                <a:cxn ang="0">
                  <a:pos x="33" y="60"/>
                </a:cxn>
                <a:cxn ang="0">
                  <a:pos x="53" y="43"/>
                </a:cxn>
                <a:cxn ang="0">
                  <a:pos x="40" y="28"/>
                </a:cxn>
                <a:cxn ang="0">
                  <a:pos x="40" y="28"/>
                </a:cxn>
                <a:cxn ang="0">
                  <a:pos x="51" y="15"/>
                </a:cxn>
                <a:cxn ang="0">
                  <a:pos x="34" y="0"/>
                </a:cxn>
                <a:cxn ang="0">
                  <a:pos x="0" y="0"/>
                </a:cxn>
                <a:cxn ang="0">
                  <a:pos x="0" y="60"/>
                </a:cxn>
                <a:cxn ang="0">
                  <a:pos x="6" y="32"/>
                </a:cxn>
                <a:cxn ang="0">
                  <a:pos x="34" y="32"/>
                </a:cxn>
                <a:cxn ang="0">
                  <a:pos x="46" y="43"/>
                </a:cxn>
                <a:cxn ang="0">
                  <a:pos x="32" y="54"/>
                </a:cxn>
                <a:cxn ang="0">
                  <a:pos x="6" y="54"/>
                </a:cxn>
                <a:cxn ang="0">
                  <a:pos x="6" y="32"/>
                </a:cxn>
              </a:cxnLst>
              <a:rect l="0" t="0" r="r" b="b"/>
              <a:pathLst>
                <a:path w="53" h="60">
                  <a:moveTo>
                    <a:pt x="6" y="6"/>
                  </a:moveTo>
                  <a:cubicBezTo>
                    <a:pt x="33" y="6"/>
                    <a:pt x="33" y="6"/>
                    <a:pt x="33" y="6"/>
                  </a:cubicBezTo>
                  <a:cubicBezTo>
                    <a:pt x="40" y="6"/>
                    <a:pt x="45" y="8"/>
                    <a:pt x="45" y="15"/>
                  </a:cubicBezTo>
                  <a:cubicBezTo>
                    <a:pt x="45" y="23"/>
                    <a:pt x="39" y="26"/>
                    <a:pt x="31" y="26"/>
                  </a:cubicBezTo>
                  <a:cubicBezTo>
                    <a:pt x="6" y="26"/>
                    <a:pt x="6" y="26"/>
                    <a:pt x="6" y="26"/>
                  </a:cubicBezTo>
                  <a:lnTo>
                    <a:pt x="6" y="6"/>
                  </a:lnTo>
                  <a:close/>
                  <a:moveTo>
                    <a:pt x="0" y="60"/>
                  </a:moveTo>
                  <a:cubicBezTo>
                    <a:pt x="33" y="60"/>
                    <a:pt x="33" y="60"/>
                    <a:pt x="33" y="60"/>
                  </a:cubicBezTo>
                  <a:cubicBezTo>
                    <a:pt x="43" y="60"/>
                    <a:pt x="53" y="55"/>
                    <a:pt x="53" y="43"/>
                  </a:cubicBezTo>
                  <a:cubicBezTo>
                    <a:pt x="53" y="35"/>
                    <a:pt x="48" y="29"/>
                    <a:pt x="40" y="28"/>
                  </a:cubicBezTo>
                  <a:cubicBezTo>
                    <a:pt x="40" y="28"/>
                    <a:pt x="40" y="28"/>
                    <a:pt x="40" y="28"/>
                  </a:cubicBezTo>
                  <a:cubicBezTo>
                    <a:pt x="48" y="26"/>
                    <a:pt x="51" y="21"/>
                    <a:pt x="51" y="15"/>
                  </a:cubicBezTo>
                  <a:cubicBezTo>
                    <a:pt x="51" y="7"/>
                    <a:pt x="46" y="0"/>
                    <a:pt x="34" y="0"/>
                  </a:cubicBezTo>
                  <a:cubicBezTo>
                    <a:pt x="0" y="0"/>
                    <a:pt x="0" y="0"/>
                    <a:pt x="0" y="0"/>
                  </a:cubicBezTo>
                  <a:lnTo>
                    <a:pt x="0" y="60"/>
                  </a:lnTo>
                  <a:close/>
                  <a:moveTo>
                    <a:pt x="6" y="32"/>
                  </a:moveTo>
                  <a:cubicBezTo>
                    <a:pt x="34" y="32"/>
                    <a:pt x="34" y="32"/>
                    <a:pt x="34" y="32"/>
                  </a:cubicBezTo>
                  <a:cubicBezTo>
                    <a:pt x="41" y="32"/>
                    <a:pt x="46" y="34"/>
                    <a:pt x="46" y="43"/>
                  </a:cubicBezTo>
                  <a:cubicBezTo>
                    <a:pt x="46" y="51"/>
                    <a:pt x="40" y="54"/>
                    <a:pt x="32" y="54"/>
                  </a:cubicBezTo>
                  <a:cubicBezTo>
                    <a:pt x="6" y="54"/>
                    <a:pt x="6" y="54"/>
                    <a:pt x="6" y="54"/>
                  </a:cubicBezTo>
                  <a:lnTo>
                    <a:pt x="6" y="32"/>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8" name="Freeform 41"/>
            <p:cNvSpPr>
              <a:spLocks/>
            </p:cNvSpPr>
            <p:nvPr userDrawn="1"/>
          </p:nvSpPr>
          <p:spPr bwMode="auto">
            <a:xfrm>
              <a:off x="1460" y="3849"/>
              <a:ext cx="29" cy="36"/>
            </a:xfrm>
            <a:custGeom>
              <a:avLst/>
              <a:gdLst/>
              <a:ahLst/>
              <a:cxnLst>
                <a:cxn ang="0">
                  <a:pos x="0" y="0"/>
                </a:cxn>
                <a:cxn ang="0">
                  <a:pos x="29" y="0"/>
                </a:cxn>
                <a:cxn ang="0">
                  <a:pos x="29" y="3"/>
                </a:cxn>
                <a:cxn ang="0">
                  <a:pos x="4" y="3"/>
                </a:cxn>
                <a:cxn ang="0">
                  <a:pos x="4" y="16"/>
                </a:cxn>
                <a:cxn ang="0">
                  <a:pos x="28" y="16"/>
                </a:cxn>
                <a:cxn ang="0">
                  <a:pos x="28" y="19"/>
                </a:cxn>
                <a:cxn ang="0">
                  <a:pos x="4" y="19"/>
                </a:cxn>
                <a:cxn ang="0">
                  <a:pos x="4" y="33"/>
                </a:cxn>
                <a:cxn ang="0">
                  <a:pos x="29" y="33"/>
                </a:cxn>
                <a:cxn ang="0">
                  <a:pos x="29" y="36"/>
                </a:cxn>
                <a:cxn ang="0">
                  <a:pos x="0" y="36"/>
                </a:cxn>
                <a:cxn ang="0">
                  <a:pos x="0" y="0"/>
                </a:cxn>
              </a:cxnLst>
              <a:rect l="0" t="0" r="r" b="b"/>
              <a:pathLst>
                <a:path w="29" h="36">
                  <a:moveTo>
                    <a:pt x="0" y="0"/>
                  </a:moveTo>
                  <a:lnTo>
                    <a:pt x="29" y="0"/>
                  </a:lnTo>
                  <a:lnTo>
                    <a:pt x="29" y="3"/>
                  </a:lnTo>
                  <a:lnTo>
                    <a:pt x="4" y="3"/>
                  </a:lnTo>
                  <a:lnTo>
                    <a:pt x="4" y="16"/>
                  </a:lnTo>
                  <a:lnTo>
                    <a:pt x="28" y="16"/>
                  </a:lnTo>
                  <a:lnTo>
                    <a:pt x="28" y="19"/>
                  </a:lnTo>
                  <a:lnTo>
                    <a:pt x="4" y="19"/>
                  </a:lnTo>
                  <a:lnTo>
                    <a:pt x="4" y="33"/>
                  </a:lnTo>
                  <a:lnTo>
                    <a:pt x="29" y="33"/>
                  </a:lnTo>
                  <a:lnTo>
                    <a:pt x="29"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9" name="Freeform 42"/>
            <p:cNvSpPr>
              <a:spLocks noEditPoints="1"/>
            </p:cNvSpPr>
            <p:nvPr userDrawn="1"/>
          </p:nvSpPr>
          <p:spPr bwMode="auto">
            <a:xfrm>
              <a:off x="1499" y="3849"/>
              <a:ext cx="32" cy="36"/>
            </a:xfrm>
            <a:custGeom>
              <a:avLst/>
              <a:gdLst/>
              <a:ahLst/>
              <a:cxnLst>
                <a:cxn ang="0">
                  <a:pos x="6" y="6"/>
                </a:cxn>
                <a:cxn ang="0">
                  <a:pos x="33" y="6"/>
                </a:cxn>
                <a:cxn ang="0">
                  <a:pos x="46" y="16"/>
                </a:cxn>
                <a:cxn ang="0">
                  <a:pos x="33" y="28"/>
                </a:cxn>
                <a:cxn ang="0">
                  <a:pos x="6" y="28"/>
                </a:cxn>
                <a:cxn ang="0">
                  <a:pos x="6" y="6"/>
                </a:cxn>
                <a:cxn ang="0">
                  <a:pos x="0" y="60"/>
                </a:cxn>
                <a:cxn ang="0">
                  <a:pos x="6" y="60"/>
                </a:cxn>
                <a:cxn ang="0">
                  <a:pos x="6" y="34"/>
                </a:cxn>
                <a:cxn ang="0">
                  <a:pos x="30" y="34"/>
                </a:cxn>
                <a:cxn ang="0">
                  <a:pos x="45" y="48"/>
                </a:cxn>
                <a:cxn ang="0">
                  <a:pos x="47" y="60"/>
                </a:cxn>
                <a:cxn ang="0">
                  <a:pos x="53" y="60"/>
                </a:cxn>
                <a:cxn ang="0">
                  <a:pos x="51" y="47"/>
                </a:cxn>
                <a:cxn ang="0">
                  <a:pos x="41" y="31"/>
                </a:cxn>
                <a:cxn ang="0">
                  <a:pos x="41" y="31"/>
                </a:cxn>
                <a:cxn ang="0">
                  <a:pos x="52" y="16"/>
                </a:cxn>
                <a:cxn ang="0">
                  <a:pos x="33" y="0"/>
                </a:cxn>
                <a:cxn ang="0">
                  <a:pos x="0" y="0"/>
                </a:cxn>
                <a:cxn ang="0">
                  <a:pos x="0" y="60"/>
                </a:cxn>
              </a:cxnLst>
              <a:rect l="0" t="0" r="r" b="b"/>
              <a:pathLst>
                <a:path w="53" h="60">
                  <a:moveTo>
                    <a:pt x="6" y="6"/>
                  </a:moveTo>
                  <a:cubicBezTo>
                    <a:pt x="33" y="6"/>
                    <a:pt x="33" y="6"/>
                    <a:pt x="33" y="6"/>
                  </a:cubicBezTo>
                  <a:cubicBezTo>
                    <a:pt x="39" y="6"/>
                    <a:pt x="46" y="7"/>
                    <a:pt x="46" y="16"/>
                  </a:cubicBezTo>
                  <a:cubicBezTo>
                    <a:pt x="46" y="25"/>
                    <a:pt x="39" y="28"/>
                    <a:pt x="33" y="28"/>
                  </a:cubicBezTo>
                  <a:cubicBezTo>
                    <a:pt x="6" y="28"/>
                    <a:pt x="6" y="28"/>
                    <a:pt x="6" y="28"/>
                  </a:cubicBezTo>
                  <a:lnTo>
                    <a:pt x="6" y="6"/>
                  </a:lnTo>
                  <a:close/>
                  <a:moveTo>
                    <a:pt x="0" y="60"/>
                  </a:moveTo>
                  <a:cubicBezTo>
                    <a:pt x="6" y="60"/>
                    <a:pt x="6" y="60"/>
                    <a:pt x="6" y="60"/>
                  </a:cubicBezTo>
                  <a:cubicBezTo>
                    <a:pt x="6" y="34"/>
                    <a:pt x="6" y="34"/>
                    <a:pt x="6" y="34"/>
                  </a:cubicBezTo>
                  <a:cubicBezTo>
                    <a:pt x="30" y="34"/>
                    <a:pt x="30" y="34"/>
                    <a:pt x="30" y="34"/>
                  </a:cubicBezTo>
                  <a:cubicBezTo>
                    <a:pt x="41" y="34"/>
                    <a:pt x="45" y="37"/>
                    <a:pt x="45" y="48"/>
                  </a:cubicBezTo>
                  <a:cubicBezTo>
                    <a:pt x="45" y="54"/>
                    <a:pt x="46" y="59"/>
                    <a:pt x="47" y="60"/>
                  </a:cubicBezTo>
                  <a:cubicBezTo>
                    <a:pt x="53" y="60"/>
                    <a:pt x="53" y="60"/>
                    <a:pt x="53" y="60"/>
                  </a:cubicBezTo>
                  <a:cubicBezTo>
                    <a:pt x="52" y="58"/>
                    <a:pt x="51" y="51"/>
                    <a:pt x="51" y="47"/>
                  </a:cubicBezTo>
                  <a:cubicBezTo>
                    <a:pt x="51" y="38"/>
                    <a:pt x="49" y="32"/>
                    <a:pt x="41" y="31"/>
                  </a:cubicBezTo>
                  <a:cubicBezTo>
                    <a:pt x="41" y="31"/>
                    <a:pt x="41" y="31"/>
                    <a:pt x="41" y="31"/>
                  </a:cubicBezTo>
                  <a:cubicBezTo>
                    <a:pt x="48" y="29"/>
                    <a:pt x="52" y="23"/>
                    <a:pt x="52" y="16"/>
                  </a:cubicBezTo>
                  <a:cubicBezTo>
                    <a:pt x="52" y="4"/>
                    <a:pt x="43" y="0"/>
                    <a:pt x="33" y="0"/>
                  </a:cubicBezTo>
                  <a:cubicBezTo>
                    <a:pt x="0" y="0"/>
                    <a:pt x="0" y="0"/>
                    <a:pt x="0" y="0"/>
                  </a:cubicBezTo>
                  <a:lnTo>
                    <a:pt x="0" y="6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0" name="Freeform 43"/>
            <p:cNvSpPr>
              <a:spLocks/>
            </p:cNvSpPr>
            <p:nvPr userDrawn="1"/>
          </p:nvSpPr>
          <p:spPr bwMode="auto">
            <a:xfrm>
              <a:off x="432" y="3921"/>
              <a:ext cx="43" cy="36"/>
            </a:xfrm>
            <a:custGeom>
              <a:avLst/>
              <a:gdLst/>
              <a:ahLst/>
              <a:cxnLst>
                <a:cxn ang="0">
                  <a:pos x="37" y="0"/>
                </a:cxn>
                <a:cxn ang="0">
                  <a:pos x="43" y="0"/>
                </a:cxn>
                <a:cxn ang="0">
                  <a:pos x="43" y="36"/>
                </a:cxn>
                <a:cxn ang="0">
                  <a:pos x="39" y="36"/>
                </a:cxn>
                <a:cxn ang="0">
                  <a:pos x="39" y="5"/>
                </a:cxn>
                <a:cxn ang="0">
                  <a:pos x="39" y="5"/>
                </a:cxn>
                <a:cxn ang="0">
                  <a:pos x="23" y="36"/>
                </a:cxn>
                <a:cxn ang="0">
                  <a:pos x="19" y="36"/>
                </a:cxn>
                <a:cxn ang="0">
                  <a:pos x="4" y="5"/>
                </a:cxn>
                <a:cxn ang="0">
                  <a:pos x="4" y="5"/>
                </a:cxn>
                <a:cxn ang="0">
                  <a:pos x="4" y="36"/>
                </a:cxn>
                <a:cxn ang="0">
                  <a:pos x="0" y="36"/>
                </a:cxn>
                <a:cxn ang="0">
                  <a:pos x="0" y="0"/>
                </a:cxn>
                <a:cxn ang="0">
                  <a:pos x="6" y="0"/>
                </a:cxn>
                <a:cxn ang="0">
                  <a:pos x="21" y="32"/>
                </a:cxn>
                <a:cxn ang="0">
                  <a:pos x="37" y="0"/>
                </a:cxn>
              </a:cxnLst>
              <a:rect l="0" t="0" r="r" b="b"/>
              <a:pathLst>
                <a:path w="43" h="36">
                  <a:moveTo>
                    <a:pt x="37" y="0"/>
                  </a:moveTo>
                  <a:lnTo>
                    <a:pt x="43" y="0"/>
                  </a:lnTo>
                  <a:lnTo>
                    <a:pt x="43" y="36"/>
                  </a:lnTo>
                  <a:lnTo>
                    <a:pt x="39" y="36"/>
                  </a:lnTo>
                  <a:lnTo>
                    <a:pt x="39" y="5"/>
                  </a:lnTo>
                  <a:lnTo>
                    <a:pt x="39" y="5"/>
                  </a:lnTo>
                  <a:lnTo>
                    <a:pt x="23" y="36"/>
                  </a:lnTo>
                  <a:lnTo>
                    <a:pt x="19" y="36"/>
                  </a:lnTo>
                  <a:lnTo>
                    <a:pt x="4" y="5"/>
                  </a:lnTo>
                  <a:lnTo>
                    <a:pt x="4" y="5"/>
                  </a:lnTo>
                  <a:lnTo>
                    <a:pt x="4" y="36"/>
                  </a:lnTo>
                  <a:lnTo>
                    <a:pt x="0" y="36"/>
                  </a:lnTo>
                  <a:lnTo>
                    <a:pt x="0" y="0"/>
                  </a:lnTo>
                  <a:lnTo>
                    <a:pt x="6" y="0"/>
                  </a:lnTo>
                  <a:lnTo>
                    <a:pt x="21" y="32"/>
                  </a:lnTo>
                  <a:lnTo>
                    <a:pt x="37"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1" name="Freeform 44"/>
            <p:cNvSpPr>
              <a:spLocks/>
            </p:cNvSpPr>
            <p:nvPr userDrawn="1"/>
          </p:nvSpPr>
          <p:spPr bwMode="auto">
            <a:xfrm>
              <a:off x="486" y="3921"/>
              <a:ext cx="29" cy="36"/>
            </a:xfrm>
            <a:custGeom>
              <a:avLst/>
              <a:gdLst/>
              <a:ahLst/>
              <a:cxnLst>
                <a:cxn ang="0">
                  <a:pos x="0" y="0"/>
                </a:cxn>
                <a:cxn ang="0">
                  <a:pos x="29" y="0"/>
                </a:cxn>
                <a:cxn ang="0">
                  <a:pos x="29" y="4"/>
                </a:cxn>
                <a:cxn ang="0">
                  <a:pos x="4" y="4"/>
                </a:cxn>
                <a:cxn ang="0">
                  <a:pos x="4" y="16"/>
                </a:cxn>
                <a:cxn ang="0">
                  <a:pos x="27" y="16"/>
                </a:cxn>
                <a:cxn ang="0">
                  <a:pos x="27" y="19"/>
                </a:cxn>
                <a:cxn ang="0">
                  <a:pos x="4" y="19"/>
                </a:cxn>
                <a:cxn ang="0">
                  <a:pos x="4" y="33"/>
                </a:cxn>
                <a:cxn ang="0">
                  <a:pos x="29" y="33"/>
                </a:cxn>
                <a:cxn ang="0">
                  <a:pos x="29" y="36"/>
                </a:cxn>
                <a:cxn ang="0">
                  <a:pos x="0" y="36"/>
                </a:cxn>
                <a:cxn ang="0">
                  <a:pos x="0" y="0"/>
                </a:cxn>
              </a:cxnLst>
              <a:rect l="0" t="0" r="r" b="b"/>
              <a:pathLst>
                <a:path w="29" h="36">
                  <a:moveTo>
                    <a:pt x="0" y="0"/>
                  </a:moveTo>
                  <a:lnTo>
                    <a:pt x="29" y="0"/>
                  </a:lnTo>
                  <a:lnTo>
                    <a:pt x="29" y="4"/>
                  </a:lnTo>
                  <a:lnTo>
                    <a:pt x="4" y="4"/>
                  </a:lnTo>
                  <a:lnTo>
                    <a:pt x="4" y="16"/>
                  </a:lnTo>
                  <a:lnTo>
                    <a:pt x="27" y="16"/>
                  </a:lnTo>
                  <a:lnTo>
                    <a:pt x="27" y="19"/>
                  </a:lnTo>
                  <a:lnTo>
                    <a:pt x="4" y="19"/>
                  </a:lnTo>
                  <a:lnTo>
                    <a:pt x="4" y="33"/>
                  </a:lnTo>
                  <a:lnTo>
                    <a:pt x="29" y="33"/>
                  </a:lnTo>
                  <a:lnTo>
                    <a:pt x="29"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2" name="Freeform 45"/>
            <p:cNvSpPr>
              <a:spLocks/>
            </p:cNvSpPr>
            <p:nvPr userDrawn="1"/>
          </p:nvSpPr>
          <p:spPr bwMode="auto">
            <a:xfrm>
              <a:off x="524" y="3921"/>
              <a:ext cx="42" cy="36"/>
            </a:xfrm>
            <a:custGeom>
              <a:avLst/>
              <a:gdLst/>
              <a:ahLst/>
              <a:cxnLst>
                <a:cxn ang="0">
                  <a:pos x="37" y="0"/>
                </a:cxn>
                <a:cxn ang="0">
                  <a:pos x="42" y="0"/>
                </a:cxn>
                <a:cxn ang="0">
                  <a:pos x="42" y="36"/>
                </a:cxn>
                <a:cxn ang="0">
                  <a:pos x="39" y="36"/>
                </a:cxn>
                <a:cxn ang="0">
                  <a:pos x="39" y="5"/>
                </a:cxn>
                <a:cxn ang="0">
                  <a:pos x="39" y="5"/>
                </a:cxn>
                <a:cxn ang="0">
                  <a:pos x="23" y="36"/>
                </a:cxn>
                <a:cxn ang="0">
                  <a:pos x="20" y="36"/>
                </a:cxn>
                <a:cxn ang="0">
                  <a:pos x="4" y="5"/>
                </a:cxn>
                <a:cxn ang="0">
                  <a:pos x="3" y="5"/>
                </a:cxn>
                <a:cxn ang="0">
                  <a:pos x="3" y="36"/>
                </a:cxn>
                <a:cxn ang="0">
                  <a:pos x="0" y="36"/>
                </a:cxn>
                <a:cxn ang="0">
                  <a:pos x="0" y="0"/>
                </a:cxn>
                <a:cxn ang="0">
                  <a:pos x="5" y="0"/>
                </a:cxn>
                <a:cxn ang="0">
                  <a:pos x="21" y="32"/>
                </a:cxn>
                <a:cxn ang="0">
                  <a:pos x="37" y="0"/>
                </a:cxn>
              </a:cxnLst>
              <a:rect l="0" t="0" r="r" b="b"/>
              <a:pathLst>
                <a:path w="42" h="36">
                  <a:moveTo>
                    <a:pt x="37" y="0"/>
                  </a:moveTo>
                  <a:lnTo>
                    <a:pt x="42" y="0"/>
                  </a:lnTo>
                  <a:lnTo>
                    <a:pt x="42" y="36"/>
                  </a:lnTo>
                  <a:lnTo>
                    <a:pt x="39" y="36"/>
                  </a:lnTo>
                  <a:lnTo>
                    <a:pt x="39" y="5"/>
                  </a:lnTo>
                  <a:lnTo>
                    <a:pt x="39" y="5"/>
                  </a:lnTo>
                  <a:lnTo>
                    <a:pt x="23" y="36"/>
                  </a:lnTo>
                  <a:lnTo>
                    <a:pt x="20" y="36"/>
                  </a:lnTo>
                  <a:lnTo>
                    <a:pt x="4" y="5"/>
                  </a:lnTo>
                  <a:lnTo>
                    <a:pt x="3" y="5"/>
                  </a:lnTo>
                  <a:lnTo>
                    <a:pt x="3" y="36"/>
                  </a:lnTo>
                  <a:lnTo>
                    <a:pt x="0" y="36"/>
                  </a:lnTo>
                  <a:lnTo>
                    <a:pt x="0" y="0"/>
                  </a:lnTo>
                  <a:lnTo>
                    <a:pt x="5" y="0"/>
                  </a:lnTo>
                  <a:lnTo>
                    <a:pt x="21" y="32"/>
                  </a:lnTo>
                  <a:lnTo>
                    <a:pt x="37"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3" name="Freeform 46"/>
            <p:cNvSpPr>
              <a:spLocks noEditPoints="1"/>
            </p:cNvSpPr>
            <p:nvPr userDrawn="1"/>
          </p:nvSpPr>
          <p:spPr bwMode="auto">
            <a:xfrm>
              <a:off x="577" y="3921"/>
              <a:ext cx="32" cy="36"/>
            </a:xfrm>
            <a:custGeom>
              <a:avLst/>
              <a:gdLst/>
              <a:ahLst/>
              <a:cxnLst>
                <a:cxn ang="0">
                  <a:pos x="6" y="6"/>
                </a:cxn>
                <a:cxn ang="0">
                  <a:pos x="32" y="6"/>
                </a:cxn>
                <a:cxn ang="0">
                  <a:pos x="44" y="15"/>
                </a:cxn>
                <a:cxn ang="0">
                  <a:pos x="30" y="26"/>
                </a:cxn>
                <a:cxn ang="0">
                  <a:pos x="6" y="26"/>
                </a:cxn>
                <a:cxn ang="0">
                  <a:pos x="6" y="6"/>
                </a:cxn>
                <a:cxn ang="0">
                  <a:pos x="0" y="60"/>
                </a:cxn>
                <a:cxn ang="0">
                  <a:pos x="33" y="60"/>
                </a:cxn>
                <a:cxn ang="0">
                  <a:pos x="52" y="43"/>
                </a:cxn>
                <a:cxn ang="0">
                  <a:pos x="40" y="28"/>
                </a:cxn>
                <a:cxn ang="0">
                  <a:pos x="40" y="28"/>
                </a:cxn>
                <a:cxn ang="0">
                  <a:pos x="50" y="15"/>
                </a:cxn>
                <a:cxn ang="0">
                  <a:pos x="33" y="0"/>
                </a:cxn>
                <a:cxn ang="0">
                  <a:pos x="0" y="0"/>
                </a:cxn>
                <a:cxn ang="0">
                  <a:pos x="0" y="60"/>
                </a:cxn>
                <a:cxn ang="0">
                  <a:pos x="6" y="32"/>
                </a:cxn>
                <a:cxn ang="0">
                  <a:pos x="33" y="32"/>
                </a:cxn>
                <a:cxn ang="0">
                  <a:pos x="46" y="43"/>
                </a:cxn>
                <a:cxn ang="0">
                  <a:pos x="32" y="54"/>
                </a:cxn>
                <a:cxn ang="0">
                  <a:pos x="6" y="54"/>
                </a:cxn>
                <a:cxn ang="0">
                  <a:pos x="6" y="32"/>
                </a:cxn>
              </a:cxnLst>
              <a:rect l="0" t="0" r="r" b="b"/>
              <a:pathLst>
                <a:path w="52" h="60">
                  <a:moveTo>
                    <a:pt x="6" y="6"/>
                  </a:moveTo>
                  <a:cubicBezTo>
                    <a:pt x="32" y="6"/>
                    <a:pt x="32" y="6"/>
                    <a:pt x="32" y="6"/>
                  </a:cubicBezTo>
                  <a:cubicBezTo>
                    <a:pt x="39" y="6"/>
                    <a:pt x="44" y="8"/>
                    <a:pt x="44" y="15"/>
                  </a:cubicBezTo>
                  <a:cubicBezTo>
                    <a:pt x="44" y="23"/>
                    <a:pt x="39" y="26"/>
                    <a:pt x="30" y="26"/>
                  </a:cubicBezTo>
                  <a:cubicBezTo>
                    <a:pt x="6" y="26"/>
                    <a:pt x="6" y="26"/>
                    <a:pt x="6" y="26"/>
                  </a:cubicBezTo>
                  <a:lnTo>
                    <a:pt x="6" y="6"/>
                  </a:lnTo>
                  <a:close/>
                  <a:moveTo>
                    <a:pt x="0" y="60"/>
                  </a:moveTo>
                  <a:cubicBezTo>
                    <a:pt x="33" y="60"/>
                    <a:pt x="33" y="60"/>
                    <a:pt x="33" y="60"/>
                  </a:cubicBezTo>
                  <a:cubicBezTo>
                    <a:pt x="42" y="60"/>
                    <a:pt x="52" y="55"/>
                    <a:pt x="52" y="43"/>
                  </a:cubicBezTo>
                  <a:cubicBezTo>
                    <a:pt x="52" y="35"/>
                    <a:pt x="48" y="29"/>
                    <a:pt x="40" y="28"/>
                  </a:cubicBezTo>
                  <a:cubicBezTo>
                    <a:pt x="40" y="28"/>
                    <a:pt x="40" y="28"/>
                    <a:pt x="40" y="28"/>
                  </a:cubicBezTo>
                  <a:cubicBezTo>
                    <a:pt x="47" y="26"/>
                    <a:pt x="50" y="21"/>
                    <a:pt x="50" y="15"/>
                  </a:cubicBezTo>
                  <a:cubicBezTo>
                    <a:pt x="50" y="7"/>
                    <a:pt x="45" y="0"/>
                    <a:pt x="33" y="0"/>
                  </a:cubicBezTo>
                  <a:cubicBezTo>
                    <a:pt x="0" y="0"/>
                    <a:pt x="0" y="0"/>
                    <a:pt x="0" y="0"/>
                  </a:cubicBezTo>
                  <a:lnTo>
                    <a:pt x="0" y="60"/>
                  </a:lnTo>
                  <a:close/>
                  <a:moveTo>
                    <a:pt x="6" y="32"/>
                  </a:moveTo>
                  <a:cubicBezTo>
                    <a:pt x="33" y="32"/>
                    <a:pt x="33" y="32"/>
                    <a:pt x="33" y="32"/>
                  </a:cubicBezTo>
                  <a:cubicBezTo>
                    <a:pt x="40" y="32"/>
                    <a:pt x="46" y="34"/>
                    <a:pt x="46" y="43"/>
                  </a:cubicBezTo>
                  <a:cubicBezTo>
                    <a:pt x="46" y="51"/>
                    <a:pt x="40" y="54"/>
                    <a:pt x="32" y="54"/>
                  </a:cubicBezTo>
                  <a:cubicBezTo>
                    <a:pt x="6" y="54"/>
                    <a:pt x="6" y="54"/>
                    <a:pt x="6" y="54"/>
                  </a:cubicBezTo>
                  <a:lnTo>
                    <a:pt x="6" y="32"/>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4" name="Freeform 47"/>
            <p:cNvSpPr>
              <a:spLocks noEditPoints="1"/>
            </p:cNvSpPr>
            <p:nvPr userDrawn="1"/>
          </p:nvSpPr>
          <p:spPr bwMode="auto">
            <a:xfrm>
              <a:off x="619" y="3921"/>
              <a:ext cx="32" cy="36"/>
            </a:xfrm>
            <a:custGeom>
              <a:avLst/>
              <a:gdLst/>
              <a:ahLst/>
              <a:cxnLst>
                <a:cxn ang="0">
                  <a:pos x="6" y="6"/>
                </a:cxn>
                <a:cxn ang="0">
                  <a:pos x="33" y="6"/>
                </a:cxn>
                <a:cxn ang="0">
                  <a:pos x="45" y="16"/>
                </a:cxn>
                <a:cxn ang="0">
                  <a:pos x="32" y="28"/>
                </a:cxn>
                <a:cxn ang="0">
                  <a:pos x="6" y="28"/>
                </a:cxn>
                <a:cxn ang="0">
                  <a:pos x="6" y="6"/>
                </a:cxn>
                <a:cxn ang="0">
                  <a:pos x="0" y="60"/>
                </a:cxn>
                <a:cxn ang="0">
                  <a:pos x="6" y="60"/>
                </a:cxn>
                <a:cxn ang="0">
                  <a:pos x="6" y="34"/>
                </a:cxn>
                <a:cxn ang="0">
                  <a:pos x="30" y="34"/>
                </a:cxn>
                <a:cxn ang="0">
                  <a:pos x="45" y="48"/>
                </a:cxn>
                <a:cxn ang="0">
                  <a:pos x="46" y="60"/>
                </a:cxn>
                <a:cxn ang="0">
                  <a:pos x="53" y="60"/>
                </a:cxn>
                <a:cxn ang="0">
                  <a:pos x="51" y="47"/>
                </a:cxn>
                <a:cxn ang="0">
                  <a:pos x="40" y="31"/>
                </a:cxn>
                <a:cxn ang="0">
                  <a:pos x="40" y="31"/>
                </a:cxn>
                <a:cxn ang="0">
                  <a:pos x="52" y="16"/>
                </a:cxn>
                <a:cxn ang="0">
                  <a:pos x="33" y="0"/>
                </a:cxn>
                <a:cxn ang="0">
                  <a:pos x="0" y="0"/>
                </a:cxn>
                <a:cxn ang="0">
                  <a:pos x="0" y="60"/>
                </a:cxn>
              </a:cxnLst>
              <a:rect l="0" t="0" r="r" b="b"/>
              <a:pathLst>
                <a:path w="53" h="60">
                  <a:moveTo>
                    <a:pt x="6" y="6"/>
                  </a:moveTo>
                  <a:cubicBezTo>
                    <a:pt x="33" y="6"/>
                    <a:pt x="33" y="6"/>
                    <a:pt x="33" y="6"/>
                  </a:cubicBezTo>
                  <a:cubicBezTo>
                    <a:pt x="39" y="6"/>
                    <a:pt x="45" y="7"/>
                    <a:pt x="45" y="16"/>
                  </a:cubicBezTo>
                  <a:cubicBezTo>
                    <a:pt x="45" y="25"/>
                    <a:pt x="39" y="28"/>
                    <a:pt x="32" y="28"/>
                  </a:cubicBezTo>
                  <a:cubicBezTo>
                    <a:pt x="6" y="28"/>
                    <a:pt x="6" y="28"/>
                    <a:pt x="6" y="28"/>
                  </a:cubicBezTo>
                  <a:lnTo>
                    <a:pt x="6" y="6"/>
                  </a:lnTo>
                  <a:close/>
                  <a:moveTo>
                    <a:pt x="0" y="60"/>
                  </a:moveTo>
                  <a:cubicBezTo>
                    <a:pt x="6" y="60"/>
                    <a:pt x="6" y="60"/>
                    <a:pt x="6" y="60"/>
                  </a:cubicBezTo>
                  <a:cubicBezTo>
                    <a:pt x="6" y="34"/>
                    <a:pt x="6" y="34"/>
                    <a:pt x="6" y="34"/>
                  </a:cubicBezTo>
                  <a:cubicBezTo>
                    <a:pt x="30" y="34"/>
                    <a:pt x="30" y="34"/>
                    <a:pt x="30" y="34"/>
                  </a:cubicBezTo>
                  <a:cubicBezTo>
                    <a:pt x="41" y="34"/>
                    <a:pt x="45" y="37"/>
                    <a:pt x="45" y="48"/>
                  </a:cubicBezTo>
                  <a:cubicBezTo>
                    <a:pt x="45" y="54"/>
                    <a:pt x="45" y="58"/>
                    <a:pt x="46" y="60"/>
                  </a:cubicBezTo>
                  <a:cubicBezTo>
                    <a:pt x="53" y="60"/>
                    <a:pt x="53" y="60"/>
                    <a:pt x="53" y="60"/>
                  </a:cubicBezTo>
                  <a:cubicBezTo>
                    <a:pt x="52" y="58"/>
                    <a:pt x="51" y="51"/>
                    <a:pt x="51" y="47"/>
                  </a:cubicBezTo>
                  <a:cubicBezTo>
                    <a:pt x="50" y="38"/>
                    <a:pt x="49" y="32"/>
                    <a:pt x="40" y="31"/>
                  </a:cubicBezTo>
                  <a:cubicBezTo>
                    <a:pt x="40" y="31"/>
                    <a:pt x="40" y="31"/>
                    <a:pt x="40" y="31"/>
                  </a:cubicBezTo>
                  <a:cubicBezTo>
                    <a:pt x="48" y="29"/>
                    <a:pt x="52" y="23"/>
                    <a:pt x="52" y="16"/>
                  </a:cubicBezTo>
                  <a:cubicBezTo>
                    <a:pt x="52" y="4"/>
                    <a:pt x="43" y="0"/>
                    <a:pt x="33" y="0"/>
                  </a:cubicBezTo>
                  <a:cubicBezTo>
                    <a:pt x="0" y="0"/>
                    <a:pt x="0" y="0"/>
                    <a:pt x="0" y="0"/>
                  </a:cubicBezTo>
                  <a:lnTo>
                    <a:pt x="0" y="6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5" name="Freeform 48"/>
            <p:cNvSpPr>
              <a:spLocks/>
            </p:cNvSpPr>
            <p:nvPr userDrawn="1"/>
          </p:nvSpPr>
          <p:spPr bwMode="auto">
            <a:xfrm>
              <a:off x="660" y="3921"/>
              <a:ext cx="29" cy="36"/>
            </a:xfrm>
            <a:custGeom>
              <a:avLst/>
              <a:gdLst/>
              <a:ahLst/>
              <a:cxnLst>
                <a:cxn ang="0">
                  <a:pos x="0" y="0"/>
                </a:cxn>
                <a:cxn ang="0">
                  <a:pos x="29" y="0"/>
                </a:cxn>
                <a:cxn ang="0">
                  <a:pos x="29" y="4"/>
                </a:cxn>
                <a:cxn ang="0">
                  <a:pos x="4" y="4"/>
                </a:cxn>
                <a:cxn ang="0">
                  <a:pos x="4" y="16"/>
                </a:cxn>
                <a:cxn ang="0">
                  <a:pos x="28" y="16"/>
                </a:cxn>
                <a:cxn ang="0">
                  <a:pos x="28" y="19"/>
                </a:cxn>
                <a:cxn ang="0">
                  <a:pos x="4" y="19"/>
                </a:cxn>
                <a:cxn ang="0">
                  <a:pos x="4" y="33"/>
                </a:cxn>
                <a:cxn ang="0">
                  <a:pos x="29" y="33"/>
                </a:cxn>
                <a:cxn ang="0">
                  <a:pos x="29" y="36"/>
                </a:cxn>
                <a:cxn ang="0">
                  <a:pos x="0" y="36"/>
                </a:cxn>
                <a:cxn ang="0">
                  <a:pos x="0" y="0"/>
                </a:cxn>
              </a:cxnLst>
              <a:rect l="0" t="0" r="r" b="b"/>
              <a:pathLst>
                <a:path w="29" h="36">
                  <a:moveTo>
                    <a:pt x="0" y="0"/>
                  </a:moveTo>
                  <a:lnTo>
                    <a:pt x="29" y="0"/>
                  </a:lnTo>
                  <a:lnTo>
                    <a:pt x="29" y="4"/>
                  </a:lnTo>
                  <a:lnTo>
                    <a:pt x="4" y="4"/>
                  </a:lnTo>
                  <a:lnTo>
                    <a:pt x="4" y="16"/>
                  </a:lnTo>
                  <a:lnTo>
                    <a:pt x="28" y="16"/>
                  </a:lnTo>
                  <a:lnTo>
                    <a:pt x="28" y="19"/>
                  </a:lnTo>
                  <a:lnTo>
                    <a:pt x="4" y="19"/>
                  </a:lnTo>
                  <a:lnTo>
                    <a:pt x="4" y="33"/>
                  </a:lnTo>
                  <a:lnTo>
                    <a:pt x="29" y="33"/>
                  </a:lnTo>
                  <a:lnTo>
                    <a:pt x="29"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6" name="Freeform 49"/>
            <p:cNvSpPr>
              <a:spLocks noEditPoints="1"/>
            </p:cNvSpPr>
            <p:nvPr userDrawn="1"/>
          </p:nvSpPr>
          <p:spPr bwMode="auto">
            <a:xfrm>
              <a:off x="716" y="3921"/>
              <a:ext cx="34" cy="36"/>
            </a:xfrm>
            <a:custGeom>
              <a:avLst/>
              <a:gdLst/>
              <a:ahLst/>
              <a:cxnLst>
                <a:cxn ang="0">
                  <a:pos x="6" y="6"/>
                </a:cxn>
                <a:cxn ang="0">
                  <a:pos x="28" y="6"/>
                </a:cxn>
                <a:cxn ang="0">
                  <a:pos x="48" y="30"/>
                </a:cxn>
                <a:cxn ang="0">
                  <a:pos x="28" y="54"/>
                </a:cxn>
                <a:cxn ang="0">
                  <a:pos x="6" y="54"/>
                </a:cxn>
                <a:cxn ang="0">
                  <a:pos x="6" y="6"/>
                </a:cxn>
                <a:cxn ang="0">
                  <a:pos x="0" y="60"/>
                </a:cxn>
                <a:cxn ang="0">
                  <a:pos x="29" y="60"/>
                </a:cxn>
                <a:cxn ang="0">
                  <a:pos x="55" y="30"/>
                </a:cxn>
                <a:cxn ang="0">
                  <a:pos x="28" y="0"/>
                </a:cxn>
                <a:cxn ang="0">
                  <a:pos x="0" y="0"/>
                </a:cxn>
                <a:cxn ang="0">
                  <a:pos x="0" y="60"/>
                </a:cxn>
              </a:cxnLst>
              <a:rect l="0" t="0" r="r" b="b"/>
              <a:pathLst>
                <a:path w="55" h="60">
                  <a:moveTo>
                    <a:pt x="6" y="6"/>
                  </a:moveTo>
                  <a:cubicBezTo>
                    <a:pt x="28" y="6"/>
                    <a:pt x="28" y="6"/>
                    <a:pt x="28" y="6"/>
                  </a:cubicBezTo>
                  <a:cubicBezTo>
                    <a:pt x="42" y="6"/>
                    <a:pt x="48" y="14"/>
                    <a:pt x="48" y="30"/>
                  </a:cubicBezTo>
                  <a:cubicBezTo>
                    <a:pt x="48" y="48"/>
                    <a:pt x="39" y="54"/>
                    <a:pt x="28" y="54"/>
                  </a:cubicBezTo>
                  <a:cubicBezTo>
                    <a:pt x="6" y="54"/>
                    <a:pt x="6" y="54"/>
                    <a:pt x="6" y="54"/>
                  </a:cubicBezTo>
                  <a:lnTo>
                    <a:pt x="6" y="6"/>
                  </a:lnTo>
                  <a:close/>
                  <a:moveTo>
                    <a:pt x="0" y="60"/>
                  </a:moveTo>
                  <a:cubicBezTo>
                    <a:pt x="29" y="60"/>
                    <a:pt x="29" y="60"/>
                    <a:pt x="29" y="60"/>
                  </a:cubicBezTo>
                  <a:cubicBezTo>
                    <a:pt x="46" y="60"/>
                    <a:pt x="55" y="47"/>
                    <a:pt x="55" y="30"/>
                  </a:cubicBezTo>
                  <a:cubicBezTo>
                    <a:pt x="55" y="11"/>
                    <a:pt x="46" y="0"/>
                    <a:pt x="28" y="0"/>
                  </a:cubicBezTo>
                  <a:cubicBezTo>
                    <a:pt x="0" y="0"/>
                    <a:pt x="0" y="0"/>
                    <a:pt x="0" y="0"/>
                  </a:cubicBezTo>
                  <a:lnTo>
                    <a:pt x="0" y="6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7" name="Freeform 50"/>
            <p:cNvSpPr>
              <a:spLocks/>
            </p:cNvSpPr>
            <p:nvPr userDrawn="1"/>
          </p:nvSpPr>
          <p:spPr bwMode="auto">
            <a:xfrm>
              <a:off x="760" y="3921"/>
              <a:ext cx="32" cy="37"/>
            </a:xfrm>
            <a:custGeom>
              <a:avLst/>
              <a:gdLst/>
              <a:ahLst/>
              <a:cxnLst>
                <a:cxn ang="0">
                  <a:pos x="53" y="37"/>
                </a:cxn>
                <a:cxn ang="0">
                  <a:pos x="26" y="61"/>
                </a:cxn>
                <a:cxn ang="0">
                  <a:pos x="0" y="37"/>
                </a:cxn>
                <a:cxn ang="0">
                  <a:pos x="0" y="0"/>
                </a:cxn>
                <a:cxn ang="0">
                  <a:pos x="6" y="0"/>
                </a:cxn>
                <a:cxn ang="0">
                  <a:pos x="6" y="37"/>
                </a:cxn>
                <a:cxn ang="0">
                  <a:pos x="26" y="55"/>
                </a:cxn>
                <a:cxn ang="0">
                  <a:pos x="47" y="37"/>
                </a:cxn>
                <a:cxn ang="0">
                  <a:pos x="47" y="0"/>
                </a:cxn>
                <a:cxn ang="0">
                  <a:pos x="53" y="0"/>
                </a:cxn>
                <a:cxn ang="0">
                  <a:pos x="53" y="37"/>
                </a:cxn>
              </a:cxnLst>
              <a:rect l="0" t="0" r="r" b="b"/>
              <a:pathLst>
                <a:path w="53" h="61">
                  <a:moveTo>
                    <a:pt x="53" y="37"/>
                  </a:moveTo>
                  <a:cubicBezTo>
                    <a:pt x="53" y="47"/>
                    <a:pt x="50" y="61"/>
                    <a:pt x="26" y="61"/>
                  </a:cubicBezTo>
                  <a:cubicBezTo>
                    <a:pt x="3" y="61"/>
                    <a:pt x="0" y="47"/>
                    <a:pt x="0" y="37"/>
                  </a:cubicBezTo>
                  <a:cubicBezTo>
                    <a:pt x="0" y="0"/>
                    <a:pt x="0" y="0"/>
                    <a:pt x="0" y="0"/>
                  </a:cubicBezTo>
                  <a:cubicBezTo>
                    <a:pt x="6" y="0"/>
                    <a:pt x="6" y="0"/>
                    <a:pt x="6" y="0"/>
                  </a:cubicBezTo>
                  <a:cubicBezTo>
                    <a:pt x="6" y="37"/>
                    <a:pt x="6" y="37"/>
                    <a:pt x="6" y="37"/>
                  </a:cubicBezTo>
                  <a:cubicBezTo>
                    <a:pt x="6" y="52"/>
                    <a:pt x="16" y="55"/>
                    <a:pt x="26" y="55"/>
                  </a:cubicBezTo>
                  <a:cubicBezTo>
                    <a:pt x="36" y="55"/>
                    <a:pt x="47" y="52"/>
                    <a:pt x="47" y="37"/>
                  </a:cubicBezTo>
                  <a:cubicBezTo>
                    <a:pt x="47" y="0"/>
                    <a:pt x="47" y="0"/>
                    <a:pt x="47" y="0"/>
                  </a:cubicBezTo>
                  <a:cubicBezTo>
                    <a:pt x="53" y="0"/>
                    <a:pt x="53" y="0"/>
                    <a:pt x="53" y="0"/>
                  </a:cubicBezTo>
                  <a:lnTo>
                    <a:pt x="53" y="37"/>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8" name="Freeform 51"/>
            <p:cNvSpPr>
              <a:spLocks noEditPoints="1"/>
            </p:cNvSpPr>
            <p:nvPr userDrawn="1"/>
          </p:nvSpPr>
          <p:spPr bwMode="auto">
            <a:xfrm>
              <a:off x="821" y="3921"/>
              <a:ext cx="31" cy="36"/>
            </a:xfrm>
            <a:custGeom>
              <a:avLst/>
              <a:gdLst/>
              <a:ahLst/>
              <a:cxnLst>
                <a:cxn ang="0">
                  <a:pos x="6" y="6"/>
                </a:cxn>
                <a:cxn ang="0">
                  <a:pos x="33" y="6"/>
                </a:cxn>
                <a:cxn ang="0">
                  <a:pos x="45" y="16"/>
                </a:cxn>
                <a:cxn ang="0">
                  <a:pos x="32" y="28"/>
                </a:cxn>
                <a:cxn ang="0">
                  <a:pos x="6" y="28"/>
                </a:cxn>
                <a:cxn ang="0">
                  <a:pos x="6" y="6"/>
                </a:cxn>
                <a:cxn ang="0">
                  <a:pos x="0" y="60"/>
                </a:cxn>
                <a:cxn ang="0">
                  <a:pos x="6" y="60"/>
                </a:cxn>
                <a:cxn ang="0">
                  <a:pos x="6" y="34"/>
                </a:cxn>
                <a:cxn ang="0">
                  <a:pos x="30" y="34"/>
                </a:cxn>
                <a:cxn ang="0">
                  <a:pos x="44" y="48"/>
                </a:cxn>
                <a:cxn ang="0">
                  <a:pos x="46" y="60"/>
                </a:cxn>
                <a:cxn ang="0">
                  <a:pos x="52" y="60"/>
                </a:cxn>
                <a:cxn ang="0">
                  <a:pos x="50" y="47"/>
                </a:cxn>
                <a:cxn ang="0">
                  <a:pos x="40" y="31"/>
                </a:cxn>
                <a:cxn ang="0">
                  <a:pos x="40" y="31"/>
                </a:cxn>
                <a:cxn ang="0">
                  <a:pos x="51" y="16"/>
                </a:cxn>
                <a:cxn ang="0">
                  <a:pos x="32" y="0"/>
                </a:cxn>
                <a:cxn ang="0">
                  <a:pos x="0" y="0"/>
                </a:cxn>
                <a:cxn ang="0">
                  <a:pos x="0" y="60"/>
                </a:cxn>
              </a:cxnLst>
              <a:rect l="0" t="0" r="r" b="b"/>
              <a:pathLst>
                <a:path w="52" h="60">
                  <a:moveTo>
                    <a:pt x="6" y="6"/>
                  </a:moveTo>
                  <a:cubicBezTo>
                    <a:pt x="33" y="6"/>
                    <a:pt x="33" y="6"/>
                    <a:pt x="33" y="6"/>
                  </a:cubicBezTo>
                  <a:cubicBezTo>
                    <a:pt x="38" y="6"/>
                    <a:pt x="45" y="7"/>
                    <a:pt x="45" y="16"/>
                  </a:cubicBezTo>
                  <a:cubicBezTo>
                    <a:pt x="45" y="25"/>
                    <a:pt x="39" y="28"/>
                    <a:pt x="32" y="28"/>
                  </a:cubicBezTo>
                  <a:cubicBezTo>
                    <a:pt x="6" y="28"/>
                    <a:pt x="6" y="28"/>
                    <a:pt x="6" y="28"/>
                  </a:cubicBezTo>
                  <a:lnTo>
                    <a:pt x="6" y="6"/>
                  </a:lnTo>
                  <a:close/>
                  <a:moveTo>
                    <a:pt x="0" y="60"/>
                  </a:moveTo>
                  <a:cubicBezTo>
                    <a:pt x="6" y="60"/>
                    <a:pt x="6" y="60"/>
                    <a:pt x="6" y="60"/>
                  </a:cubicBezTo>
                  <a:cubicBezTo>
                    <a:pt x="6" y="34"/>
                    <a:pt x="6" y="34"/>
                    <a:pt x="6" y="34"/>
                  </a:cubicBezTo>
                  <a:cubicBezTo>
                    <a:pt x="30" y="34"/>
                    <a:pt x="30" y="34"/>
                    <a:pt x="30" y="34"/>
                  </a:cubicBezTo>
                  <a:cubicBezTo>
                    <a:pt x="40" y="34"/>
                    <a:pt x="44" y="37"/>
                    <a:pt x="44" y="48"/>
                  </a:cubicBezTo>
                  <a:cubicBezTo>
                    <a:pt x="44" y="54"/>
                    <a:pt x="45" y="58"/>
                    <a:pt x="46" y="60"/>
                  </a:cubicBezTo>
                  <a:cubicBezTo>
                    <a:pt x="52" y="60"/>
                    <a:pt x="52" y="60"/>
                    <a:pt x="52" y="60"/>
                  </a:cubicBezTo>
                  <a:cubicBezTo>
                    <a:pt x="51" y="58"/>
                    <a:pt x="51" y="51"/>
                    <a:pt x="50" y="47"/>
                  </a:cubicBezTo>
                  <a:cubicBezTo>
                    <a:pt x="50" y="38"/>
                    <a:pt x="48" y="32"/>
                    <a:pt x="40" y="31"/>
                  </a:cubicBezTo>
                  <a:cubicBezTo>
                    <a:pt x="40" y="31"/>
                    <a:pt x="40" y="31"/>
                    <a:pt x="40" y="31"/>
                  </a:cubicBezTo>
                  <a:cubicBezTo>
                    <a:pt x="47" y="29"/>
                    <a:pt x="51" y="23"/>
                    <a:pt x="51" y="16"/>
                  </a:cubicBezTo>
                  <a:cubicBezTo>
                    <a:pt x="51" y="4"/>
                    <a:pt x="42" y="0"/>
                    <a:pt x="32" y="0"/>
                  </a:cubicBezTo>
                  <a:cubicBezTo>
                    <a:pt x="0" y="0"/>
                    <a:pt x="0" y="0"/>
                    <a:pt x="0" y="0"/>
                  </a:cubicBezTo>
                  <a:lnTo>
                    <a:pt x="0" y="6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9" name="Freeform 52"/>
            <p:cNvSpPr>
              <a:spLocks noEditPoints="1"/>
            </p:cNvSpPr>
            <p:nvPr userDrawn="1"/>
          </p:nvSpPr>
          <p:spPr bwMode="auto">
            <a:xfrm>
              <a:off x="862" y="3912"/>
              <a:ext cx="29" cy="45"/>
            </a:xfrm>
            <a:custGeom>
              <a:avLst/>
              <a:gdLst/>
              <a:ahLst/>
              <a:cxnLst>
                <a:cxn ang="0">
                  <a:pos x="16" y="0"/>
                </a:cxn>
                <a:cxn ang="0">
                  <a:pos x="21" y="0"/>
                </a:cxn>
                <a:cxn ang="0">
                  <a:pos x="13" y="7"/>
                </a:cxn>
                <a:cxn ang="0">
                  <a:pos x="10" y="7"/>
                </a:cxn>
                <a:cxn ang="0">
                  <a:pos x="16" y="0"/>
                </a:cxn>
                <a:cxn ang="0">
                  <a:pos x="0" y="9"/>
                </a:cxn>
                <a:cxn ang="0">
                  <a:pos x="28" y="9"/>
                </a:cxn>
                <a:cxn ang="0">
                  <a:pos x="28" y="13"/>
                </a:cxn>
                <a:cxn ang="0">
                  <a:pos x="4" y="13"/>
                </a:cxn>
                <a:cxn ang="0">
                  <a:pos x="4" y="25"/>
                </a:cxn>
                <a:cxn ang="0">
                  <a:pos x="28" y="25"/>
                </a:cxn>
                <a:cxn ang="0">
                  <a:pos x="28" y="28"/>
                </a:cxn>
                <a:cxn ang="0">
                  <a:pos x="4" y="28"/>
                </a:cxn>
                <a:cxn ang="0">
                  <a:pos x="4" y="42"/>
                </a:cxn>
                <a:cxn ang="0">
                  <a:pos x="29" y="42"/>
                </a:cxn>
                <a:cxn ang="0">
                  <a:pos x="29" y="45"/>
                </a:cxn>
                <a:cxn ang="0">
                  <a:pos x="0" y="45"/>
                </a:cxn>
                <a:cxn ang="0">
                  <a:pos x="0" y="9"/>
                </a:cxn>
              </a:cxnLst>
              <a:rect l="0" t="0" r="r" b="b"/>
              <a:pathLst>
                <a:path w="29" h="45">
                  <a:moveTo>
                    <a:pt x="16" y="0"/>
                  </a:moveTo>
                  <a:lnTo>
                    <a:pt x="21" y="0"/>
                  </a:lnTo>
                  <a:lnTo>
                    <a:pt x="13" y="7"/>
                  </a:lnTo>
                  <a:lnTo>
                    <a:pt x="10" y="7"/>
                  </a:lnTo>
                  <a:lnTo>
                    <a:pt x="16" y="0"/>
                  </a:lnTo>
                  <a:close/>
                  <a:moveTo>
                    <a:pt x="0" y="9"/>
                  </a:moveTo>
                  <a:lnTo>
                    <a:pt x="28" y="9"/>
                  </a:lnTo>
                  <a:lnTo>
                    <a:pt x="28" y="13"/>
                  </a:lnTo>
                  <a:lnTo>
                    <a:pt x="4" y="13"/>
                  </a:lnTo>
                  <a:lnTo>
                    <a:pt x="4" y="25"/>
                  </a:lnTo>
                  <a:lnTo>
                    <a:pt x="28" y="25"/>
                  </a:lnTo>
                  <a:lnTo>
                    <a:pt x="28" y="28"/>
                  </a:lnTo>
                  <a:lnTo>
                    <a:pt x="4" y="28"/>
                  </a:lnTo>
                  <a:lnTo>
                    <a:pt x="4" y="42"/>
                  </a:lnTo>
                  <a:lnTo>
                    <a:pt x="29" y="42"/>
                  </a:lnTo>
                  <a:lnTo>
                    <a:pt x="29" y="45"/>
                  </a:lnTo>
                  <a:lnTo>
                    <a:pt x="0" y="45"/>
                  </a:lnTo>
                  <a:lnTo>
                    <a:pt x="0" y="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0" name="Freeform 53"/>
            <p:cNvSpPr>
              <a:spLocks/>
            </p:cNvSpPr>
            <p:nvPr userDrawn="1"/>
          </p:nvSpPr>
          <p:spPr bwMode="auto">
            <a:xfrm>
              <a:off x="898" y="3920"/>
              <a:ext cx="31" cy="38"/>
            </a:xfrm>
            <a:custGeom>
              <a:avLst/>
              <a:gdLst/>
              <a:ahLst/>
              <a:cxnLst>
                <a:cxn ang="0">
                  <a:pos x="43" y="18"/>
                </a:cxn>
                <a:cxn ang="0">
                  <a:pos x="25" y="5"/>
                </a:cxn>
                <a:cxn ang="0">
                  <a:pos x="8" y="16"/>
                </a:cxn>
                <a:cxn ang="0">
                  <a:pos x="30" y="28"/>
                </a:cxn>
                <a:cxn ang="0">
                  <a:pos x="51" y="44"/>
                </a:cxn>
                <a:cxn ang="0">
                  <a:pos x="26" y="62"/>
                </a:cxn>
                <a:cxn ang="0">
                  <a:pos x="0" y="41"/>
                </a:cxn>
                <a:cxn ang="0">
                  <a:pos x="6" y="41"/>
                </a:cxn>
                <a:cxn ang="0">
                  <a:pos x="26" y="56"/>
                </a:cxn>
                <a:cxn ang="0">
                  <a:pos x="45" y="45"/>
                </a:cxn>
                <a:cxn ang="0">
                  <a:pos x="23" y="33"/>
                </a:cxn>
                <a:cxn ang="0">
                  <a:pos x="1" y="17"/>
                </a:cxn>
                <a:cxn ang="0">
                  <a:pos x="25" y="0"/>
                </a:cxn>
                <a:cxn ang="0">
                  <a:pos x="50" y="18"/>
                </a:cxn>
                <a:cxn ang="0">
                  <a:pos x="43" y="18"/>
                </a:cxn>
              </a:cxnLst>
              <a:rect l="0" t="0" r="r" b="b"/>
              <a:pathLst>
                <a:path w="51" h="62">
                  <a:moveTo>
                    <a:pt x="43" y="18"/>
                  </a:moveTo>
                  <a:cubicBezTo>
                    <a:pt x="43" y="8"/>
                    <a:pt x="34" y="5"/>
                    <a:pt x="25" y="5"/>
                  </a:cubicBezTo>
                  <a:cubicBezTo>
                    <a:pt x="15" y="5"/>
                    <a:pt x="8" y="9"/>
                    <a:pt x="8" y="16"/>
                  </a:cubicBezTo>
                  <a:cubicBezTo>
                    <a:pt x="8" y="24"/>
                    <a:pt x="15" y="25"/>
                    <a:pt x="30" y="28"/>
                  </a:cubicBezTo>
                  <a:cubicBezTo>
                    <a:pt x="40" y="30"/>
                    <a:pt x="51" y="32"/>
                    <a:pt x="51" y="44"/>
                  </a:cubicBezTo>
                  <a:cubicBezTo>
                    <a:pt x="51" y="58"/>
                    <a:pt x="38" y="62"/>
                    <a:pt x="26" y="62"/>
                  </a:cubicBezTo>
                  <a:cubicBezTo>
                    <a:pt x="11" y="62"/>
                    <a:pt x="0" y="57"/>
                    <a:pt x="0" y="41"/>
                  </a:cubicBezTo>
                  <a:cubicBezTo>
                    <a:pt x="6" y="41"/>
                    <a:pt x="6" y="41"/>
                    <a:pt x="6" y="41"/>
                  </a:cubicBezTo>
                  <a:cubicBezTo>
                    <a:pt x="7" y="54"/>
                    <a:pt x="15" y="56"/>
                    <a:pt x="26" y="56"/>
                  </a:cubicBezTo>
                  <a:cubicBezTo>
                    <a:pt x="35" y="56"/>
                    <a:pt x="45" y="54"/>
                    <a:pt x="45" y="45"/>
                  </a:cubicBezTo>
                  <a:cubicBezTo>
                    <a:pt x="45" y="36"/>
                    <a:pt x="34" y="34"/>
                    <a:pt x="23" y="33"/>
                  </a:cubicBezTo>
                  <a:cubicBezTo>
                    <a:pt x="9" y="30"/>
                    <a:pt x="1" y="26"/>
                    <a:pt x="1" y="17"/>
                  </a:cubicBezTo>
                  <a:cubicBezTo>
                    <a:pt x="1" y="4"/>
                    <a:pt x="13" y="0"/>
                    <a:pt x="25" y="0"/>
                  </a:cubicBezTo>
                  <a:cubicBezTo>
                    <a:pt x="37" y="0"/>
                    <a:pt x="49" y="4"/>
                    <a:pt x="50" y="18"/>
                  </a:cubicBezTo>
                  <a:lnTo>
                    <a:pt x="43" y="1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1" name="Freeform 54"/>
            <p:cNvSpPr>
              <a:spLocks/>
            </p:cNvSpPr>
            <p:nvPr userDrawn="1"/>
          </p:nvSpPr>
          <p:spPr bwMode="auto">
            <a:xfrm>
              <a:off x="939" y="3921"/>
              <a:ext cx="28" cy="36"/>
            </a:xfrm>
            <a:custGeom>
              <a:avLst/>
              <a:gdLst/>
              <a:ahLst/>
              <a:cxnLst>
                <a:cxn ang="0">
                  <a:pos x="0" y="0"/>
                </a:cxn>
                <a:cxn ang="0">
                  <a:pos x="28" y="0"/>
                </a:cxn>
                <a:cxn ang="0">
                  <a:pos x="28" y="4"/>
                </a:cxn>
                <a:cxn ang="0">
                  <a:pos x="3" y="4"/>
                </a:cxn>
                <a:cxn ang="0">
                  <a:pos x="3" y="16"/>
                </a:cxn>
                <a:cxn ang="0">
                  <a:pos x="27" y="16"/>
                </a:cxn>
                <a:cxn ang="0">
                  <a:pos x="27" y="19"/>
                </a:cxn>
                <a:cxn ang="0">
                  <a:pos x="3" y="19"/>
                </a:cxn>
                <a:cxn ang="0">
                  <a:pos x="3" y="33"/>
                </a:cxn>
                <a:cxn ang="0">
                  <a:pos x="28" y="33"/>
                </a:cxn>
                <a:cxn ang="0">
                  <a:pos x="28" y="36"/>
                </a:cxn>
                <a:cxn ang="0">
                  <a:pos x="0" y="36"/>
                </a:cxn>
                <a:cxn ang="0">
                  <a:pos x="0" y="0"/>
                </a:cxn>
              </a:cxnLst>
              <a:rect l="0" t="0" r="r" b="b"/>
              <a:pathLst>
                <a:path w="28" h="36">
                  <a:moveTo>
                    <a:pt x="0" y="0"/>
                  </a:moveTo>
                  <a:lnTo>
                    <a:pt x="28" y="0"/>
                  </a:lnTo>
                  <a:lnTo>
                    <a:pt x="28" y="4"/>
                  </a:lnTo>
                  <a:lnTo>
                    <a:pt x="3" y="4"/>
                  </a:lnTo>
                  <a:lnTo>
                    <a:pt x="3" y="16"/>
                  </a:lnTo>
                  <a:lnTo>
                    <a:pt x="27" y="16"/>
                  </a:lnTo>
                  <a:lnTo>
                    <a:pt x="27" y="19"/>
                  </a:lnTo>
                  <a:lnTo>
                    <a:pt x="3" y="19"/>
                  </a:lnTo>
                  <a:lnTo>
                    <a:pt x="3" y="33"/>
                  </a:lnTo>
                  <a:lnTo>
                    <a:pt x="28" y="33"/>
                  </a:lnTo>
                  <a:lnTo>
                    <a:pt x="28"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2" name="Freeform 55"/>
            <p:cNvSpPr>
              <a:spLocks noEditPoints="1"/>
            </p:cNvSpPr>
            <p:nvPr userDrawn="1"/>
          </p:nvSpPr>
          <p:spPr bwMode="auto">
            <a:xfrm>
              <a:off x="972" y="3921"/>
              <a:ext cx="37" cy="36"/>
            </a:xfrm>
            <a:custGeom>
              <a:avLst/>
              <a:gdLst/>
              <a:ahLst/>
              <a:cxnLst>
                <a:cxn ang="0">
                  <a:pos x="27" y="22"/>
                </a:cxn>
                <a:cxn ang="0">
                  <a:pos x="11" y="22"/>
                </a:cxn>
                <a:cxn ang="0">
                  <a:pos x="19" y="4"/>
                </a:cxn>
                <a:cxn ang="0">
                  <a:pos x="27" y="22"/>
                </a:cxn>
                <a:cxn ang="0">
                  <a:pos x="33" y="36"/>
                </a:cxn>
                <a:cxn ang="0">
                  <a:pos x="37" y="36"/>
                </a:cxn>
                <a:cxn ang="0">
                  <a:pos x="21" y="0"/>
                </a:cxn>
                <a:cxn ang="0">
                  <a:pos x="17" y="0"/>
                </a:cxn>
                <a:cxn ang="0">
                  <a:pos x="0" y="36"/>
                </a:cxn>
                <a:cxn ang="0">
                  <a:pos x="5" y="36"/>
                </a:cxn>
                <a:cxn ang="0">
                  <a:pos x="9" y="25"/>
                </a:cxn>
                <a:cxn ang="0">
                  <a:pos x="28" y="25"/>
                </a:cxn>
                <a:cxn ang="0">
                  <a:pos x="33" y="36"/>
                </a:cxn>
              </a:cxnLst>
              <a:rect l="0" t="0" r="r" b="b"/>
              <a:pathLst>
                <a:path w="37" h="36">
                  <a:moveTo>
                    <a:pt x="27" y="22"/>
                  </a:moveTo>
                  <a:lnTo>
                    <a:pt x="11" y="22"/>
                  </a:lnTo>
                  <a:lnTo>
                    <a:pt x="19" y="4"/>
                  </a:lnTo>
                  <a:lnTo>
                    <a:pt x="27" y="22"/>
                  </a:lnTo>
                  <a:close/>
                  <a:moveTo>
                    <a:pt x="33" y="36"/>
                  </a:moveTo>
                  <a:lnTo>
                    <a:pt x="37" y="36"/>
                  </a:lnTo>
                  <a:lnTo>
                    <a:pt x="21" y="0"/>
                  </a:lnTo>
                  <a:lnTo>
                    <a:pt x="17" y="0"/>
                  </a:lnTo>
                  <a:lnTo>
                    <a:pt x="0" y="36"/>
                  </a:lnTo>
                  <a:lnTo>
                    <a:pt x="5" y="36"/>
                  </a:lnTo>
                  <a:lnTo>
                    <a:pt x="9" y="25"/>
                  </a:lnTo>
                  <a:lnTo>
                    <a:pt x="28" y="25"/>
                  </a:lnTo>
                  <a:lnTo>
                    <a:pt x="33"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3" name="Freeform 56"/>
            <p:cNvSpPr>
              <a:spLocks/>
            </p:cNvSpPr>
            <p:nvPr userDrawn="1"/>
          </p:nvSpPr>
          <p:spPr bwMode="auto">
            <a:xfrm>
              <a:off x="1017" y="3921"/>
              <a:ext cx="32" cy="37"/>
            </a:xfrm>
            <a:custGeom>
              <a:avLst/>
              <a:gdLst/>
              <a:ahLst/>
              <a:cxnLst>
                <a:cxn ang="0">
                  <a:pos x="53" y="37"/>
                </a:cxn>
                <a:cxn ang="0">
                  <a:pos x="26" y="61"/>
                </a:cxn>
                <a:cxn ang="0">
                  <a:pos x="0" y="37"/>
                </a:cxn>
                <a:cxn ang="0">
                  <a:pos x="0" y="0"/>
                </a:cxn>
                <a:cxn ang="0">
                  <a:pos x="6" y="0"/>
                </a:cxn>
                <a:cxn ang="0">
                  <a:pos x="6" y="37"/>
                </a:cxn>
                <a:cxn ang="0">
                  <a:pos x="26" y="55"/>
                </a:cxn>
                <a:cxn ang="0">
                  <a:pos x="47" y="37"/>
                </a:cxn>
                <a:cxn ang="0">
                  <a:pos x="47" y="0"/>
                </a:cxn>
                <a:cxn ang="0">
                  <a:pos x="53" y="0"/>
                </a:cxn>
                <a:cxn ang="0">
                  <a:pos x="53" y="37"/>
                </a:cxn>
              </a:cxnLst>
              <a:rect l="0" t="0" r="r" b="b"/>
              <a:pathLst>
                <a:path w="53" h="61">
                  <a:moveTo>
                    <a:pt x="53" y="37"/>
                  </a:moveTo>
                  <a:cubicBezTo>
                    <a:pt x="53" y="47"/>
                    <a:pt x="50" y="61"/>
                    <a:pt x="26" y="61"/>
                  </a:cubicBezTo>
                  <a:cubicBezTo>
                    <a:pt x="3" y="61"/>
                    <a:pt x="0" y="47"/>
                    <a:pt x="0" y="37"/>
                  </a:cubicBezTo>
                  <a:cubicBezTo>
                    <a:pt x="0" y="0"/>
                    <a:pt x="0" y="0"/>
                    <a:pt x="0" y="0"/>
                  </a:cubicBezTo>
                  <a:cubicBezTo>
                    <a:pt x="6" y="0"/>
                    <a:pt x="6" y="0"/>
                    <a:pt x="6" y="0"/>
                  </a:cubicBezTo>
                  <a:cubicBezTo>
                    <a:pt x="6" y="37"/>
                    <a:pt x="6" y="37"/>
                    <a:pt x="6" y="37"/>
                  </a:cubicBezTo>
                  <a:cubicBezTo>
                    <a:pt x="6" y="52"/>
                    <a:pt x="16" y="55"/>
                    <a:pt x="26" y="55"/>
                  </a:cubicBezTo>
                  <a:cubicBezTo>
                    <a:pt x="37" y="55"/>
                    <a:pt x="47" y="52"/>
                    <a:pt x="47" y="37"/>
                  </a:cubicBezTo>
                  <a:cubicBezTo>
                    <a:pt x="47" y="0"/>
                    <a:pt x="47" y="0"/>
                    <a:pt x="47" y="0"/>
                  </a:cubicBezTo>
                  <a:cubicBezTo>
                    <a:pt x="53" y="0"/>
                    <a:pt x="53" y="0"/>
                    <a:pt x="53" y="0"/>
                  </a:cubicBezTo>
                  <a:lnTo>
                    <a:pt x="53" y="37"/>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4" name="Freeform 57"/>
            <p:cNvSpPr>
              <a:spLocks/>
            </p:cNvSpPr>
            <p:nvPr userDrawn="1"/>
          </p:nvSpPr>
          <p:spPr bwMode="auto">
            <a:xfrm>
              <a:off x="1075" y="3920"/>
              <a:ext cx="32" cy="38"/>
            </a:xfrm>
            <a:custGeom>
              <a:avLst/>
              <a:gdLst/>
              <a:ahLst/>
              <a:cxnLst>
                <a:cxn ang="0">
                  <a:pos x="44" y="18"/>
                </a:cxn>
                <a:cxn ang="0">
                  <a:pos x="26" y="5"/>
                </a:cxn>
                <a:cxn ang="0">
                  <a:pos x="9" y="16"/>
                </a:cxn>
                <a:cxn ang="0">
                  <a:pos x="30" y="28"/>
                </a:cxn>
                <a:cxn ang="0">
                  <a:pos x="52" y="44"/>
                </a:cxn>
                <a:cxn ang="0">
                  <a:pos x="27" y="62"/>
                </a:cxn>
                <a:cxn ang="0">
                  <a:pos x="0" y="41"/>
                </a:cxn>
                <a:cxn ang="0">
                  <a:pos x="6" y="41"/>
                </a:cxn>
                <a:cxn ang="0">
                  <a:pos x="27" y="56"/>
                </a:cxn>
                <a:cxn ang="0">
                  <a:pos x="45" y="45"/>
                </a:cxn>
                <a:cxn ang="0">
                  <a:pos x="24" y="33"/>
                </a:cxn>
                <a:cxn ang="0">
                  <a:pos x="2" y="17"/>
                </a:cxn>
                <a:cxn ang="0">
                  <a:pos x="26" y="0"/>
                </a:cxn>
                <a:cxn ang="0">
                  <a:pos x="50" y="18"/>
                </a:cxn>
                <a:cxn ang="0">
                  <a:pos x="44" y="18"/>
                </a:cxn>
              </a:cxnLst>
              <a:rect l="0" t="0" r="r" b="b"/>
              <a:pathLst>
                <a:path w="52" h="62">
                  <a:moveTo>
                    <a:pt x="44" y="18"/>
                  </a:moveTo>
                  <a:cubicBezTo>
                    <a:pt x="43" y="8"/>
                    <a:pt x="35" y="5"/>
                    <a:pt x="26" y="5"/>
                  </a:cubicBezTo>
                  <a:cubicBezTo>
                    <a:pt x="16" y="5"/>
                    <a:pt x="9" y="9"/>
                    <a:pt x="9" y="16"/>
                  </a:cubicBezTo>
                  <a:cubicBezTo>
                    <a:pt x="9" y="24"/>
                    <a:pt x="16" y="25"/>
                    <a:pt x="30" y="28"/>
                  </a:cubicBezTo>
                  <a:cubicBezTo>
                    <a:pt x="41" y="30"/>
                    <a:pt x="52" y="32"/>
                    <a:pt x="52" y="44"/>
                  </a:cubicBezTo>
                  <a:cubicBezTo>
                    <a:pt x="52" y="58"/>
                    <a:pt x="39" y="62"/>
                    <a:pt x="27" y="62"/>
                  </a:cubicBezTo>
                  <a:cubicBezTo>
                    <a:pt x="12" y="62"/>
                    <a:pt x="1" y="57"/>
                    <a:pt x="0" y="41"/>
                  </a:cubicBezTo>
                  <a:cubicBezTo>
                    <a:pt x="6" y="41"/>
                    <a:pt x="6" y="41"/>
                    <a:pt x="6" y="41"/>
                  </a:cubicBezTo>
                  <a:cubicBezTo>
                    <a:pt x="7" y="54"/>
                    <a:pt x="16" y="56"/>
                    <a:pt x="27" y="56"/>
                  </a:cubicBezTo>
                  <a:cubicBezTo>
                    <a:pt x="36" y="56"/>
                    <a:pt x="45" y="54"/>
                    <a:pt x="45" y="45"/>
                  </a:cubicBezTo>
                  <a:cubicBezTo>
                    <a:pt x="45" y="36"/>
                    <a:pt x="35" y="34"/>
                    <a:pt x="24" y="33"/>
                  </a:cubicBezTo>
                  <a:cubicBezTo>
                    <a:pt x="10" y="30"/>
                    <a:pt x="2" y="26"/>
                    <a:pt x="2" y="17"/>
                  </a:cubicBezTo>
                  <a:cubicBezTo>
                    <a:pt x="2" y="4"/>
                    <a:pt x="14" y="0"/>
                    <a:pt x="26" y="0"/>
                  </a:cubicBezTo>
                  <a:cubicBezTo>
                    <a:pt x="38" y="0"/>
                    <a:pt x="50" y="4"/>
                    <a:pt x="50" y="18"/>
                  </a:cubicBezTo>
                  <a:lnTo>
                    <a:pt x="44" y="1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5" name="Freeform 58"/>
            <p:cNvSpPr>
              <a:spLocks/>
            </p:cNvSpPr>
            <p:nvPr userDrawn="1"/>
          </p:nvSpPr>
          <p:spPr bwMode="auto">
            <a:xfrm>
              <a:off x="1112" y="3921"/>
              <a:ext cx="31" cy="36"/>
            </a:xfrm>
            <a:custGeom>
              <a:avLst/>
              <a:gdLst/>
              <a:ahLst/>
              <a:cxnLst>
                <a:cxn ang="0">
                  <a:pos x="14" y="4"/>
                </a:cxn>
                <a:cxn ang="0">
                  <a:pos x="0" y="4"/>
                </a:cxn>
                <a:cxn ang="0">
                  <a:pos x="0" y="0"/>
                </a:cxn>
                <a:cxn ang="0">
                  <a:pos x="31" y="0"/>
                </a:cxn>
                <a:cxn ang="0">
                  <a:pos x="31" y="4"/>
                </a:cxn>
                <a:cxn ang="0">
                  <a:pos x="18" y="4"/>
                </a:cxn>
                <a:cxn ang="0">
                  <a:pos x="18" y="36"/>
                </a:cxn>
                <a:cxn ang="0">
                  <a:pos x="14" y="36"/>
                </a:cxn>
                <a:cxn ang="0">
                  <a:pos x="14" y="4"/>
                </a:cxn>
              </a:cxnLst>
              <a:rect l="0" t="0" r="r" b="b"/>
              <a:pathLst>
                <a:path w="31" h="36">
                  <a:moveTo>
                    <a:pt x="14" y="4"/>
                  </a:moveTo>
                  <a:lnTo>
                    <a:pt x="0" y="4"/>
                  </a:lnTo>
                  <a:lnTo>
                    <a:pt x="0" y="0"/>
                  </a:lnTo>
                  <a:lnTo>
                    <a:pt x="31" y="0"/>
                  </a:lnTo>
                  <a:lnTo>
                    <a:pt x="31" y="4"/>
                  </a:lnTo>
                  <a:lnTo>
                    <a:pt x="18" y="4"/>
                  </a:lnTo>
                  <a:lnTo>
                    <a:pt x="18" y="36"/>
                  </a:lnTo>
                  <a:lnTo>
                    <a:pt x="14" y="36"/>
                  </a:lnTo>
                  <a:lnTo>
                    <a:pt x="14" y="4"/>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6" name="Freeform 59"/>
            <p:cNvSpPr>
              <a:spLocks noEditPoints="1"/>
            </p:cNvSpPr>
            <p:nvPr userDrawn="1"/>
          </p:nvSpPr>
          <p:spPr bwMode="auto">
            <a:xfrm>
              <a:off x="1145" y="3921"/>
              <a:ext cx="38" cy="36"/>
            </a:xfrm>
            <a:custGeom>
              <a:avLst/>
              <a:gdLst/>
              <a:ahLst/>
              <a:cxnLst>
                <a:cxn ang="0">
                  <a:pos x="27" y="22"/>
                </a:cxn>
                <a:cxn ang="0">
                  <a:pos x="11" y="22"/>
                </a:cxn>
                <a:cxn ang="0">
                  <a:pos x="19" y="4"/>
                </a:cxn>
                <a:cxn ang="0">
                  <a:pos x="27" y="22"/>
                </a:cxn>
                <a:cxn ang="0">
                  <a:pos x="33" y="36"/>
                </a:cxn>
                <a:cxn ang="0">
                  <a:pos x="38" y="36"/>
                </a:cxn>
                <a:cxn ang="0">
                  <a:pos x="21" y="0"/>
                </a:cxn>
                <a:cxn ang="0">
                  <a:pos x="17" y="0"/>
                </a:cxn>
                <a:cxn ang="0">
                  <a:pos x="0" y="36"/>
                </a:cxn>
                <a:cxn ang="0">
                  <a:pos x="4" y="36"/>
                </a:cxn>
                <a:cxn ang="0">
                  <a:pos x="9" y="25"/>
                </a:cxn>
                <a:cxn ang="0">
                  <a:pos x="29" y="25"/>
                </a:cxn>
                <a:cxn ang="0">
                  <a:pos x="33" y="36"/>
                </a:cxn>
              </a:cxnLst>
              <a:rect l="0" t="0" r="r" b="b"/>
              <a:pathLst>
                <a:path w="38" h="36">
                  <a:moveTo>
                    <a:pt x="27" y="22"/>
                  </a:moveTo>
                  <a:lnTo>
                    <a:pt x="11" y="22"/>
                  </a:lnTo>
                  <a:lnTo>
                    <a:pt x="19" y="4"/>
                  </a:lnTo>
                  <a:lnTo>
                    <a:pt x="27" y="22"/>
                  </a:lnTo>
                  <a:close/>
                  <a:moveTo>
                    <a:pt x="33" y="36"/>
                  </a:moveTo>
                  <a:lnTo>
                    <a:pt x="38" y="36"/>
                  </a:lnTo>
                  <a:lnTo>
                    <a:pt x="21" y="0"/>
                  </a:lnTo>
                  <a:lnTo>
                    <a:pt x="17" y="0"/>
                  </a:lnTo>
                  <a:lnTo>
                    <a:pt x="0" y="36"/>
                  </a:lnTo>
                  <a:lnTo>
                    <a:pt x="4" y="36"/>
                  </a:lnTo>
                  <a:lnTo>
                    <a:pt x="9" y="25"/>
                  </a:lnTo>
                  <a:lnTo>
                    <a:pt x="29" y="25"/>
                  </a:lnTo>
                  <a:lnTo>
                    <a:pt x="33"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7" name="Freeform 60"/>
            <p:cNvSpPr>
              <a:spLocks noEditPoints="1"/>
            </p:cNvSpPr>
            <p:nvPr userDrawn="1"/>
          </p:nvSpPr>
          <p:spPr bwMode="auto">
            <a:xfrm>
              <a:off x="1190" y="3921"/>
              <a:ext cx="32" cy="36"/>
            </a:xfrm>
            <a:custGeom>
              <a:avLst/>
              <a:gdLst/>
              <a:ahLst/>
              <a:cxnLst>
                <a:cxn ang="0">
                  <a:pos x="6" y="6"/>
                </a:cxn>
                <a:cxn ang="0">
                  <a:pos x="33" y="6"/>
                </a:cxn>
                <a:cxn ang="0">
                  <a:pos x="45" y="16"/>
                </a:cxn>
                <a:cxn ang="0">
                  <a:pos x="32" y="28"/>
                </a:cxn>
                <a:cxn ang="0">
                  <a:pos x="6" y="28"/>
                </a:cxn>
                <a:cxn ang="0">
                  <a:pos x="6" y="6"/>
                </a:cxn>
                <a:cxn ang="0">
                  <a:pos x="0" y="60"/>
                </a:cxn>
                <a:cxn ang="0">
                  <a:pos x="6" y="60"/>
                </a:cxn>
                <a:cxn ang="0">
                  <a:pos x="6" y="34"/>
                </a:cxn>
                <a:cxn ang="0">
                  <a:pos x="30" y="34"/>
                </a:cxn>
                <a:cxn ang="0">
                  <a:pos x="45" y="48"/>
                </a:cxn>
                <a:cxn ang="0">
                  <a:pos x="46" y="60"/>
                </a:cxn>
                <a:cxn ang="0">
                  <a:pos x="53" y="60"/>
                </a:cxn>
                <a:cxn ang="0">
                  <a:pos x="51" y="47"/>
                </a:cxn>
                <a:cxn ang="0">
                  <a:pos x="40" y="31"/>
                </a:cxn>
                <a:cxn ang="0">
                  <a:pos x="40" y="31"/>
                </a:cxn>
                <a:cxn ang="0">
                  <a:pos x="52" y="16"/>
                </a:cxn>
                <a:cxn ang="0">
                  <a:pos x="33" y="0"/>
                </a:cxn>
                <a:cxn ang="0">
                  <a:pos x="0" y="0"/>
                </a:cxn>
                <a:cxn ang="0">
                  <a:pos x="0" y="60"/>
                </a:cxn>
              </a:cxnLst>
              <a:rect l="0" t="0" r="r" b="b"/>
              <a:pathLst>
                <a:path w="53" h="60">
                  <a:moveTo>
                    <a:pt x="6" y="6"/>
                  </a:moveTo>
                  <a:cubicBezTo>
                    <a:pt x="33" y="6"/>
                    <a:pt x="33" y="6"/>
                    <a:pt x="33" y="6"/>
                  </a:cubicBezTo>
                  <a:cubicBezTo>
                    <a:pt x="39" y="6"/>
                    <a:pt x="45" y="7"/>
                    <a:pt x="45" y="16"/>
                  </a:cubicBezTo>
                  <a:cubicBezTo>
                    <a:pt x="45" y="25"/>
                    <a:pt x="39" y="28"/>
                    <a:pt x="32" y="28"/>
                  </a:cubicBezTo>
                  <a:cubicBezTo>
                    <a:pt x="6" y="28"/>
                    <a:pt x="6" y="28"/>
                    <a:pt x="6" y="28"/>
                  </a:cubicBezTo>
                  <a:lnTo>
                    <a:pt x="6" y="6"/>
                  </a:lnTo>
                  <a:close/>
                  <a:moveTo>
                    <a:pt x="0" y="60"/>
                  </a:moveTo>
                  <a:cubicBezTo>
                    <a:pt x="6" y="60"/>
                    <a:pt x="6" y="60"/>
                    <a:pt x="6" y="60"/>
                  </a:cubicBezTo>
                  <a:cubicBezTo>
                    <a:pt x="6" y="34"/>
                    <a:pt x="6" y="34"/>
                    <a:pt x="6" y="34"/>
                  </a:cubicBezTo>
                  <a:cubicBezTo>
                    <a:pt x="30" y="34"/>
                    <a:pt x="30" y="34"/>
                    <a:pt x="30" y="34"/>
                  </a:cubicBezTo>
                  <a:cubicBezTo>
                    <a:pt x="41" y="34"/>
                    <a:pt x="45" y="37"/>
                    <a:pt x="45" y="48"/>
                  </a:cubicBezTo>
                  <a:cubicBezTo>
                    <a:pt x="45" y="54"/>
                    <a:pt x="45" y="58"/>
                    <a:pt x="46" y="60"/>
                  </a:cubicBezTo>
                  <a:cubicBezTo>
                    <a:pt x="53" y="60"/>
                    <a:pt x="53" y="60"/>
                    <a:pt x="53" y="60"/>
                  </a:cubicBezTo>
                  <a:cubicBezTo>
                    <a:pt x="52" y="58"/>
                    <a:pt x="51" y="51"/>
                    <a:pt x="51" y="47"/>
                  </a:cubicBezTo>
                  <a:cubicBezTo>
                    <a:pt x="51" y="38"/>
                    <a:pt x="49" y="32"/>
                    <a:pt x="40" y="31"/>
                  </a:cubicBezTo>
                  <a:cubicBezTo>
                    <a:pt x="40" y="31"/>
                    <a:pt x="40" y="31"/>
                    <a:pt x="40" y="31"/>
                  </a:cubicBezTo>
                  <a:cubicBezTo>
                    <a:pt x="48" y="29"/>
                    <a:pt x="52" y="23"/>
                    <a:pt x="52" y="16"/>
                  </a:cubicBezTo>
                  <a:cubicBezTo>
                    <a:pt x="52" y="4"/>
                    <a:pt x="43" y="0"/>
                    <a:pt x="33" y="0"/>
                  </a:cubicBezTo>
                  <a:cubicBezTo>
                    <a:pt x="0" y="0"/>
                    <a:pt x="0" y="0"/>
                    <a:pt x="0" y="0"/>
                  </a:cubicBezTo>
                  <a:lnTo>
                    <a:pt x="0" y="6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8" name="Freeform 61"/>
            <p:cNvSpPr>
              <a:spLocks noEditPoints="1"/>
            </p:cNvSpPr>
            <p:nvPr userDrawn="1"/>
          </p:nvSpPr>
          <p:spPr bwMode="auto">
            <a:xfrm>
              <a:off x="1245" y="3921"/>
              <a:ext cx="37" cy="36"/>
            </a:xfrm>
            <a:custGeom>
              <a:avLst/>
              <a:gdLst/>
              <a:ahLst/>
              <a:cxnLst>
                <a:cxn ang="0">
                  <a:pos x="26" y="22"/>
                </a:cxn>
                <a:cxn ang="0">
                  <a:pos x="10" y="22"/>
                </a:cxn>
                <a:cxn ang="0">
                  <a:pos x="18" y="4"/>
                </a:cxn>
                <a:cxn ang="0">
                  <a:pos x="26" y="22"/>
                </a:cxn>
                <a:cxn ang="0">
                  <a:pos x="33" y="36"/>
                </a:cxn>
                <a:cxn ang="0">
                  <a:pos x="37" y="36"/>
                </a:cxn>
                <a:cxn ang="0">
                  <a:pos x="21" y="0"/>
                </a:cxn>
                <a:cxn ang="0">
                  <a:pos x="16" y="0"/>
                </a:cxn>
                <a:cxn ang="0">
                  <a:pos x="0" y="36"/>
                </a:cxn>
                <a:cxn ang="0">
                  <a:pos x="4" y="36"/>
                </a:cxn>
                <a:cxn ang="0">
                  <a:pos x="9" y="25"/>
                </a:cxn>
                <a:cxn ang="0">
                  <a:pos x="28" y="25"/>
                </a:cxn>
                <a:cxn ang="0">
                  <a:pos x="33" y="36"/>
                </a:cxn>
              </a:cxnLst>
              <a:rect l="0" t="0" r="r" b="b"/>
              <a:pathLst>
                <a:path w="37" h="36">
                  <a:moveTo>
                    <a:pt x="26" y="22"/>
                  </a:moveTo>
                  <a:lnTo>
                    <a:pt x="10" y="22"/>
                  </a:lnTo>
                  <a:lnTo>
                    <a:pt x="18" y="4"/>
                  </a:lnTo>
                  <a:lnTo>
                    <a:pt x="26" y="22"/>
                  </a:lnTo>
                  <a:close/>
                  <a:moveTo>
                    <a:pt x="33" y="36"/>
                  </a:moveTo>
                  <a:lnTo>
                    <a:pt x="37" y="36"/>
                  </a:lnTo>
                  <a:lnTo>
                    <a:pt x="21" y="0"/>
                  </a:lnTo>
                  <a:lnTo>
                    <a:pt x="16" y="0"/>
                  </a:lnTo>
                  <a:lnTo>
                    <a:pt x="0" y="36"/>
                  </a:lnTo>
                  <a:lnTo>
                    <a:pt x="4" y="36"/>
                  </a:lnTo>
                  <a:lnTo>
                    <a:pt x="9" y="25"/>
                  </a:lnTo>
                  <a:lnTo>
                    <a:pt x="28" y="25"/>
                  </a:lnTo>
                  <a:lnTo>
                    <a:pt x="33"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9" name="Freeform 62"/>
            <p:cNvSpPr>
              <a:spLocks/>
            </p:cNvSpPr>
            <p:nvPr userDrawn="1"/>
          </p:nvSpPr>
          <p:spPr bwMode="auto">
            <a:xfrm>
              <a:off x="1289" y="3921"/>
              <a:ext cx="27" cy="36"/>
            </a:xfrm>
            <a:custGeom>
              <a:avLst/>
              <a:gdLst/>
              <a:ahLst/>
              <a:cxnLst>
                <a:cxn ang="0">
                  <a:pos x="0" y="0"/>
                </a:cxn>
                <a:cxn ang="0">
                  <a:pos x="4" y="0"/>
                </a:cxn>
                <a:cxn ang="0">
                  <a:pos x="4" y="33"/>
                </a:cxn>
                <a:cxn ang="0">
                  <a:pos x="27" y="33"/>
                </a:cxn>
                <a:cxn ang="0">
                  <a:pos x="27" y="36"/>
                </a:cxn>
                <a:cxn ang="0">
                  <a:pos x="0" y="36"/>
                </a:cxn>
                <a:cxn ang="0">
                  <a:pos x="0" y="0"/>
                </a:cxn>
              </a:cxnLst>
              <a:rect l="0" t="0" r="r" b="b"/>
              <a:pathLst>
                <a:path w="27" h="36">
                  <a:moveTo>
                    <a:pt x="0" y="0"/>
                  </a:moveTo>
                  <a:lnTo>
                    <a:pt x="4" y="0"/>
                  </a:lnTo>
                  <a:lnTo>
                    <a:pt x="4" y="33"/>
                  </a:lnTo>
                  <a:lnTo>
                    <a:pt x="27" y="33"/>
                  </a:lnTo>
                  <a:lnTo>
                    <a:pt x="27"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0" name="Freeform 63"/>
            <p:cNvSpPr>
              <a:spLocks/>
            </p:cNvSpPr>
            <p:nvPr userDrawn="1"/>
          </p:nvSpPr>
          <p:spPr bwMode="auto">
            <a:xfrm>
              <a:off x="1323" y="3921"/>
              <a:ext cx="26" cy="36"/>
            </a:xfrm>
            <a:custGeom>
              <a:avLst/>
              <a:gdLst/>
              <a:ahLst/>
              <a:cxnLst>
                <a:cxn ang="0">
                  <a:pos x="0" y="0"/>
                </a:cxn>
                <a:cxn ang="0">
                  <a:pos x="4" y="0"/>
                </a:cxn>
                <a:cxn ang="0">
                  <a:pos x="4" y="33"/>
                </a:cxn>
                <a:cxn ang="0">
                  <a:pos x="26" y="33"/>
                </a:cxn>
                <a:cxn ang="0">
                  <a:pos x="26" y="36"/>
                </a:cxn>
                <a:cxn ang="0">
                  <a:pos x="0" y="36"/>
                </a:cxn>
                <a:cxn ang="0">
                  <a:pos x="0" y="0"/>
                </a:cxn>
              </a:cxnLst>
              <a:rect l="0" t="0" r="r" b="b"/>
              <a:pathLst>
                <a:path w="26" h="36">
                  <a:moveTo>
                    <a:pt x="0" y="0"/>
                  </a:moveTo>
                  <a:lnTo>
                    <a:pt x="4" y="0"/>
                  </a:lnTo>
                  <a:lnTo>
                    <a:pt x="4" y="33"/>
                  </a:lnTo>
                  <a:lnTo>
                    <a:pt x="26" y="33"/>
                  </a:lnTo>
                  <a:lnTo>
                    <a:pt x="26"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1" name="Rectangle 64"/>
            <p:cNvSpPr>
              <a:spLocks noChangeArrowheads="1"/>
            </p:cNvSpPr>
            <p:nvPr userDrawn="1"/>
          </p:nvSpPr>
          <p:spPr bwMode="auto">
            <a:xfrm>
              <a:off x="1357" y="3921"/>
              <a:ext cx="4" cy="36"/>
            </a:xfrm>
            <a:prstGeom prst="rect">
              <a:avLst/>
            </a:prstGeom>
            <a:solidFill>
              <a:srgbClr val="4B4F54"/>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342" name="Freeform 65"/>
            <p:cNvSpPr>
              <a:spLocks noEditPoints="1"/>
            </p:cNvSpPr>
            <p:nvPr userDrawn="1"/>
          </p:nvSpPr>
          <p:spPr bwMode="auto">
            <a:xfrm>
              <a:off x="1368" y="3921"/>
              <a:ext cx="37" cy="36"/>
            </a:xfrm>
            <a:custGeom>
              <a:avLst/>
              <a:gdLst/>
              <a:ahLst/>
              <a:cxnLst>
                <a:cxn ang="0">
                  <a:pos x="27" y="22"/>
                </a:cxn>
                <a:cxn ang="0">
                  <a:pos x="11" y="22"/>
                </a:cxn>
                <a:cxn ang="0">
                  <a:pos x="19" y="4"/>
                </a:cxn>
                <a:cxn ang="0">
                  <a:pos x="27" y="22"/>
                </a:cxn>
                <a:cxn ang="0">
                  <a:pos x="33" y="36"/>
                </a:cxn>
                <a:cxn ang="0">
                  <a:pos x="37" y="36"/>
                </a:cxn>
                <a:cxn ang="0">
                  <a:pos x="21" y="0"/>
                </a:cxn>
                <a:cxn ang="0">
                  <a:pos x="16" y="0"/>
                </a:cxn>
                <a:cxn ang="0">
                  <a:pos x="0" y="36"/>
                </a:cxn>
                <a:cxn ang="0">
                  <a:pos x="4" y="36"/>
                </a:cxn>
                <a:cxn ang="0">
                  <a:pos x="9" y="25"/>
                </a:cxn>
                <a:cxn ang="0">
                  <a:pos x="28" y="25"/>
                </a:cxn>
                <a:cxn ang="0">
                  <a:pos x="33" y="36"/>
                </a:cxn>
              </a:cxnLst>
              <a:rect l="0" t="0" r="r" b="b"/>
              <a:pathLst>
                <a:path w="37" h="36">
                  <a:moveTo>
                    <a:pt x="27" y="22"/>
                  </a:moveTo>
                  <a:lnTo>
                    <a:pt x="11" y="22"/>
                  </a:lnTo>
                  <a:lnTo>
                    <a:pt x="19" y="4"/>
                  </a:lnTo>
                  <a:lnTo>
                    <a:pt x="27" y="22"/>
                  </a:lnTo>
                  <a:close/>
                  <a:moveTo>
                    <a:pt x="33" y="36"/>
                  </a:moveTo>
                  <a:lnTo>
                    <a:pt x="37" y="36"/>
                  </a:lnTo>
                  <a:lnTo>
                    <a:pt x="21" y="0"/>
                  </a:lnTo>
                  <a:lnTo>
                    <a:pt x="16" y="0"/>
                  </a:lnTo>
                  <a:lnTo>
                    <a:pt x="0" y="36"/>
                  </a:lnTo>
                  <a:lnTo>
                    <a:pt x="4" y="36"/>
                  </a:lnTo>
                  <a:lnTo>
                    <a:pt x="9" y="25"/>
                  </a:lnTo>
                  <a:lnTo>
                    <a:pt x="28" y="25"/>
                  </a:lnTo>
                  <a:lnTo>
                    <a:pt x="33" y="3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3" name="Freeform 66"/>
            <p:cNvSpPr>
              <a:spLocks/>
            </p:cNvSpPr>
            <p:nvPr userDrawn="1"/>
          </p:nvSpPr>
          <p:spPr bwMode="auto">
            <a:xfrm>
              <a:off x="1412" y="3921"/>
              <a:ext cx="34" cy="36"/>
            </a:xfrm>
            <a:custGeom>
              <a:avLst/>
              <a:gdLst/>
              <a:ahLst/>
              <a:cxnLst>
                <a:cxn ang="0">
                  <a:pos x="0" y="0"/>
                </a:cxn>
                <a:cxn ang="0">
                  <a:pos x="5" y="0"/>
                </a:cxn>
                <a:cxn ang="0">
                  <a:pos x="30" y="31"/>
                </a:cxn>
                <a:cxn ang="0">
                  <a:pos x="30" y="31"/>
                </a:cxn>
                <a:cxn ang="0">
                  <a:pos x="30" y="0"/>
                </a:cxn>
                <a:cxn ang="0">
                  <a:pos x="34" y="0"/>
                </a:cxn>
                <a:cxn ang="0">
                  <a:pos x="34" y="36"/>
                </a:cxn>
                <a:cxn ang="0">
                  <a:pos x="29" y="36"/>
                </a:cxn>
                <a:cxn ang="0">
                  <a:pos x="4" y="5"/>
                </a:cxn>
                <a:cxn ang="0">
                  <a:pos x="4" y="5"/>
                </a:cxn>
                <a:cxn ang="0">
                  <a:pos x="4" y="36"/>
                </a:cxn>
                <a:cxn ang="0">
                  <a:pos x="0" y="36"/>
                </a:cxn>
                <a:cxn ang="0">
                  <a:pos x="0" y="0"/>
                </a:cxn>
              </a:cxnLst>
              <a:rect l="0" t="0" r="r" b="b"/>
              <a:pathLst>
                <a:path w="34" h="36">
                  <a:moveTo>
                    <a:pt x="0" y="0"/>
                  </a:moveTo>
                  <a:lnTo>
                    <a:pt x="5" y="0"/>
                  </a:lnTo>
                  <a:lnTo>
                    <a:pt x="30" y="31"/>
                  </a:lnTo>
                  <a:lnTo>
                    <a:pt x="30" y="31"/>
                  </a:lnTo>
                  <a:lnTo>
                    <a:pt x="30" y="0"/>
                  </a:lnTo>
                  <a:lnTo>
                    <a:pt x="34" y="0"/>
                  </a:lnTo>
                  <a:lnTo>
                    <a:pt x="34" y="36"/>
                  </a:lnTo>
                  <a:lnTo>
                    <a:pt x="29" y="36"/>
                  </a:lnTo>
                  <a:lnTo>
                    <a:pt x="4" y="5"/>
                  </a:lnTo>
                  <a:lnTo>
                    <a:pt x="4" y="5"/>
                  </a:lnTo>
                  <a:lnTo>
                    <a:pt x="4"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4" name="Freeform 67"/>
            <p:cNvSpPr>
              <a:spLocks/>
            </p:cNvSpPr>
            <p:nvPr userDrawn="1"/>
          </p:nvSpPr>
          <p:spPr bwMode="auto">
            <a:xfrm>
              <a:off x="1455" y="3920"/>
              <a:ext cx="37" cy="38"/>
            </a:xfrm>
            <a:custGeom>
              <a:avLst/>
              <a:gdLst/>
              <a:ahLst/>
              <a:cxnLst>
                <a:cxn ang="0">
                  <a:pos x="61" y="38"/>
                </a:cxn>
                <a:cxn ang="0">
                  <a:pos x="32" y="62"/>
                </a:cxn>
                <a:cxn ang="0">
                  <a:pos x="0" y="31"/>
                </a:cxn>
                <a:cxn ang="0">
                  <a:pos x="32" y="0"/>
                </a:cxn>
                <a:cxn ang="0">
                  <a:pos x="61" y="21"/>
                </a:cxn>
                <a:cxn ang="0">
                  <a:pos x="55" y="21"/>
                </a:cxn>
                <a:cxn ang="0">
                  <a:pos x="32" y="5"/>
                </a:cxn>
                <a:cxn ang="0">
                  <a:pos x="7" y="31"/>
                </a:cxn>
                <a:cxn ang="0">
                  <a:pos x="32" y="56"/>
                </a:cxn>
                <a:cxn ang="0">
                  <a:pos x="55" y="38"/>
                </a:cxn>
                <a:cxn ang="0">
                  <a:pos x="61" y="38"/>
                </a:cxn>
              </a:cxnLst>
              <a:rect l="0" t="0" r="r" b="b"/>
              <a:pathLst>
                <a:path w="61" h="62">
                  <a:moveTo>
                    <a:pt x="61" y="38"/>
                  </a:moveTo>
                  <a:cubicBezTo>
                    <a:pt x="60" y="51"/>
                    <a:pt x="49" y="62"/>
                    <a:pt x="32" y="62"/>
                  </a:cubicBezTo>
                  <a:cubicBezTo>
                    <a:pt x="13" y="62"/>
                    <a:pt x="0" y="50"/>
                    <a:pt x="0" y="31"/>
                  </a:cubicBezTo>
                  <a:cubicBezTo>
                    <a:pt x="0" y="17"/>
                    <a:pt x="9" y="0"/>
                    <a:pt x="32" y="0"/>
                  </a:cubicBezTo>
                  <a:cubicBezTo>
                    <a:pt x="45" y="0"/>
                    <a:pt x="59" y="6"/>
                    <a:pt x="61" y="21"/>
                  </a:cubicBezTo>
                  <a:cubicBezTo>
                    <a:pt x="55" y="21"/>
                    <a:pt x="55" y="21"/>
                    <a:pt x="55" y="21"/>
                  </a:cubicBezTo>
                  <a:cubicBezTo>
                    <a:pt x="53" y="10"/>
                    <a:pt x="43" y="5"/>
                    <a:pt x="32" y="5"/>
                  </a:cubicBezTo>
                  <a:cubicBezTo>
                    <a:pt x="17" y="5"/>
                    <a:pt x="7" y="14"/>
                    <a:pt x="7" y="31"/>
                  </a:cubicBezTo>
                  <a:cubicBezTo>
                    <a:pt x="7" y="44"/>
                    <a:pt x="14" y="56"/>
                    <a:pt x="32" y="56"/>
                  </a:cubicBezTo>
                  <a:cubicBezTo>
                    <a:pt x="46" y="56"/>
                    <a:pt x="53" y="49"/>
                    <a:pt x="55" y="38"/>
                  </a:cubicBezTo>
                  <a:lnTo>
                    <a:pt x="61" y="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5" name="Freeform 68"/>
            <p:cNvSpPr>
              <a:spLocks/>
            </p:cNvSpPr>
            <p:nvPr userDrawn="1"/>
          </p:nvSpPr>
          <p:spPr bwMode="auto">
            <a:xfrm>
              <a:off x="1502" y="3921"/>
              <a:ext cx="29" cy="36"/>
            </a:xfrm>
            <a:custGeom>
              <a:avLst/>
              <a:gdLst/>
              <a:ahLst/>
              <a:cxnLst>
                <a:cxn ang="0">
                  <a:pos x="0" y="0"/>
                </a:cxn>
                <a:cxn ang="0">
                  <a:pos x="28" y="0"/>
                </a:cxn>
                <a:cxn ang="0">
                  <a:pos x="28" y="4"/>
                </a:cxn>
                <a:cxn ang="0">
                  <a:pos x="3" y="4"/>
                </a:cxn>
                <a:cxn ang="0">
                  <a:pos x="3" y="16"/>
                </a:cxn>
                <a:cxn ang="0">
                  <a:pos x="28" y="16"/>
                </a:cxn>
                <a:cxn ang="0">
                  <a:pos x="28" y="19"/>
                </a:cxn>
                <a:cxn ang="0">
                  <a:pos x="3" y="19"/>
                </a:cxn>
                <a:cxn ang="0">
                  <a:pos x="3" y="33"/>
                </a:cxn>
                <a:cxn ang="0">
                  <a:pos x="29" y="33"/>
                </a:cxn>
                <a:cxn ang="0">
                  <a:pos x="29" y="36"/>
                </a:cxn>
                <a:cxn ang="0">
                  <a:pos x="0" y="36"/>
                </a:cxn>
                <a:cxn ang="0">
                  <a:pos x="0" y="0"/>
                </a:cxn>
              </a:cxnLst>
              <a:rect l="0" t="0" r="r" b="b"/>
              <a:pathLst>
                <a:path w="29" h="36">
                  <a:moveTo>
                    <a:pt x="0" y="0"/>
                  </a:moveTo>
                  <a:lnTo>
                    <a:pt x="28" y="0"/>
                  </a:lnTo>
                  <a:lnTo>
                    <a:pt x="28" y="4"/>
                  </a:lnTo>
                  <a:lnTo>
                    <a:pt x="3" y="4"/>
                  </a:lnTo>
                  <a:lnTo>
                    <a:pt x="3" y="16"/>
                  </a:lnTo>
                  <a:lnTo>
                    <a:pt x="28" y="16"/>
                  </a:lnTo>
                  <a:lnTo>
                    <a:pt x="28" y="19"/>
                  </a:lnTo>
                  <a:lnTo>
                    <a:pt x="3" y="19"/>
                  </a:lnTo>
                  <a:lnTo>
                    <a:pt x="3" y="33"/>
                  </a:lnTo>
                  <a:lnTo>
                    <a:pt x="29" y="33"/>
                  </a:lnTo>
                  <a:lnTo>
                    <a:pt x="29" y="36"/>
                  </a:lnTo>
                  <a:lnTo>
                    <a:pt x="0" y="36"/>
                  </a:lnTo>
                  <a:lnTo>
                    <a:pt x="0" y="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6" name="Freeform 69"/>
            <p:cNvSpPr>
              <a:spLocks/>
            </p:cNvSpPr>
            <p:nvPr userDrawn="1"/>
          </p:nvSpPr>
          <p:spPr bwMode="auto">
            <a:xfrm>
              <a:off x="1608" y="3841"/>
              <a:ext cx="31" cy="32"/>
            </a:xfrm>
            <a:custGeom>
              <a:avLst/>
              <a:gdLst/>
              <a:ahLst/>
              <a:cxnLst>
                <a:cxn ang="0">
                  <a:pos x="0" y="53"/>
                </a:cxn>
                <a:cxn ang="0">
                  <a:pos x="24" y="24"/>
                </a:cxn>
                <a:cxn ang="0">
                  <a:pos x="52" y="0"/>
                </a:cxn>
                <a:cxn ang="0">
                  <a:pos x="42" y="41"/>
                </a:cxn>
                <a:cxn ang="0">
                  <a:pos x="0" y="53"/>
                </a:cxn>
              </a:cxnLst>
              <a:rect l="0" t="0" r="r" b="b"/>
              <a:pathLst>
                <a:path w="52" h="53">
                  <a:moveTo>
                    <a:pt x="0" y="53"/>
                  </a:moveTo>
                  <a:cubicBezTo>
                    <a:pt x="7" y="43"/>
                    <a:pt x="15" y="34"/>
                    <a:pt x="24" y="24"/>
                  </a:cubicBezTo>
                  <a:cubicBezTo>
                    <a:pt x="33" y="15"/>
                    <a:pt x="42" y="7"/>
                    <a:pt x="52" y="0"/>
                  </a:cubicBezTo>
                  <a:cubicBezTo>
                    <a:pt x="42" y="41"/>
                    <a:pt x="42" y="41"/>
                    <a:pt x="42" y="41"/>
                  </a:cubicBezTo>
                  <a:lnTo>
                    <a:pt x="0" y="53"/>
                  </a:lnTo>
                  <a:close/>
                </a:path>
              </a:pathLst>
            </a:custGeom>
            <a:solidFill>
              <a:srgbClr val="DBDCDD"/>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7" name="Freeform 70"/>
            <p:cNvSpPr>
              <a:spLocks/>
            </p:cNvSpPr>
            <p:nvPr userDrawn="1"/>
          </p:nvSpPr>
          <p:spPr bwMode="auto">
            <a:xfrm>
              <a:off x="1608" y="3866"/>
              <a:ext cx="43" cy="18"/>
            </a:xfrm>
            <a:custGeom>
              <a:avLst/>
              <a:gdLst/>
              <a:ahLst/>
              <a:cxnLst>
                <a:cxn ang="0">
                  <a:pos x="72" y="30"/>
                </a:cxn>
                <a:cxn ang="0">
                  <a:pos x="36" y="24"/>
                </a:cxn>
                <a:cxn ang="0">
                  <a:pos x="0" y="12"/>
                </a:cxn>
                <a:cxn ang="0">
                  <a:pos x="42" y="0"/>
                </a:cxn>
                <a:cxn ang="0">
                  <a:pos x="72" y="30"/>
                </a:cxn>
              </a:cxnLst>
              <a:rect l="0" t="0" r="r" b="b"/>
              <a:pathLst>
                <a:path w="72" h="30">
                  <a:moveTo>
                    <a:pt x="72" y="30"/>
                  </a:moveTo>
                  <a:cubicBezTo>
                    <a:pt x="60" y="29"/>
                    <a:pt x="48" y="27"/>
                    <a:pt x="36" y="24"/>
                  </a:cubicBezTo>
                  <a:cubicBezTo>
                    <a:pt x="24" y="21"/>
                    <a:pt x="12" y="17"/>
                    <a:pt x="0" y="12"/>
                  </a:cubicBezTo>
                  <a:cubicBezTo>
                    <a:pt x="42" y="0"/>
                    <a:pt x="42" y="0"/>
                    <a:pt x="42" y="0"/>
                  </a:cubicBezTo>
                  <a:lnTo>
                    <a:pt x="72" y="30"/>
                  </a:lnTo>
                  <a:close/>
                </a:path>
              </a:pathLst>
            </a:custGeom>
            <a:solidFill>
              <a:srgbClr val="6F7276"/>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8" name="Freeform 71"/>
            <p:cNvSpPr>
              <a:spLocks/>
            </p:cNvSpPr>
            <p:nvPr userDrawn="1"/>
          </p:nvSpPr>
          <p:spPr bwMode="auto">
            <a:xfrm>
              <a:off x="1633" y="3841"/>
              <a:ext cx="18" cy="43"/>
            </a:xfrm>
            <a:custGeom>
              <a:avLst/>
              <a:gdLst/>
              <a:ahLst/>
              <a:cxnLst>
                <a:cxn ang="0">
                  <a:pos x="10" y="0"/>
                </a:cxn>
                <a:cxn ang="0">
                  <a:pos x="23" y="34"/>
                </a:cxn>
                <a:cxn ang="0">
                  <a:pos x="30" y="71"/>
                </a:cxn>
                <a:cxn ang="0">
                  <a:pos x="0" y="41"/>
                </a:cxn>
                <a:cxn ang="0">
                  <a:pos x="10" y="0"/>
                </a:cxn>
              </a:cxnLst>
              <a:rect l="0" t="0" r="r" b="b"/>
              <a:pathLst>
                <a:path w="30" h="71">
                  <a:moveTo>
                    <a:pt x="10" y="0"/>
                  </a:moveTo>
                  <a:cubicBezTo>
                    <a:pt x="15" y="11"/>
                    <a:pt x="19" y="22"/>
                    <a:pt x="23" y="34"/>
                  </a:cubicBezTo>
                  <a:cubicBezTo>
                    <a:pt x="26" y="47"/>
                    <a:pt x="29" y="59"/>
                    <a:pt x="30" y="71"/>
                  </a:cubicBezTo>
                  <a:cubicBezTo>
                    <a:pt x="0" y="41"/>
                    <a:pt x="0" y="41"/>
                    <a:pt x="0" y="41"/>
                  </a:cubicBezTo>
                  <a:lnTo>
                    <a:pt x="10" y="0"/>
                  </a:lnTo>
                  <a:close/>
                </a:path>
              </a:pathLst>
            </a:custGeom>
            <a:solidFill>
              <a:srgbClr val="A5A7A9"/>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9" name="Freeform 72"/>
            <p:cNvSpPr>
              <a:spLocks/>
            </p:cNvSpPr>
            <p:nvPr userDrawn="1"/>
          </p:nvSpPr>
          <p:spPr bwMode="auto">
            <a:xfrm>
              <a:off x="1578" y="3885"/>
              <a:ext cx="22" cy="40"/>
            </a:xfrm>
            <a:custGeom>
              <a:avLst/>
              <a:gdLst/>
              <a:ahLst/>
              <a:cxnLst>
                <a:cxn ang="0">
                  <a:pos x="35" y="66"/>
                </a:cxn>
                <a:cxn ang="0">
                  <a:pos x="15" y="34"/>
                </a:cxn>
                <a:cxn ang="0">
                  <a:pos x="0" y="0"/>
                </a:cxn>
                <a:cxn ang="0">
                  <a:pos x="36" y="23"/>
                </a:cxn>
                <a:cxn ang="0">
                  <a:pos x="35" y="66"/>
                </a:cxn>
              </a:cxnLst>
              <a:rect l="0" t="0" r="r" b="b"/>
              <a:pathLst>
                <a:path w="36" h="66">
                  <a:moveTo>
                    <a:pt x="35" y="66"/>
                  </a:moveTo>
                  <a:cubicBezTo>
                    <a:pt x="27" y="56"/>
                    <a:pt x="21" y="45"/>
                    <a:pt x="15" y="34"/>
                  </a:cubicBezTo>
                  <a:cubicBezTo>
                    <a:pt x="9" y="23"/>
                    <a:pt x="4" y="12"/>
                    <a:pt x="0" y="0"/>
                  </a:cubicBezTo>
                  <a:cubicBezTo>
                    <a:pt x="36" y="23"/>
                    <a:pt x="36" y="23"/>
                    <a:pt x="36" y="23"/>
                  </a:cubicBezTo>
                  <a:lnTo>
                    <a:pt x="35" y="66"/>
                  </a:lnTo>
                  <a:close/>
                </a:path>
              </a:pathLst>
            </a:custGeom>
            <a:solidFill>
              <a:srgbClr val="A5A7A9"/>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0" name="Freeform 73"/>
            <p:cNvSpPr>
              <a:spLocks/>
            </p:cNvSpPr>
            <p:nvPr userDrawn="1"/>
          </p:nvSpPr>
          <p:spPr bwMode="auto">
            <a:xfrm>
              <a:off x="1599" y="3887"/>
              <a:ext cx="24" cy="38"/>
            </a:xfrm>
            <a:custGeom>
              <a:avLst/>
              <a:gdLst/>
              <a:ahLst/>
              <a:cxnLst>
                <a:cxn ang="0">
                  <a:pos x="39" y="0"/>
                </a:cxn>
                <a:cxn ang="0">
                  <a:pos x="22" y="32"/>
                </a:cxn>
                <a:cxn ang="0">
                  <a:pos x="0" y="63"/>
                </a:cxn>
                <a:cxn ang="0">
                  <a:pos x="1" y="20"/>
                </a:cxn>
                <a:cxn ang="0">
                  <a:pos x="39" y="0"/>
                </a:cxn>
              </a:cxnLst>
              <a:rect l="0" t="0" r="r" b="b"/>
              <a:pathLst>
                <a:path w="39" h="63">
                  <a:moveTo>
                    <a:pt x="39" y="0"/>
                  </a:moveTo>
                  <a:cubicBezTo>
                    <a:pt x="34" y="11"/>
                    <a:pt x="28" y="22"/>
                    <a:pt x="22" y="32"/>
                  </a:cubicBezTo>
                  <a:cubicBezTo>
                    <a:pt x="15" y="43"/>
                    <a:pt x="8" y="53"/>
                    <a:pt x="0" y="63"/>
                  </a:cubicBezTo>
                  <a:cubicBezTo>
                    <a:pt x="1" y="20"/>
                    <a:pt x="1" y="20"/>
                    <a:pt x="1" y="20"/>
                  </a:cubicBezTo>
                  <a:lnTo>
                    <a:pt x="39" y="0"/>
                  </a:lnTo>
                  <a:close/>
                </a:path>
              </a:pathLst>
            </a:custGeom>
            <a:solidFill>
              <a:srgbClr val="6F7276"/>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1" name="Freeform 74"/>
            <p:cNvSpPr>
              <a:spLocks/>
            </p:cNvSpPr>
            <p:nvPr userDrawn="1"/>
          </p:nvSpPr>
          <p:spPr bwMode="auto">
            <a:xfrm>
              <a:off x="1578" y="3884"/>
              <a:ext cx="45" cy="15"/>
            </a:xfrm>
            <a:custGeom>
              <a:avLst/>
              <a:gdLst/>
              <a:ahLst/>
              <a:cxnLst>
                <a:cxn ang="0">
                  <a:pos x="0" y="2"/>
                </a:cxn>
                <a:cxn ang="0">
                  <a:pos x="37" y="1"/>
                </a:cxn>
                <a:cxn ang="0">
                  <a:pos x="74" y="5"/>
                </a:cxn>
                <a:cxn ang="0">
                  <a:pos x="36" y="25"/>
                </a:cxn>
                <a:cxn ang="0">
                  <a:pos x="0" y="2"/>
                </a:cxn>
              </a:cxnLst>
              <a:rect l="0" t="0" r="r" b="b"/>
              <a:pathLst>
                <a:path w="74" h="25">
                  <a:moveTo>
                    <a:pt x="0" y="2"/>
                  </a:moveTo>
                  <a:cubicBezTo>
                    <a:pt x="12" y="1"/>
                    <a:pt x="24" y="0"/>
                    <a:pt x="37" y="1"/>
                  </a:cubicBezTo>
                  <a:cubicBezTo>
                    <a:pt x="50" y="1"/>
                    <a:pt x="62" y="2"/>
                    <a:pt x="74" y="5"/>
                  </a:cubicBezTo>
                  <a:cubicBezTo>
                    <a:pt x="36" y="25"/>
                    <a:pt x="36" y="25"/>
                    <a:pt x="36" y="25"/>
                  </a:cubicBezTo>
                  <a:lnTo>
                    <a:pt x="0" y="2"/>
                  </a:lnTo>
                  <a:close/>
                </a:path>
              </a:pathLst>
            </a:custGeom>
            <a:solidFill>
              <a:srgbClr val="DBDCDD"/>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2" name="Freeform 75"/>
            <p:cNvSpPr>
              <a:spLocks/>
            </p:cNvSpPr>
            <p:nvPr userDrawn="1"/>
          </p:nvSpPr>
          <p:spPr bwMode="auto">
            <a:xfrm>
              <a:off x="1601" y="3940"/>
              <a:ext cx="45" cy="17"/>
            </a:xfrm>
            <a:custGeom>
              <a:avLst/>
              <a:gdLst/>
              <a:ahLst/>
              <a:cxnLst>
                <a:cxn ang="0">
                  <a:pos x="74" y="15"/>
                </a:cxn>
                <a:cxn ang="0">
                  <a:pos x="38" y="24"/>
                </a:cxn>
                <a:cxn ang="0">
                  <a:pos x="0" y="28"/>
                </a:cxn>
                <a:cxn ang="0">
                  <a:pos x="33" y="0"/>
                </a:cxn>
                <a:cxn ang="0">
                  <a:pos x="74" y="15"/>
                </a:cxn>
              </a:cxnLst>
              <a:rect l="0" t="0" r="r" b="b"/>
              <a:pathLst>
                <a:path w="74" h="28">
                  <a:moveTo>
                    <a:pt x="74" y="15"/>
                  </a:moveTo>
                  <a:cubicBezTo>
                    <a:pt x="62" y="19"/>
                    <a:pt x="50" y="22"/>
                    <a:pt x="38" y="24"/>
                  </a:cubicBezTo>
                  <a:cubicBezTo>
                    <a:pt x="25" y="26"/>
                    <a:pt x="13" y="28"/>
                    <a:pt x="0" y="28"/>
                  </a:cubicBezTo>
                  <a:cubicBezTo>
                    <a:pt x="33" y="0"/>
                    <a:pt x="33" y="0"/>
                    <a:pt x="33" y="0"/>
                  </a:cubicBezTo>
                  <a:lnTo>
                    <a:pt x="74" y="15"/>
                  </a:lnTo>
                  <a:close/>
                </a:path>
              </a:pathLst>
            </a:custGeom>
            <a:solidFill>
              <a:srgbClr val="6F7276"/>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3" name="Freeform 76"/>
            <p:cNvSpPr>
              <a:spLocks/>
            </p:cNvSpPr>
            <p:nvPr userDrawn="1"/>
          </p:nvSpPr>
          <p:spPr bwMode="auto">
            <a:xfrm>
              <a:off x="1617" y="3915"/>
              <a:ext cx="29" cy="34"/>
            </a:xfrm>
            <a:custGeom>
              <a:avLst/>
              <a:gdLst/>
              <a:ahLst/>
              <a:cxnLst>
                <a:cxn ang="0">
                  <a:pos x="0" y="0"/>
                </a:cxn>
                <a:cxn ang="0">
                  <a:pos x="26" y="27"/>
                </a:cxn>
                <a:cxn ang="0">
                  <a:pos x="48" y="57"/>
                </a:cxn>
                <a:cxn ang="0">
                  <a:pos x="7" y="42"/>
                </a:cxn>
                <a:cxn ang="0">
                  <a:pos x="0" y="0"/>
                </a:cxn>
              </a:cxnLst>
              <a:rect l="0" t="0" r="r" b="b"/>
              <a:pathLst>
                <a:path w="48" h="57">
                  <a:moveTo>
                    <a:pt x="0" y="0"/>
                  </a:moveTo>
                  <a:cubicBezTo>
                    <a:pt x="9" y="8"/>
                    <a:pt x="18" y="17"/>
                    <a:pt x="26" y="27"/>
                  </a:cubicBezTo>
                  <a:cubicBezTo>
                    <a:pt x="34" y="36"/>
                    <a:pt x="41" y="46"/>
                    <a:pt x="48" y="57"/>
                  </a:cubicBezTo>
                  <a:cubicBezTo>
                    <a:pt x="7" y="42"/>
                    <a:pt x="7" y="42"/>
                    <a:pt x="7" y="42"/>
                  </a:cubicBezTo>
                  <a:lnTo>
                    <a:pt x="0" y="0"/>
                  </a:lnTo>
                  <a:close/>
                </a:path>
              </a:pathLst>
            </a:custGeom>
            <a:solidFill>
              <a:srgbClr val="A5A7A9"/>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4" name="Freeform 77"/>
            <p:cNvSpPr>
              <a:spLocks/>
            </p:cNvSpPr>
            <p:nvPr userDrawn="1"/>
          </p:nvSpPr>
          <p:spPr bwMode="auto">
            <a:xfrm>
              <a:off x="1601" y="3915"/>
              <a:ext cx="20" cy="42"/>
            </a:xfrm>
            <a:custGeom>
              <a:avLst/>
              <a:gdLst/>
              <a:ahLst/>
              <a:cxnLst>
                <a:cxn ang="0">
                  <a:pos x="0" y="70"/>
                </a:cxn>
                <a:cxn ang="0">
                  <a:pos x="11" y="34"/>
                </a:cxn>
                <a:cxn ang="0">
                  <a:pos x="26" y="0"/>
                </a:cxn>
                <a:cxn ang="0">
                  <a:pos x="33" y="42"/>
                </a:cxn>
                <a:cxn ang="0">
                  <a:pos x="0" y="70"/>
                </a:cxn>
              </a:cxnLst>
              <a:rect l="0" t="0" r="r" b="b"/>
              <a:pathLst>
                <a:path w="33" h="70">
                  <a:moveTo>
                    <a:pt x="0" y="70"/>
                  </a:moveTo>
                  <a:cubicBezTo>
                    <a:pt x="3" y="58"/>
                    <a:pt x="6" y="46"/>
                    <a:pt x="11" y="34"/>
                  </a:cubicBezTo>
                  <a:cubicBezTo>
                    <a:pt x="15" y="22"/>
                    <a:pt x="20" y="11"/>
                    <a:pt x="26" y="0"/>
                  </a:cubicBezTo>
                  <a:cubicBezTo>
                    <a:pt x="33" y="42"/>
                    <a:pt x="33" y="42"/>
                    <a:pt x="33" y="42"/>
                  </a:cubicBezTo>
                  <a:lnTo>
                    <a:pt x="0" y="70"/>
                  </a:lnTo>
                  <a:close/>
                </a:path>
              </a:pathLst>
            </a:custGeom>
            <a:solidFill>
              <a:srgbClr val="DBDCDD"/>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5" name="Freeform 78"/>
            <p:cNvSpPr>
              <a:spLocks/>
            </p:cNvSpPr>
            <p:nvPr userDrawn="1"/>
          </p:nvSpPr>
          <p:spPr bwMode="auto">
            <a:xfrm>
              <a:off x="1667" y="3912"/>
              <a:ext cx="16" cy="45"/>
            </a:xfrm>
            <a:custGeom>
              <a:avLst/>
              <a:gdLst/>
              <a:ahLst/>
              <a:cxnLst>
                <a:cxn ang="0">
                  <a:pos x="27" y="0"/>
                </a:cxn>
                <a:cxn ang="0">
                  <a:pos x="24" y="37"/>
                </a:cxn>
                <a:cxn ang="0">
                  <a:pos x="16" y="74"/>
                </a:cxn>
                <a:cxn ang="0">
                  <a:pos x="0" y="34"/>
                </a:cxn>
                <a:cxn ang="0">
                  <a:pos x="27" y="0"/>
                </a:cxn>
              </a:cxnLst>
              <a:rect l="0" t="0" r="r" b="b"/>
              <a:pathLst>
                <a:path w="27" h="74">
                  <a:moveTo>
                    <a:pt x="27" y="0"/>
                  </a:moveTo>
                  <a:cubicBezTo>
                    <a:pt x="27" y="12"/>
                    <a:pt x="26" y="25"/>
                    <a:pt x="24" y="37"/>
                  </a:cubicBezTo>
                  <a:cubicBezTo>
                    <a:pt x="22" y="50"/>
                    <a:pt x="20" y="62"/>
                    <a:pt x="16" y="74"/>
                  </a:cubicBezTo>
                  <a:cubicBezTo>
                    <a:pt x="0" y="34"/>
                    <a:pt x="0" y="34"/>
                    <a:pt x="0" y="34"/>
                  </a:cubicBezTo>
                  <a:lnTo>
                    <a:pt x="27" y="0"/>
                  </a:lnTo>
                  <a:close/>
                </a:path>
              </a:pathLst>
            </a:custGeom>
            <a:solidFill>
              <a:srgbClr val="A5A7A9"/>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6" name="Freeform 79"/>
            <p:cNvSpPr>
              <a:spLocks/>
            </p:cNvSpPr>
            <p:nvPr userDrawn="1"/>
          </p:nvSpPr>
          <p:spPr bwMode="auto">
            <a:xfrm>
              <a:off x="1642" y="3912"/>
              <a:ext cx="41" cy="21"/>
            </a:xfrm>
            <a:custGeom>
              <a:avLst/>
              <a:gdLst/>
              <a:ahLst/>
              <a:cxnLst>
                <a:cxn ang="0">
                  <a:pos x="0" y="28"/>
                </a:cxn>
                <a:cxn ang="0">
                  <a:pos x="33" y="12"/>
                </a:cxn>
                <a:cxn ang="0">
                  <a:pos x="69" y="0"/>
                </a:cxn>
                <a:cxn ang="0">
                  <a:pos x="42" y="34"/>
                </a:cxn>
                <a:cxn ang="0">
                  <a:pos x="0" y="28"/>
                </a:cxn>
              </a:cxnLst>
              <a:rect l="0" t="0" r="r" b="b"/>
              <a:pathLst>
                <a:path w="69" h="34">
                  <a:moveTo>
                    <a:pt x="0" y="28"/>
                  </a:moveTo>
                  <a:cubicBezTo>
                    <a:pt x="10" y="22"/>
                    <a:pt x="22" y="16"/>
                    <a:pt x="33" y="12"/>
                  </a:cubicBezTo>
                  <a:cubicBezTo>
                    <a:pt x="45" y="7"/>
                    <a:pt x="57" y="3"/>
                    <a:pt x="69" y="0"/>
                  </a:cubicBezTo>
                  <a:cubicBezTo>
                    <a:pt x="42" y="34"/>
                    <a:pt x="42" y="34"/>
                    <a:pt x="42" y="34"/>
                  </a:cubicBezTo>
                  <a:lnTo>
                    <a:pt x="0" y="28"/>
                  </a:lnTo>
                  <a:close/>
                </a:path>
              </a:pathLst>
            </a:custGeom>
            <a:solidFill>
              <a:srgbClr val="DBDCDD"/>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7" name="Freeform 80"/>
            <p:cNvSpPr>
              <a:spLocks/>
            </p:cNvSpPr>
            <p:nvPr userDrawn="1"/>
          </p:nvSpPr>
          <p:spPr bwMode="auto">
            <a:xfrm>
              <a:off x="1642" y="3929"/>
              <a:ext cx="35" cy="28"/>
            </a:xfrm>
            <a:custGeom>
              <a:avLst/>
              <a:gdLst/>
              <a:ahLst/>
              <a:cxnLst>
                <a:cxn ang="0">
                  <a:pos x="58" y="46"/>
                </a:cxn>
                <a:cxn ang="0">
                  <a:pos x="27" y="25"/>
                </a:cxn>
                <a:cxn ang="0">
                  <a:pos x="0" y="0"/>
                </a:cxn>
                <a:cxn ang="0">
                  <a:pos x="42" y="6"/>
                </a:cxn>
                <a:cxn ang="0">
                  <a:pos x="58" y="46"/>
                </a:cxn>
              </a:cxnLst>
              <a:rect l="0" t="0" r="r" b="b"/>
              <a:pathLst>
                <a:path w="58" h="46">
                  <a:moveTo>
                    <a:pt x="58" y="46"/>
                  </a:moveTo>
                  <a:cubicBezTo>
                    <a:pt x="48" y="40"/>
                    <a:pt x="37" y="33"/>
                    <a:pt x="27" y="25"/>
                  </a:cubicBezTo>
                  <a:cubicBezTo>
                    <a:pt x="18" y="17"/>
                    <a:pt x="8" y="9"/>
                    <a:pt x="0" y="0"/>
                  </a:cubicBezTo>
                  <a:cubicBezTo>
                    <a:pt x="42" y="6"/>
                    <a:pt x="42" y="6"/>
                    <a:pt x="42" y="6"/>
                  </a:cubicBezTo>
                  <a:lnTo>
                    <a:pt x="58" y="46"/>
                  </a:lnTo>
                  <a:close/>
                </a:path>
              </a:pathLst>
            </a:custGeom>
            <a:solidFill>
              <a:srgbClr val="6F7276"/>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8" name="Freeform 81"/>
            <p:cNvSpPr>
              <a:spLocks/>
            </p:cNvSpPr>
            <p:nvPr userDrawn="1"/>
          </p:nvSpPr>
          <p:spPr bwMode="auto">
            <a:xfrm>
              <a:off x="1660" y="3865"/>
              <a:ext cx="40" cy="22"/>
            </a:xfrm>
            <a:custGeom>
              <a:avLst/>
              <a:gdLst/>
              <a:ahLst/>
              <a:cxnLst>
                <a:cxn ang="0">
                  <a:pos x="0" y="0"/>
                </a:cxn>
                <a:cxn ang="0">
                  <a:pos x="35" y="14"/>
                </a:cxn>
                <a:cxn ang="0">
                  <a:pos x="67" y="33"/>
                </a:cxn>
                <a:cxn ang="0">
                  <a:pos x="24" y="36"/>
                </a:cxn>
                <a:cxn ang="0">
                  <a:pos x="0" y="0"/>
                </a:cxn>
              </a:cxnLst>
              <a:rect l="0" t="0" r="r" b="b"/>
              <a:pathLst>
                <a:path w="67" h="36">
                  <a:moveTo>
                    <a:pt x="0" y="0"/>
                  </a:moveTo>
                  <a:cubicBezTo>
                    <a:pt x="12" y="4"/>
                    <a:pt x="23" y="9"/>
                    <a:pt x="35" y="14"/>
                  </a:cubicBezTo>
                  <a:cubicBezTo>
                    <a:pt x="46" y="20"/>
                    <a:pt x="57" y="26"/>
                    <a:pt x="67" y="33"/>
                  </a:cubicBezTo>
                  <a:cubicBezTo>
                    <a:pt x="24" y="36"/>
                    <a:pt x="24" y="36"/>
                    <a:pt x="24" y="36"/>
                  </a:cubicBezTo>
                  <a:lnTo>
                    <a:pt x="0" y="0"/>
                  </a:lnTo>
                  <a:close/>
                </a:path>
              </a:pathLst>
            </a:custGeom>
            <a:solidFill>
              <a:srgbClr val="A5A7A9"/>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9" name="Freeform 82"/>
            <p:cNvSpPr>
              <a:spLocks/>
            </p:cNvSpPr>
            <p:nvPr userDrawn="1"/>
          </p:nvSpPr>
          <p:spPr bwMode="auto">
            <a:xfrm>
              <a:off x="1659" y="3865"/>
              <a:ext cx="15" cy="46"/>
            </a:xfrm>
            <a:custGeom>
              <a:avLst/>
              <a:gdLst/>
              <a:ahLst/>
              <a:cxnLst>
                <a:cxn ang="0">
                  <a:pos x="6" y="75"/>
                </a:cxn>
                <a:cxn ang="0">
                  <a:pos x="1" y="38"/>
                </a:cxn>
                <a:cxn ang="0">
                  <a:pos x="1" y="0"/>
                </a:cxn>
                <a:cxn ang="0">
                  <a:pos x="25" y="36"/>
                </a:cxn>
                <a:cxn ang="0">
                  <a:pos x="6" y="75"/>
                </a:cxn>
              </a:cxnLst>
              <a:rect l="0" t="0" r="r" b="b"/>
              <a:pathLst>
                <a:path w="25" h="75">
                  <a:moveTo>
                    <a:pt x="6" y="75"/>
                  </a:moveTo>
                  <a:cubicBezTo>
                    <a:pt x="4" y="63"/>
                    <a:pt x="2" y="50"/>
                    <a:pt x="1" y="38"/>
                  </a:cubicBezTo>
                  <a:cubicBezTo>
                    <a:pt x="0" y="25"/>
                    <a:pt x="0" y="13"/>
                    <a:pt x="1" y="0"/>
                  </a:cubicBezTo>
                  <a:cubicBezTo>
                    <a:pt x="25" y="36"/>
                    <a:pt x="25" y="36"/>
                    <a:pt x="25" y="36"/>
                  </a:cubicBezTo>
                  <a:lnTo>
                    <a:pt x="6" y="75"/>
                  </a:lnTo>
                  <a:close/>
                </a:path>
              </a:pathLst>
            </a:custGeom>
            <a:solidFill>
              <a:srgbClr val="DBDCDD"/>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60" name="Freeform 83"/>
            <p:cNvSpPr>
              <a:spLocks/>
            </p:cNvSpPr>
            <p:nvPr userDrawn="1"/>
          </p:nvSpPr>
          <p:spPr bwMode="auto">
            <a:xfrm>
              <a:off x="1663" y="3885"/>
              <a:ext cx="37" cy="26"/>
            </a:xfrm>
            <a:custGeom>
              <a:avLst/>
              <a:gdLst/>
              <a:ahLst/>
              <a:cxnLst>
                <a:cxn ang="0">
                  <a:pos x="62" y="0"/>
                </a:cxn>
                <a:cxn ang="0">
                  <a:pos x="33" y="23"/>
                </a:cxn>
                <a:cxn ang="0">
                  <a:pos x="0" y="42"/>
                </a:cxn>
                <a:cxn ang="0">
                  <a:pos x="19" y="3"/>
                </a:cxn>
                <a:cxn ang="0">
                  <a:pos x="62" y="0"/>
                </a:cxn>
              </a:cxnLst>
              <a:rect l="0" t="0" r="r" b="b"/>
              <a:pathLst>
                <a:path w="62" h="42">
                  <a:moveTo>
                    <a:pt x="62" y="0"/>
                  </a:moveTo>
                  <a:cubicBezTo>
                    <a:pt x="53" y="8"/>
                    <a:pt x="43" y="16"/>
                    <a:pt x="33" y="23"/>
                  </a:cubicBezTo>
                  <a:cubicBezTo>
                    <a:pt x="22" y="30"/>
                    <a:pt x="11" y="36"/>
                    <a:pt x="0" y="42"/>
                  </a:cubicBezTo>
                  <a:cubicBezTo>
                    <a:pt x="19" y="3"/>
                    <a:pt x="19" y="3"/>
                    <a:pt x="19" y="3"/>
                  </a:cubicBezTo>
                  <a:lnTo>
                    <a:pt x="62" y="0"/>
                  </a:lnTo>
                  <a:close/>
                </a:path>
              </a:pathLst>
            </a:custGeom>
            <a:solidFill>
              <a:srgbClr val="6F7276"/>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618" name="Group 406"/>
          <p:cNvGrpSpPr>
            <a:grpSpLocks noChangeAspect="1"/>
          </p:cNvGrpSpPr>
          <p:nvPr userDrawn="1"/>
        </p:nvGrpSpPr>
        <p:grpSpPr>
          <a:xfrm>
            <a:off x="4254358" y="2431160"/>
            <a:ext cx="5426246" cy="5029200"/>
            <a:chOff x="4254358" y="2163290"/>
            <a:chExt cx="5426246" cy="5029200"/>
          </a:xfrm>
        </p:grpSpPr>
        <p:sp>
          <p:nvSpPr>
            <p:cNvPr id="619" name="Glow"/>
            <p:cNvSpPr>
              <a:spLocks noChangeAspect="1"/>
            </p:cNvSpPr>
            <p:nvPr userDrawn="1"/>
          </p:nvSpPr>
          <p:spPr>
            <a:xfrm>
              <a:off x="4254358" y="2163290"/>
              <a:ext cx="5426246" cy="5029200"/>
            </a:xfrm>
            <a:prstGeom prst="ellipse">
              <a:avLst/>
            </a:prstGeom>
            <a:gradFill flip="none" rotWithShape="1">
              <a:gsLst>
                <a:gs pos="0">
                  <a:schemeClr val="bg1"/>
                </a:gs>
                <a:gs pos="50000">
                  <a:schemeClr val="bg1"/>
                </a:gs>
                <a:gs pos="50000">
                  <a:schemeClr val="bg1">
                    <a:alpha val="92000"/>
                  </a:schemeClr>
                </a:gs>
                <a:gs pos="66000">
                  <a:schemeClr val="bg1">
                    <a:alpha val="0"/>
                  </a:schemeClr>
                </a:gs>
              </a:gsLst>
              <a:path path="circle">
                <a:fillToRect l="50000" t="50000" r="50000" b="50000"/>
              </a:path>
              <a:tileRect/>
            </a:gradFill>
            <a:ln w="127">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0" name="AC symbol"/>
            <p:cNvSpPr>
              <a:spLocks noChangeAspect="1"/>
            </p:cNvSpPr>
            <p:nvPr/>
          </p:nvSpPr>
          <p:spPr bwMode="auto">
            <a:xfrm>
              <a:off x="5269442" y="3018948"/>
              <a:ext cx="3399544" cy="333470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gradFill>
              <a:gsLst>
                <a:gs pos="40000">
                  <a:schemeClr val="accent1"/>
                </a:gs>
                <a:gs pos="100000">
                  <a:srgbClr val="960A14"/>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sp>
        <p:nvSpPr>
          <p:cNvPr id="5" name="Content Placeholder 4"/>
          <p:cNvSpPr>
            <a:spLocks noGrp="1"/>
          </p:cNvSpPr>
          <p:nvPr>
            <p:ph sz="quarter" idx="12" hasCustomPrompt="1"/>
          </p:nvPr>
        </p:nvSpPr>
        <p:spPr>
          <a:xfrm>
            <a:off x="575961" y="4592471"/>
            <a:ext cx="4603611" cy="333233"/>
          </a:xfrm>
        </p:spPr>
        <p:txBody>
          <a:bodyPr>
            <a:normAutofit/>
          </a:bodyPr>
          <a:lstStyle>
            <a:lvl1pPr marL="0" indent="0">
              <a:buNone/>
              <a:defRPr sz="1400" b="0" baseline="0">
                <a:solidFill>
                  <a:srgbClr val="B79A7E"/>
                </a:solidFill>
                <a:latin typeface="+mn-lt"/>
              </a:defRPr>
            </a:lvl1pPr>
            <a:lvl2pPr marL="171450" indent="0">
              <a:buNone/>
              <a:defRPr/>
            </a:lvl2pPr>
            <a:lvl3pPr marL="344487" indent="0">
              <a:buNone/>
              <a:defRPr/>
            </a:lvl3pPr>
            <a:lvl4pPr marL="457200" indent="0">
              <a:buNone/>
              <a:defRPr/>
            </a:lvl4pPr>
            <a:lvl5pPr marL="457200" indent="0">
              <a:buNone/>
              <a:defRPr/>
            </a:lvl5pPr>
          </a:lstStyle>
          <a:p>
            <a:r>
              <a:rPr lang="en-CA" noProof="0" dirty="0" smtClean="0"/>
              <a:t>Insert department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ag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Photo 1/2 p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800" cap="small" baseline="0"/>
            </a:lvl1pPr>
          </a:lstStyle>
          <a:p>
            <a:r>
              <a:rPr lang="en-CA" noProof="0" dirty="0" smtClean="0"/>
              <a:t>Insert title slide (text &amp; photo)</a:t>
            </a:r>
            <a:endParaRPr lang="en-CA" noProof="0" dirty="0"/>
          </a:p>
        </p:txBody>
      </p:sp>
      <p:sp>
        <p:nvSpPr>
          <p:cNvPr id="3" name="Content Placeholder 2"/>
          <p:cNvSpPr>
            <a:spLocks noGrp="1"/>
          </p:cNvSpPr>
          <p:nvPr>
            <p:ph sz="half" idx="1"/>
          </p:nvPr>
        </p:nvSpPr>
        <p:spPr>
          <a:xfrm>
            <a:off x="571500" y="1370424"/>
            <a:ext cx="3886200" cy="4344576"/>
          </a:xfrm>
        </p:spPr>
        <p:txBody>
          <a:bodyPr/>
          <a:lstStyle>
            <a:lvl1pPr>
              <a:defRPr sz="1600"/>
            </a:lvl1pPr>
            <a:lvl2pPr>
              <a:defRPr sz="1400"/>
            </a:lvl2pPr>
            <a:lvl3pPr>
              <a:defRPr sz="1200"/>
            </a:lvl3pPr>
            <a:lvl4pPr>
              <a:defRPr sz="1000"/>
            </a:lvl4pPr>
            <a:lvl5pPr>
              <a:defRPr sz="18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p:txBody>
      </p:sp>
      <p:sp>
        <p:nvSpPr>
          <p:cNvPr id="6" name="Footer Placeholder 5"/>
          <p:cNvSpPr>
            <a:spLocks noGrp="1"/>
          </p:cNvSpPr>
          <p:nvPr>
            <p:ph type="ftr" sz="quarter" idx="11"/>
          </p:nvPr>
        </p:nvSpPr>
        <p:spPr/>
        <p:txBody>
          <a:bodyPr/>
          <a:lstStyle/>
          <a:p>
            <a:r>
              <a:rPr lang="en-US" noProof="0" smtClean="0"/>
              <a:t>Go to 'Insert', 'Header &amp; Footer' and type in title</a:t>
            </a:r>
            <a:endParaRPr lang="en-CA" noProof="0"/>
          </a:p>
        </p:txBody>
      </p:sp>
      <p:sp>
        <p:nvSpPr>
          <p:cNvPr id="7" name="Slide Number Placeholder 6"/>
          <p:cNvSpPr>
            <a:spLocks noGrp="1"/>
          </p:cNvSpPr>
          <p:nvPr>
            <p:ph type="sldNum" sz="quarter" idx="12"/>
          </p:nvPr>
        </p:nvSpPr>
        <p:spPr/>
        <p:txBody>
          <a:bodyPr/>
          <a:lstStyle>
            <a:lvl1pPr>
              <a:defRPr sz="1000"/>
            </a:lvl1pPr>
          </a:lstStyle>
          <a:p>
            <a:fld id="{13F43BBD-DABE-4D33-AD69-72CF93180FB1}" type="slidenum">
              <a:rPr lang="en-CA" smtClean="0"/>
              <a:pPr/>
              <a:t>‹#›</a:t>
            </a:fld>
            <a:endParaRPr lang="en-CA" dirty="0"/>
          </a:p>
        </p:txBody>
      </p:sp>
      <p:sp>
        <p:nvSpPr>
          <p:cNvPr id="10" name="Picture Placeholder 9"/>
          <p:cNvSpPr>
            <a:spLocks noGrp="1"/>
          </p:cNvSpPr>
          <p:nvPr>
            <p:ph type="pic" sz="quarter" idx="13"/>
          </p:nvPr>
        </p:nvSpPr>
        <p:spPr>
          <a:xfrm>
            <a:off x="4572000" y="1370425"/>
            <a:ext cx="4229100" cy="4344576"/>
          </a:xfrm>
          <a:solidFill>
            <a:schemeClr val="bg2"/>
          </a:solidFill>
        </p:spPr>
        <p:txBody>
          <a:bodyPr tIns="1828800">
            <a:normAutofit/>
          </a:bodyPr>
          <a:lstStyle>
            <a:lvl1pPr algn="ctr">
              <a:buNone/>
              <a:defRPr sz="1200" b="1"/>
            </a:lvl1pPr>
          </a:lstStyle>
          <a:p>
            <a:r>
              <a:rPr lang="en-US" smtClean="0"/>
              <a:t>Click icon to add picture</a:t>
            </a:r>
            <a:endParaRPr lang="en-CA"/>
          </a:p>
        </p:txBody>
      </p:sp>
      <p:sp>
        <p:nvSpPr>
          <p:cNvPr id="9" name="Small Red AC symbol"/>
          <p:cNvSpPr>
            <a:spLocks noChangeAspect="1"/>
          </p:cNvSpPr>
          <p:nvPr userDrawn="1"/>
        </p:nvSpPr>
        <p:spPr bwMode="auto">
          <a:xfrm>
            <a:off x="683417" y="6150304"/>
            <a:ext cx="384048" cy="37672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 name="Date Placeholder 3"/>
          <p:cNvSpPr>
            <a:spLocks noGrp="1"/>
          </p:cNvSpPr>
          <p:nvPr>
            <p:ph type="dt" sz="half" idx="10"/>
          </p:nvPr>
        </p:nvSpPr>
        <p:spPr>
          <a:xfrm>
            <a:off x="3407734" y="6425903"/>
            <a:ext cx="2308209" cy="118872"/>
          </a:xfrm>
        </p:spPr>
        <p:txBody>
          <a:bodyPr/>
          <a:lstStyle/>
          <a:p>
            <a:r>
              <a:rPr lang="en-US" noProof="0" smtClean="0"/>
              <a:t>Go to 'Insert', 'Header&amp; Footer' and type in the date</a:t>
            </a:r>
            <a:endParaRPr lang="en-CA" noProof="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slide layout 1">
    <p:spTree>
      <p:nvGrpSpPr>
        <p:cNvPr id="1" name=""/>
        <p:cNvGrpSpPr/>
        <p:nvPr/>
      </p:nvGrpSpPr>
      <p:grpSpPr>
        <a:xfrm>
          <a:off x="0" y="0"/>
          <a:ext cx="0" cy="0"/>
          <a:chOff x="0" y="0"/>
          <a:chExt cx="0" cy="0"/>
        </a:xfrm>
      </p:grpSpPr>
      <p:sp>
        <p:nvSpPr>
          <p:cNvPr id="9" name="Dark Gray Rectangle"/>
          <p:cNvSpPr>
            <a:spLocks/>
          </p:cNvSpPr>
          <p:nvPr userDrawn="1"/>
        </p:nvSpPr>
        <p:spPr>
          <a:xfrm>
            <a:off x="0" y="0"/>
            <a:ext cx="9144000" cy="1188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pic>
        <p:nvPicPr>
          <p:cNvPr id="11" name="Darck Gray Map" descr="Mapemonde-GriseFonce-10x7.5_300dpi.png"/>
          <p:cNvPicPr>
            <a:picLocks/>
          </p:cNvPicPr>
          <p:nvPr userDrawn="1"/>
        </p:nvPicPr>
        <p:blipFill>
          <a:blip r:embed="rId2" cstate="print">
            <a:clrChange>
              <a:clrFrom>
                <a:srgbClr val="4B4F54"/>
              </a:clrFrom>
              <a:clrTo>
                <a:srgbClr val="4B4F54">
                  <a:alpha val="0"/>
                </a:srgbClr>
              </a:clrTo>
            </a:clrChange>
            <a:lum bright="-4000"/>
          </a:blip>
          <a:srcRect/>
          <a:stretch>
            <a:fillRect/>
          </a:stretch>
        </p:blipFill>
        <p:spPr>
          <a:xfrm>
            <a:off x="1617" y="0"/>
            <a:ext cx="9144000" cy="1188720"/>
          </a:xfrm>
          <a:prstGeom prst="rect">
            <a:avLst/>
          </a:prstGeom>
        </p:spPr>
      </p:pic>
      <p:grpSp>
        <p:nvGrpSpPr>
          <p:cNvPr id="12" name="Verticals lines"/>
          <p:cNvGrpSpPr/>
          <p:nvPr userDrawn="1"/>
        </p:nvGrpSpPr>
        <p:grpSpPr>
          <a:xfrm>
            <a:off x="33301" y="-1588"/>
            <a:ext cx="9079104" cy="1188720"/>
            <a:chOff x="33301" y="0"/>
            <a:chExt cx="9079104" cy="6858000"/>
          </a:xfrm>
        </p:grpSpPr>
        <p:sp>
          <p:nvSpPr>
            <p:cNvPr id="13" name="Line 268"/>
            <p:cNvSpPr>
              <a:spLocks noChangeShapeType="1"/>
            </p:cNvSpPr>
            <p:nvPr/>
          </p:nvSpPr>
          <p:spPr bwMode="auto">
            <a:xfrm flipV="1">
              <a:off x="333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 name="Line 269"/>
            <p:cNvSpPr>
              <a:spLocks noChangeShapeType="1"/>
            </p:cNvSpPr>
            <p:nvPr/>
          </p:nvSpPr>
          <p:spPr bwMode="auto">
            <a:xfrm flipV="1">
              <a:off x="690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 name="Line 270"/>
            <p:cNvSpPr>
              <a:spLocks noChangeShapeType="1"/>
            </p:cNvSpPr>
            <p:nvPr/>
          </p:nvSpPr>
          <p:spPr bwMode="auto">
            <a:xfrm flipV="1">
              <a:off x="1047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 name="Line 271"/>
            <p:cNvSpPr>
              <a:spLocks noChangeShapeType="1"/>
            </p:cNvSpPr>
            <p:nvPr/>
          </p:nvSpPr>
          <p:spPr bwMode="auto">
            <a:xfrm flipV="1">
              <a:off x="1405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 name="Line 272"/>
            <p:cNvSpPr>
              <a:spLocks noChangeShapeType="1"/>
            </p:cNvSpPr>
            <p:nvPr/>
          </p:nvSpPr>
          <p:spPr bwMode="auto">
            <a:xfrm flipV="1">
              <a:off x="1762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 name="Line 273"/>
            <p:cNvSpPr>
              <a:spLocks noChangeShapeType="1"/>
            </p:cNvSpPr>
            <p:nvPr/>
          </p:nvSpPr>
          <p:spPr bwMode="auto">
            <a:xfrm flipV="1">
              <a:off x="2119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 name="Line 274"/>
            <p:cNvSpPr>
              <a:spLocks noChangeShapeType="1"/>
            </p:cNvSpPr>
            <p:nvPr/>
          </p:nvSpPr>
          <p:spPr bwMode="auto">
            <a:xfrm flipV="1">
              <a:off x="2477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 name="Line 275"/>
            <p:cNvSpPr>
              <a:spLocks noChangeShapeType="1"/>
            </p:cNvSpPr>
            <p:nvPr/>
          </p:nvSpPr>
          <p:spPr bwMode="auto">
            <a:xfrm flipV="1">
              <a:off x="2834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 name="Line 276"/>
            <p:cNvSpPr>
              <a:spLocks noChangeShapeType="1"/>
            </p:cNvSpPr>
            <p:nvPr/>
          </p:nvSpPr>
          <p:spPr bwMode="auto">
            <a:xfrm flipV="1">
              <a:off x="3192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 name="Line 277"/>
            <p:cNvSpPr>
              <a:spLocks noChangeShapeType="1"/>
            </p:cNvSpPr>
            <p:nvPr/>
          </p:nvSpPr>
          <p:spPr bwMode="auto">
            <a:xfrm flipV="1">
              <a:off x="3549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 name="Line 278"/>
            <p:cNvSpPr>
              <a:spLocks noChangeShapeType="1"/>
            </p:cNvSpPr>
            <p:nvPr/>
          </p:nvSpPr>
          <p:spPr bwMode="auto">
            <a:xfrm flipV="1">
              <a:off x="3906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 name="Line 279"/>
            <p:cNvSpPr>
              <a:spLocks noChangeShapeType="1"/>
            </p:cNvSpPr>
            <p:nvPr/>
          </p:nvSpPr>
          <p:spPr bwMode="auto">
            <a:xfrm flipV="1">
              <a:off x="4264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 name="Line 280"/>
            <p:cNvSpPr>
              <a:spLocks noChangeShapeType="1"/>
            </p:cNvSpPr>
            <p:nvPr/>
          </p:nvSpPr>
          <p:spPr bwMode="auto">
            <a:xfrm flipV="1">
              <a:off x="4621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 name="Line 281"/>
            <p:cNvSpPr>
              <a:spLocks noChangeShapeType="1"/>
            </p:cNvSpPr>
            <p:nvPr/>
          </p:nvSpPr>
          <p:spPr bwMode="auto">
            <a:xfrm flipV="1">
              <a:off x="4978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 name="Line 282"/>
            <p:cNvSpPr>
              <a:spLocks noChangeShapeType="1"/>
            </p:cNvSpPr>
            <p:nvPr/>
          </p:nvSpPr>
          <p:spPr bwMode="auto">
            <a:xfrm flipV="1">
              <a:off x="5336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 name="Line 283"/>
            <p:cNvSpPr>
              <a:spLocks noChangeShapeType="1"/>
            </p:cNvSpPr>
            <p:nvPr/>
          </p:nvSpPr>
          <p:spPr bwMode="auto">
            <a:xfrm flipV="1">
              <a:off x="5693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 name="Line 284"/>
            <p:cNvSpPr>
              <a:spLocks noChangeShapeType="1"/>
            </p:cNvSpPr>
            <p:nvPr/>
          </p:nvSpPr>
          <p:spPr bwMode="auto">
            <a:xfrm flipV="1">
              <a:off x="6051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 name="Line 285"/>
            <p:cNvSpPr>
              <a:spLocks noChangeShapeType="1"/>
            </p:cNvSpPr>
            <p:nvPr/>
          </p:nvSpPr>
          <p:spPr bwMode="auto">
            <a:xfrm flipV="1">
              <a:off x="6408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 name="Line 286"/>
            <p:cNvSpPr>
              <a:spLocks noChangeShapeType="1"/>
            </p:cNvSpPr>
            <p:nvPr/>
          </p:nvSpPr>
          <p:spPr bwMode="auto">
            <a:xfrm flipV="1">
              <a:off x="6765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 name="Line 287"/>
            <p:cNvSpPr>
              <a:spLocks noChangeShapeType="1"/>
            </p:cNvSpPr>
            <p:nvPr/>
          </p:nvSpPr>
          <p:spPr bwMode="auto">
            <a:xfrm flipV="1">
              <a:off x="7123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 name="Line 288"/>
            <p:cNvSpPr>
              <a:spLocks noChangeShapeType="1"/>
            </p:cNvSpPr>
            <p:nvPr/>
          </p:nvSpPr>
          <p:spPr bwMode="auto">
            <a:xfrm flipV="1">
              <a:off x="7480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 name="Line 289"/>
            <p:cNvSpPr>
              <a:spLocks noChangeShapeType="1"/>
            </p:cNvSpPr>
            <p:nvPr/>
          </p:nvSpPr>
          <p:spPr bwMode="auto">
            <a:xfrm flipV="1">
              <a:off x="7837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 name="Line 290"/>
            <p:cNvSpPr>
              <a:spLocks noChangeShapeType="1"/>
            </p:cNvSpPr>
            <p:nvPr/>
          </p:nvSpPr>
          <p:spPr bwMode="auto">
            <a:xfrm flipV="1">
              <a:off x="8195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 name="Line 291"/>
            <p:cNvSpPr>
              <a:spLocks noChangeShapeType="1"/>
            </p:cNvSpPr>
            <p:nvPr/>
          </p:nvSpPr>
          <p:spPr bwMode="auto">
            <a:xfrm flipV="1">
              <a:off x="8552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 name="Line 292"/>
            <p:cNvSpPr>
              <a:spLocks noChangeShapeType="1"/>
            </p:cNvSpPr>
            <p:nvPr/>
          </p:nvSpPr>
          <p:spPr bwMode="auto">
            <a:xfrm flipV="1">
              <a:off x="8910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 name="Line 293"/>
            <p:cNvSpPr>
              <a:spLocks noChangeShapeType="1"/>
            </p:cNvSpPr>
            <p:nvPr/>
          </p:nvSpPr>
          <p:spPr bwMode="auto">
            <a:xfrm flipV="1">
              <a:off x="9267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 name="Line 294"/>
            <p:cNvSpPr>
              <a:spLocks noChangeShapeType="1"/>
            </p:cNvSpPr>
            <p:nvPr/>
          </p:nvSpPr>
          <p:spPr bwMode="auto">
            <a:xfrm flipV="1">
              <a:off x="9624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 name="Line 295"/>
            <p:cNvSpPr>
              <a:spLocks noChangeShapeType="1"/>
            </p:cNvSpPr>
            <p:nvPr/>
          </p:nvSpPr>
          <p:spPr bwMode="auto">
            <a:xfrm flipV="1">
              <a:off x="9982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 name="Line 296"/>
            <p:cNvSpPr>
              <a:spLocks noChangeShapeType="1"/>
            </p:cNvSpPr>
            <p:nvPr/>
          </p:nvSpPr>
          <p:spPr bwMode="auto">
            <a:xfrm flipV="1">
              <a:off x="10339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 name="Line 297"/>
            <p:cNvSpPr>
              <a:spLocks noChangeShapeType="1"/>
            </p:cNvSpPr>
            <p:nvPr/>
          </p:nvSpPr>
          <p:spPr bwMode="auto">
            <a:xfrm flipV="1">
              <a:off x="10697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 name="Line 298"/>
            <p:cNvSpPr>
              <a:spLocks noChangeShapeType="1"/>
            </p:cNvSpPr>
            <p:nvPr/>
          </p:nvSpPr>
          <p:spPr bwMode="auto">
            <a:xfrm flipV="1">
              <a:off x="11054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 name="Line 299"/>
            <p:cNvSpPr>
              <a:spLocks noChangeShapeType="1"/>
            </p:cNvSpPr>
            <p:nvPr/>
          </p:nvSpPr>
          <p:spPr bwMode="auto">
            <a:xfrm flipV="1">
              <a:off x="11411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 name="Line 300"/>
            <p:cNvSpPr>
              <a:spLocks noChangeShapeType="1"/>
            </p:cNvSpPr>
            <p:nvPr/>
          </p:nvSpPr>
          <p:spPr bwMode="auto">
            <a:xfrm flipV="1">
              <a:off x="11769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 name="Line 301"/>
            <p:cNvSpPr>
              <a:spLocks noChangeShapeType="1"/>
            </p:cNvSpPr>
            <p:nvPr/>
          </p:nvSpPr>
          <p:spPr bwMode="auto">
            <a:xfrm flipV="1">
              <a:off x="12126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 name="Line 302"/>
            <p:cNvSpPr>
              <a:spLocks noChangeShapeType="1"/>
            </p:cNvSpPr>
            <p:nvPr/>
          </p:nvSpPr>
          <p:spPr bwMode="auto">
            <a:xfrm flipV="1">
              <a:off x="12483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 name="Line 303"/>
            <p:cNvSpPr>
              <a:spLocks noChangeShapeType="1"/>
            </p:cNvSpPr>
            <p:nvPr/>
          </p:nvSpPr>
          <p:spPr bwMode="auto">
            <a:xfrm flipV="1">
              <a:off x="12841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 name="Line 304"/>
            <p:cNvSpPr>
              <a:spLocks noChangeShapeType="1"/>
            </p:cNvSpPr>
            <p:nvPr/>
          </p:nvSpPr>
          <p:spPr bwMode="auto">
            <a:xfrm flipV="1">
              <a:off x="13198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 name="Line 305"/>
            <p:cNvSpPr>
              <a:spLocks noChangeShapeType="1"/>
            </p:cNvSpPr>
            <p:nvPr/>
          </p:nvSpPr>
          <p:spPr bwMode="auto">
            <a:xfrm flipV="1">
              <a:off x="13556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 name="Line 306"/>
            <p:cNvSpPr>
              <a:spLocks noChangeShapeType="1"/>
            </p:cNvSpPr>
            <p:nvPr/>
          </p:nvSpPr>
          <p:spPr bwMode="auto">
            <a:xfrm flipV="1">
              <a:off x="13913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 name="Line 307"/>
            <p:cNvSpPr>
              <a:spLocks noChangeShapeType="1"/>
            </p:cNvSpPr>
            <p:nvPr/>
          </p:nvSpPr>
          <p:spPr bwMode="auto">
            <a:xfrm flipV="1">
              <a:off x="14270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 name="Line 308"/>
            <p:cNvSpPr>
              <a:spLocks noChangeShapeType="1"/>
            </p:cNvSpPr>
            <p:nvPr/>
          </p:nvSpPr>
          <p:spPr bwMode="auto">
            <a:xfrm flipV="1">
              <a:off x="14628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 name="Line 309"/>
            <p:cNvSpPr>
              <a:spLocks noChangeShapeType="1"/>
            </p:cNvSpPr>
            <p:nvPr/>
          </p:nvSpPr>
          <p:spPr bwMode="auto">
            <a:xfrm flipV="1">
              <a:off x="14985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 name="Line 310"/>
            <p:cNvSpPr>
              <a:spLocks noChangeShapeType="1"/>
            </p:cNvSpPr>
            <p:nvPr/>
          </p:nvSpPr>
          <p:spPr bwMode="auto">
            <a:xfrm flipV="1">
              <a:off x="15342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 name="Line 311"/>
            <p:cNvSpPr>
              <a:spLocks noChangeShapeType="1"/>
            </p:cNvSpPr>
            <p:nvPr/>
          </p:nvSpPr>
          <p:spPr bwMode="auto">
            <a:xfrm flipV="1">
              <a:off x="15700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 name="Line 312"/>
            <p:cNvSpPr>
              <a:spLocks noChangeShapeType="1"/>
            </p:cNvSpPr>
            <p:nvPr/>
          </p:nvSpPr>
          <p:spPr bwMode="auto">
            <a:xfrm flipV="1">
              <a:off x="16057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 name="Line 313"/>
            <p:cNvSpPr>
              <a:spLocks noChangeShapeType="1"/>
            </p:cNvSpPr>
            <p:nvPr/>
          </p:nvSpPr>
          <p:spPr bwMode="auto">
            <a:xfrm flipV="1">
              <a:off x="16415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 name="Line 314"/>
            <p:cNvSpPr>
              <a:spLocks noChangeShapeType="1"/>
            </p:cNvSpPr>
            <p:nvPr/>
          </p:nvSpPr>
          <p:spPr bwMode="auto">
            <a:xfrm flipV="1">
              <a:off x="16772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 name="Line 315"/>
            <p:cNvSpPr>
              <a:spLocks noChangeShapeType="1"/>
            </p:cNvSpPr>
            <p:nvPr/>
          </p:nvSpPr>
          <p:spPr bwMode="auto">
            <a:xfrm flipV="1">
              <a:off x="17129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 name="Line 316"/>
            <p:cNvSpPr>
              <a:spLocks noChangeShapeType="1"/>
            </p:cNvSpPr>
            <p:nvPr/>
          </p:nvSpPr>
          <p:spPr bwMode="auto">
            <a:xfrm flipV="1">
              <a:off x="17487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 name="Line 317"/>
            <p:cNvSpPr>
              <a:spLocks noChangeShapeType="1"/>
            </p:cNvSpPr>
            <p:nvPr/>
          </p:nvSpPr>
          <p:spPr bwMode="auto">
            <a:xfrm flipV="1">
              <a:off x="17844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 name="Line 318"/>
            <p:cNvSpPr>
              <a:spLocks noChangeShapeType="1"/>
            </p:cNvSpPr>
            <p:nvPr/>
          </p:nvSpPr>
          <p:spPr bwMode="auto">
            <a:xfrm flipV="1">
              <a:off x="18202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 name="Line 319"/>
            <p:cNvSpPr>
              <a:spLocks noChangeShapeType="1"/>
            </p:cNvSpPr>
            <p:nvPr/>
          </p:nvSpPr>
          <p:spPr bwMode="auto">
            <a:xfrm flipV="1">
              <a:off x="18559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 name="Line 320"/>
            <p:cNvSpPr>
              <a:spLocks noChangeShapeType="1"/>
            </p:cNvSpPr>
            <p:nvPr/>
          </p:nvSpPr>
          <p:spPr bwMode="auto">
            <a:xfrm flipV="1">
              <a:off x="18916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 name="Line 321"/>
            <p:cNvSpPr>
              <a:spLocks noChangeShapeType="1"/>
            </p:cNvSpPr>
            <p:nvPr/>
          </p:nvSpPr>
          <p:spPr bwMode="auto">
            <a:xfrm flipV="1">
              <a:off x="19274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 name="Line 322"/>
            <p:cNvSpPr>
              <a:spLocks noChangeShapeType="1"/>
            </p:cNvSpPr>
            <p:nvPr/>
          </p:nvSpPr>
          <p:spPr bwMode="auto">
            <a:xfrm flipV="1">
              <a:off x="19631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 name="Line 323"/>
            <p:cNvSpPr>
              <a:spLocks noChangeShapeType="1"/>
            </p:cNvSpPr>
            <p:nvPr/>
          </p:nvSpPr>
          <p:spPr bwMode="auto">
            <a:xfrm flipV="1">
              <a:off x="19988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 name="Line 324"/>
            <p:cNvSpPr>
              <a:spLocks noChangeShapeType="1"/>
            </p:cNvSpPr>
            <p:nvPr/>
          </p:nvSpPr>
          <p:spPr bwMode="auto">
            <a:xfrm flipV="1">
              <a:off x="20346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 name="Line 325"/>
            <p:cNvSpPr>
              <a:spLocks noChangeShapeType="1"/>
            </p:cNvSpPr>
            <p:nvPr/>
          </p:nvSpPr>
          <p:spPr bwMode="auto">
            <a:xfrm flipV="1">
              <a:off x="20703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 name="Line 326"/>
            <p:cNvSpPr>
              <a:spLocks noChangeShapeType="1"/>
            </p:cNvSpPr>
            <p:nvPr/>
          </p:nvSpPr>
          <p:spPr bwMode="auto">
            <a:xfrm flipV="1">
              <a:off x="21061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 name="Line 327"/>
            <p:cNvSpPr>
              <a:spLocks noChangeShapeType="1"/>
            </p:cNvSpPr>
            <p:nvPr/>
          </p:nvSpPr>
          <p:spPr bwMode="auto">
            <a:xfrm flipV="1">
              <a:off x="21418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 name="Line 328"/>
            <p:cNvSpPr>
              <a:spLocks noChangeShapeType="1"/>
            </p:cNvSpPr>
            <p:nvPr/>
          </p:nvSpPr>
          <p:spPr bwMode="auto">
            <a:xfrm flipV="1">
              <a:off x="21775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 name="Line 329"/>
            <p:cNvSpPr>
              <a:spLocks noChangeShapeType="1"/>
            </p:cNvSpPr>
            <p:nvPr/>
          </p:nvSpPr>
          <p:spPr bwMode="auto">
            <a:xfrm flipV="1">
              <a:off x="22133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 name="Line 330"/>
            <p:cNvSpPr>
              <a:spLocks noChangeShapeType="1"/>
            </p:cNvSpPr>
            <p:nvPr/>
          </p:nvSpPr>
          <p:spPr bwMode="auto">
            <a:xfrm flipV="1">
              <a:off x="22490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 name="Line 331"/>
            <p:cNvSpPr>
              <a:spLocks noChangeShapeType="1"/>
            </p:cNvSpPr>
            <p:nvPr/>
          </p:nvSpPr>
          <p:spPr bwMode="auto">
            <a:xfrm flipV="1">
              <a:off x="22847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 name="Line 332"/>
            <p:cNvSpPr>
              <a:spLocks noChangeShapeType="1"/>
            </p:cNvSpPr>
            <p:nvPr/>
          </p:nvSpPr>
          <p:spPr bwMode="auto">
            <a:xfrm flipV="1">
              <a:off x="23205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 name="Line 333"/>
            <p:cNvSpPr>
              <a:spLocks noChangeShapeType="1"/>
            </p:cNvSpPr>
            <p:nvPr/>
          </p:nvSpPr>
          <p:spPr bwMode="auto">
            <a:xfrm flipV="1">
              <a:off x="23562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 name="Line 334"/>
            <p:cNvSpPr>
              <a:spLocks noChangeShapeType="1"/>
            </p:cNvSpPr>
            <p:nvPr/>
          </p:nvSpPr>
          <p:spPr bwMode="auto">
            <a:xfrm flipV="1">
              <a:off x="23920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 name="Line 335"/>
            <p:cNvSpPr>
              <a:spLocks noChangeShapeType="1"/>
            </p:cNvSpPr>
            <p:nvPr/>
          </p:nvSpPr>
          <p:spPr bwMode="auto">
            <a:xfrm flipV="1">
              <a:off x="24277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 name="Line 336"/>
            <p:cNvSpPr>
              <a:spLocks noChangeShapeType="1"/>
            </p:cNvSpPr>
            <p:nvPr/>
          </p:nvSpPr>
          <p:spPr bwMode="auto">
            <a:xfrm flipV="1">
              <a:off x="24634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 name="Line 337"/>
            <p:cNvSpPr>
              <a:spLocks noChangeShapeType="1"/>
            </p:cNvSpPr>
            <p:nvPr/>
          </p:nvSpPr>
          <p:spPr bwMode="auto">
            <a:xfrm flipV="1">
              <a:off x="24992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 name="Line 338"/>
            <p:cNvSpPr>
              <a:spLocks noChangeShapeType="1"/>
            </p:cNvSpPr>
            <p:nvPr/>
          </p:nvSpPr>
          <p:spPr bwMode="auto">
            <a:xfrm flipV="1">
              <a:off x="25349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 name="Line 339"/>
            <p:cNvSpPr>
              <a:spLocks noChangeShapeType="1"/>
            </p:cNvSpPr>
            <p:nvPr/>
          </p:nvSpPr>
          <p:spPr bwMode="auto">
            <a:xfrm flipV="1">
              <a:off x="25706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 name="Line 340"/>
            <p:cNvSpPr>
              <a:spLocks noChangeShapeType="1"/>
            </p:cNvSpPr>
            <p:nvPr/>
          </p:nvSpPr>
          <p:spPr bwMode="auto">
            <a:xfrm flipV="1">
              <a:off x="26064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 name="Line 341"/>
            <p:cNvSpPr>
              <a:spLocks noChangeShapeType="1"/>
            </p:cNvSpPr>
            <p:nvPr/>
          </p:nvSpPr>
          <p:spPr bwMode="auto">
            <a:xfrm flipV="1">
              <a:off x="26421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 name="Line 342"/>
            <p:cNvSpPr>
              <a:spLocks noChangeShapeType="1"/>
            </p:cNvSpPr>
            <p:nvPr/>
          </p:nvSpPr>
          <p:spPr bwMode="auto">
            <a:xfrm flipV="1">
              <a:off x="26779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8" name="Line 343"/>
            <p:cNvSpPr>
              <a:spLocks noChangeShapeType="1"/>
            </p:cNvSpPr>
            <p:nvPr/>
          </p:nvSpPr>
          <p:spPr bwMode="auto">
            <a:xfrm flipV="1">
              <a:off x="27136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9" name="Line 344"/>
            <p:cNvSpPr>
              <a:spLocks noChangeShapeType="1"/>
            </p:cNvSpPr>
            <p:nvPr/>
          </p:nvSpPr>
          <p:spPr bwMode="auto">
            <a:xfrm flipV="1">
              <a:off x="27493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0" name="Line 345"/>
            <p:cNvSpPr>
              <a:spLocks noChangeShapeType="1"/>
            </p:cNvSpPr>
            <p:nvPr/>
          </p:nvSpPr>
          <p:spPr bwMode="auto">
            <a:xfrm flipV="1">
              <a:off x="27851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1" name="Line 346"/>
            <p:cNvSpPr>
              <a:spLocks noChangeShapeType="1"/>
            </p:cNvSpPr>
            <p:nvPr/>
          </p:nvSpPr>
          <p:spPr bwMode="auto">
            <a:xfrm flipV="1">
              <a:off x="28208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2" name="Line 347"/>
            <p:cNvSpPr>
              <a:spLocks noChangeShapeType="1"/>
            </p:cNvSpPr>
            <p:nvPr/>
          </p:nvSpPr>
          <p:spPr bwMode="auto">
            <a:xfrm flipV="1">
              <a:off x="28566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3" name="Line 348"/>
            <p:cNvSpPr>
              <a:spLocks noChangeShapeType="1"/>
            </p:cNvSpPr>
            <p:nvPr/>
          </p:nvSpPr>
          <p:spPr bwMode="auto">
            <a:xfrm flipV="1">
              <a:off x="28923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4" name="Line 349"/>
            <p:cNvSpPr>
              <a:spLocks noChangeShapeType="1"/>
            </p:cNvSpPr>
            <p:nvPr/>
          </p:nvSpPr>
          <p:spPr bwMode="auto">
            <a:xfrm flipV="1">
              <a:off x="29280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5" name="Line 350"/>
            <p:cNvSpPr>
              <a:spLocks noChangeShapeType="1"/>
            </p:cNvSpPr>
            <p:nvPr/>
          </p:nvSpPr>
          <p:spPr bwMode="auto">
            <a:xfrm flipV="1">
              <a:off x="29638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6" name="Line 351"/>
            <p:cNvSpPr>
              <a:spLocks noChangeShapeType="1"/>
            </p:cNvSpPr>
            <p:nvPr/>
          </p:nvSpPr>
          <p:spPr bwMode="auto">
            <a:xfrm flipV="1">
              <a:off x="29995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7" name="Line 352"/>
            <p:cNvSpPr>
              <a:spLocks noChangeShapeType="1"/>
            </p:cNvSpPr>
            <p:nvPr/>
          </p:nvSpPr>
          <p:spPr bwMode="auto">
            <a:xfrm flipV="1">
              <a:off x="30352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8" name="Line 353"/>
            <p:cNvSpPr>
              <a:spLocks noChangeShapeType="1"/>
            </p:cNvSpPr>
            <p:nvPr/>
          </p:nvSpPr>
          <p:spPr bwMode="auto">
            <a:xfrm flipV="1">
              <a:off x="30710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9" name="Line 354"/>
            <p:cNvSpPr>
              <a:spLocks noChangeShapeType="1"/>
            </p:cNvSpPr>
            <p:nvPr/>
          </p:nvSpPr>
          <p:spPr bwMode="auto">
            <a:xfrm flipV="1">
              <a:off x="31067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0" name="Line 355"/>
            <p:cNvSpPr>
              <a:spLocks noChangeShapeType="1"/>
            </p:cNvSpPr>
            <p:nvPr/>
          </p:nvSpPr>
          <p:spPr bwMode="auto">
            <a:xfrm flipV="1">
              <a:off x="31425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1" name="Line 356"/>
            <p:cNvSpPr>
              <a:spLocks noChangeShapeType="1"/>
            </p:cNvSpPr>
            <p:nvPr/>
          </p:nvSpPr>
          <p:spPr bwMode="auto">
            <a:xfrm flipV="1">
              <a:off x="31782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2" name="Line 357"/>
            <p:cNvSpPr>
              <a:spLocks noChangeShapeType="1"/>
            </p:cNvSpPr>
            <p:nvPr/>
          </p:nvSpPr>
          <p:spPr bwMode="auto">
            <a:xfrm flipV="1">
              <a:off x="32139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3" name="Line 358"/>
            <p:cNvSpPr>
              <a:spLocks noChangeShapeType="1"/>
            </p:cNvSpPr>
            <p:nvPr/>
          </p:nvSpPr>
          <p:spPr bwMode="auto">
            <a:xfrm flipV="1">
              <a:off x="32497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4" name="Line 359"/>
            <p:cNvSpPr>
              <a:spLocks noChangeShapeType="1"/>
            </p:cNvSpPr>
            <p:nvPr/>
          </p:nvSpPr>
          <p:spPr bwMode="auto">
            <a:xfrm flipV="1">
              <a:off x="32854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5" name="Line 360"/>
            <p:cNvSpPr>
              <a:spLocks noChangeShapeType="1"/>
            </p:cNvSpPr>
            <p:nvPr/>
          </p:nvSpPr>
          <p:spPr bwMode="auto">
            <a:xfrm flipV="1">
              <a:off x="33211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6" name="Line 361"/>
            <p:cNvSpPr>
              <a:spLocks noChangeShapeType="1"/>
            </p:cNvSpPr>
            <p:nvPr/>
          </p:nvSpPr>
          <p:spPr bwMode="auto">
            <a:xfrm flipV="1">
              <a:off x="33569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7" name="Line 362"/>
            <p:cNvSpPr>
              <a:spLocks noChangeShapeType="1"/>
            </p:cNvSpPr>
            <p:nvPr/>
          </p:nvSpPr>
          <p:spPr bwMode="auto">
            <a:xfrm flipV="1">
              <a:off x="33926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8" name="Line 363"/>
            <p:cNvSpPr>
              <a:spLocks noChangeShapeType="1"/>
            </p:cNvSpPr>
            <p:nvPr/>
          </p:nvSpPr>
          <p:spPr bwMode="auto">
            <a:xfrm flipV="1">
              <a:off x="34284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9" name="Line 364"/>
            <p:cNvSpPr>
              <a:spLocks noChangeShapeType="1"/>
            </p:cNvSpPr>
            <p:nvPr/>
          </p:nvSpPr>
          <p:spPr bwMode="auto">
            <a:xfrm flipV="1">
              <a:off x="34641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0" name="Line 365"/>
            <p:cNvSpPr>
              <a:spLocks noChangeShapeType="1"/>
            </p:cNvSpPr>
            <p:nvPr/>
          </p:nvSpPr>
          <p:spPr bwMode="auto">
            <a:xfrm flipV="1">
              <a:off x="34998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1" name="Line 366"/>
            <p:cNvSpPr>
              <a:spLocks noChangeShapeType="1"/>
            </p:cNvSpPr>
            <p:nvPr/>
          </p:nvSpPr>
          <p:spPr bwMode="auto">
            <a:xfrm flipV="1">
              <a:off x="35356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2" name="Line 367"/>
            <p:cNvSpPr>
              <a:spLocks noChangeShapeType="1"/>
            </p:cNvSpPr>
            <p:nvPr/>
          </p:nvSpPr>
          <p:spPr bwMode="auto">
            <a:xfrm flipV="1">
              <a:off x="35713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3" name="Line 368"/>
            <p:cNvSpPr>
              <a:spLocks noChangeShapeType="1"/>
            </p:cNvSpPr>
            <p:nvPr/>
          </p:nvSpPr>
          <p:spPr bwMode="auto">
            <a:xfrm flipV="1">
              <a:off x="36071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4" name="Line 369"/>
            <p:cNvSpPr>
              <a:spLocks noChangeShapeType="1"/>
            </p:cNvSpPr>
            <p:nvPr/>
          </p:nvSpPr>
          <p:spPr bwMode="auto">
            <a:xfrm flipV="1">
              <a:off x="36428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5" name="Line 370"/>
            <p:cNvSpPr>
              <a:spLocks noChangeShapeType="1"/>
            </p:cNvSpPr>
            <p:nvPr/>
          </p:nvSpPr>
          <p:spPr bwMode="auto">
            <a:xfrm flipV="1">
              <a:off x="36785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6" name="Line 371"/>
            <p:cNvSpPr>
              <a:spLocks noChangeShapeType="1"/>
            </p:cNvSpPr>
            <p:nvPr/>
          </p:nvSpPr>
          <p:spPr bwMode="auto">
            <a:xfrm flipV="1">
              <a:off x="37143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7" name="Line 372"/>
            <p:cNvSpPr>
              <a:spLocks noChangeShapeType="1"/>
            </p:cNvSpPr>
            <p:nvPr/>
          </p:nvSpPr>
          <p:spPr bwMode="auto">
            <a:xfrm flipV="1">
              <a:off x="37500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8" name="Line 373"/>
            <p:cNvSpPr>
              <a:spLocks noChangeShapeType="1"/>
            </p:cNvSpPr>
            <p:nvPr/>
          </p:nvSpPr>
          <p:spPr bwMode="auto">
            <a:xfrm flipV="1">
              <a:off x="37857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9" name="Line 374"/>
            <p:cNvSpPr>
              <a:spLocks noChangeShapeType="1"/>
            </p:cNvSpPr>
            <p:nvPr/>
          </p:nvSpPr>
          <p:spPr bwMode="auto">
            <a:xfrm flipV="1">
              <a:off x="38215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0" name="Line 375"/>
            <p:cNvSpPr>
              <a:spLocks noChangeShapeType="1"/>
            </p:cNvSpPr>
            <p:nvPr/>
          </p:nvSpPr>
          <p:spPr bwMode="auto">
            <a:xfrm flipV="1">
              <a:off x="38572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1" name="Line 376"/>
            <p:cNvSpPr>
              <a:spLocks noChangeShapeType="1"/>
            </p:cNvSpPr>
            <p:nvPr/>
          </p:nvSpPr>
          <p:spPr bwMode="auto">
            <a:xfrm flipV="1">
              <a:off x="38930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2" name="Line 377"/>
            <p:cNvSpPr>
              <a:spLocks noChangeShapeType="1"/>
            </p:cNvSpPr>
            <p:nvPr/>
          </p:nvSpPr>
          <p:spPr bwMode="auto">
            <a:xfrm flipV="1">
              <a:off x="39287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3" name="Line 378"/>
            <p:cNvSpPr>
              <a:spLocks noChangeShapeType="1"/>
            </p:cNvSpPr>
            <p:nvPr/>
          </p:nvSpPr>
          <p:spPr bwMode="auto">
            <a:xfrm flipV="1">
              <a:off x="39644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4" name="Line 379"/>
            <p:cNvSpPr>
              <a:spLocks noChangeShapeType="1"/>
            </p:cNvSpPr>
            <p:nvPr/>
          </p:nvSpPr>
          <p:spPr bwMode="auto">
            <a:xfrm flipV="1">
              <a:off x="40002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5" name="Line 380"/>
            <p:cNvSpPr>
              <a:spLocks noChangeShapeType="1"/>
            </p:cNvSpPr>
            <p:nvPr/>
          </p:nvSpPr>
          <p:spPr bwMode="auto">
            <a:xfrm flipV="1">
              <a:off x="40359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6" name="Line 381"/>
            <p:cNvSpPr>
              <a:spLocks noChangeShapeType="1"/>
            </p:cNvSpPr>
            <p:nvPr/>
          </p:nvSpPr>
          <p:spPr bwMode="auto">
            <a:xfrm flipV="1">
              <a:off x="40716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7" name="Line 382"/>
            <p:cNvSpPr>
              <a:spLocks noChangeShapeType="1"/>
            </p:cNvSpPr>
            <p:nvPr/>
          </p:nvSpPr>
          <p:spPr bwMode="auto">
            <a:xfrm flipV="1">
              <a:off x="41074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8" name="Line 383"/>
            <p:cNvSpPr>
              <a:spLocks noChangeShapeType="1"/>
            </p:cNvSpPr>
            <p:nvPr/>
          </p:nvSpPr>
          <p:spPr bwMode="auto">
            <a:xfrm flipV="1">
              <a:off x="41431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9" name="Line 384"/>
            <p:cNvSpPr>
              <a:spLocks noChangeShapeType="1"/>
            </p:cNvSpPr>
            <p:nvPr/>
          </p:nvSpPr>
          <p:spPr bwMode="auto">
            <a:xfrm flipV="1">
              <a:off x="41789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0" name="Line 385"/>
            <p:cNvSpPr>
              <a:spLocks noChangeShapeType="1"/>
            </p:cNvSpPr>
            <p:nvPr/>
          </p:nvSpPr>
          <p:spPr bwMode="auto">
            <a:xfrm flipV="1">
              <a:off x="42146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1" name="Line 386"/>
            <p:cNvSpPr>
              <a:spLocks noChangeShapeType="1"/>
            </p:cNvSpPr>
            <p:nvPr/>
          </p:nvSpPr>
          <p:spPr bwMode="auto">
            <a:xfrm flipV="1">
              <a:off x="42503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2" name="Line 387"/>
            <p:cNvSpPr>
              <a:spLocks noChangeShapeType="1"/>
            </p:cNvSpPr>
            <p:nvPr/>
          </p:nvSpPr>
          <p:spPr bwMode="auto">
            <a:xfrm flipV="1">
              <a:off x="42861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3" name="Line 388"/>
            <p:cNvSpPr>
              <a:spLocks noChangeShapeType="1"/>
            </p:cNvSpPr>
            <p:nvPr/>
          </p:nvSpPr>
          <p:spPr bwMode="auto">
            <a:xfrm flipV="1">
              <a:off x="43218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4" name="Line 389"/>
            <p:cNvSpPr>
              <a:spLocks noChangeShapeType="1"/>
            </p:cNvSpPr>
            <p:nvPr/>
          </p:nvSpPr>
          <p:spPr bwMode="auto">
            <a:xfrm flipV="1">
              <a:off x="43575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5" name="Line 390"/>
            <p:cNvSpPr>
              <a:spLocks noChangeShapeType="1"/>
            </p:cNvSpPr>
            <p:nvPr/>
          </p:nvSpPr>
          <p:spPr bwMode="auto">
            <a:xfrm flipV="1">
              <a:off x="43933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6" name="Line 391"/>
            <p:cNvSpPr>
              <a:spLocks noChangeShapeType="1"/>
            </p:cNvSpPr>
            <p:nvPr/>
          </p:nvSpPr>
          <p:spPr bwMode="auto">
            <a:xfrm flipV="1">
              <a:off x="44290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7" name="Line 392"/>
            <p:cNvSpPr>
              <a:spLocks noChangeShapeType="1"/>
            </p:cNvSpPr>
            <p:nvPr/>
          </p:nvSpPr>
          <p:spPr bwMode="auto">
            <a:xfrm flipV="1">
              <a:off x="44648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8" name="Line 393"/>
            <p:cNvSpPr>
              <a:spLocks noChangeShapeType="1"/>
            </p:cNvSpPr>
            <p:nvPr/>
          </p:nvSpPr>
          <p:spPr bwMode="auto">
            <a:xfrm flipV="1">
              <a:off x="45005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9" name="Line 394"/>
            <p:cNvSpPr>
              <a:spLocks noChangeShapeType="1"/>
            </p:cNvSpPr>
            <p:nvPr/>
          </p:nvSpPr>
          <p:spPr bwMode="auto">
            <a:xfrm flipV="1">
              <a:off x="45362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0" name="Line 395"/>
            <p:cNvSpPr>
              <a:spLocks noChangeShapeType="1"/>
            </p:cNvSpPr>
            <p:nvPr/>
          </p:nvSpPr>
          <p:spPr bwMode="auto">
            <a:xfrm flipV="1">
              <a:off x="45720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1" name="Line 396"/>
            <p:cNvSpPr>
              <a:spLocks noChangeShapeType="1"/>
            </p:cNvSpPr>
            <p:nvPr/>
          </p:nvSpPr>
          <p:spPr bwMode="auto">
            <a:xfrm flipV="1">
              <a:off x="46077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2" name="Line 397"/>
            <p:cNvSpPr>
              <a:spLocks noChangeShapeType="1"/>
            </p:cNvSpPr>
            <p:nvPr/>
          </p:nvSpPr>
          <p:spPr bwMode="auto">
            <a:xfrm flipV="1">
              <a:off x="46435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3" name="Line 398"/>
            <p:cNvSpPr>
              <a:spLocks noChangeShapeType="1"/>
            </p:cNvSpPr>
            <p:nvPr/>
          </p:nvSpPr>
          <p:spPr bwMode="auto">
            <a:xfrm flipV="1">
              <a:off x="46792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4" name="Line 399"/>
            <p:cNvSpPr>
              <a:spLocks noChangeShapeType="1"/>
            </p:cNvSpPr>
            <p:nvPr/>
          </p:nvSpPr>
          <p:spPr bwMode="auto">
            <a:xfrm flipV="1">
              <a:off x="47149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5" name="Line 400"/>
            <p:cNvSpPr>
              <a:spLocks noChangeShapeType="1"/>
            </p:cNvSpPr>
            <p:nvPr/>
          </p:nvSpPr>
          <p:spPr bwMode="auto">
            <a:xfrm flipV="1">
              <a:off x="47507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6" name="Line 401"/>
            <p:cNvSpPr>
              <a:spLocks noChangeShapeType="1"/>
            </p:cNvSpPr>
            <p:nvPr/>
          </p:nvSpPr>
          <p:spPr bwMode="auto">
            <a:xfrm flipV="1">
              <a:off x="47864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7" name="Line 402"/>
            <p:cNvSpPr>
              <a:spLocks noChangeShapeType="1"/>
            </p:cNvSpPr>
            <p:nvPr/>
          </p:nvSpPr>
          <p:spPr bwMode="auto">
            <a:xfrm flipV="1">
              <a:off x="48221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8" name="Line 403"/>
            <p:cNvSpPr>
              <a:spLocks noChangeShapeType="1"/>
            </p:cNvSpPr>
            <p:nvPr/>
          </p:nvSpPr>
          <p:spPr bwMode="auto">
            <a:xfrm flipV="1">
              <a:off x="48579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9" name="Line 404"/>
            <p:cNvSpPr>
              <a:spLocks noChangeShapeType="1"/>
            </p:cNvSpPr>
            <p:nvPr/>
          </p:nvSpPr>
          <p:spPr bwMode="auto">
            <a:xfrm flipV="1">
              <a:off x="48936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0" name="Line 405"/>
            <p:cNvSpPr>
              <a:spLocks noChangeShapeType="1"/>
            </p:cNvSpPr>
            <p:nvPr/>
          </p:nvSpPr>
          <p:spPr bwMode="auto">
            <a:xfrm flipV="1">
              <a:off x="49294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1" name="Line 406"/>
            <p:cNvSpPr>
              <a:spLocks noChangeShapeType="1"/>
            </p:cNvSpPr>
            <p:nvPr/>
          </p:nvSpPr>
          <p:spPr bwMode="auto">
            <a:xfrm flipV="1">
              <a:off x="49651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2" name="Line 407"/>
            <p:cNvSpPr>
              <a:spLocks noChangeShapeType="1"/>
            </p:cNvSpPr>
            <p:nvPr/>
          </p:nvSpPr>
          <p:spPr bwMode="auto">
            <a:xfrm flipV="1">
              <a:off x="50008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3" name="Line 408"/>
            <p:cNvSpPr>
              <a:spLocks noChangeShapeType="1"/>
            </p:cNvSpPr>
            <p:nvPr/>
          </p:nvSpPr>
          <p:spPr bwMode="auto">
            <a:xfrm flipV="1">
              <a:off x="50366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4" name="Line 409"/>
            <p:cNvSpPr>
              <a:spLocks noChangeShapeType="1"/>
            </p:cNvSpPr>
            <p:nvPr/>
          </p:nvSpPr>
          <p:spPr bwMode="auto">
            <a:xfrm flipV="1">
              <a:off x="50723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5" name="Line 410"/>
            <p:cNvSpPr>
              <a:spLocks noChangeShapeType="1"/>
            </p:cNvSpPr>
            <p:nvPr/>
          </p:nvSpPr>
          <p:spPr bwMode="auto">
            <a:xfrm flipV="1">
              <a:off x="51080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6" name="Line 411"/>
            <p:cNvSpPr>
              <a:spLocks noChangeShapeType="1"/>
            </p:cNvSpPr>
            <p:nvPr/>
          </p:nvSpPr>
          <p:spPr bwMode="auto">
            <a:xfrm flipV="1">
              <a:off x="51438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7" name="Line 412"/>
            <p:cNvSpPr>
              <a:spLocks noChangeShapeType="1"/>
            </p:cNvSpPr>
            <p:nvPr/>
          </p:nvSpPr>
          <p:spPr bwMode="auto">
            <a:xfrm flipV="1">
              <a:off x="51795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8" name="Line 413"/>
            <p:cNvSpPr>
              <a:spLocks noChangeShapeType="1"/>
            </p:cNvSpPr>
            <p:nvPr/>
          </p:nvSpPr>
          <p:spPr bwMode="auto">
            <a:xfrm flipV="1">
              <a:off x="52153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9" name="Line 414"/>
            <p:cNvSpPr>
              <a:spLocks noChangeShapeType="1"/>
            </p:cNvSpPr>
            <p:nvPr/>
          </p:nvSpPr>
          <p:spPr bwMode="auto">
            <a:xfrm flipV="1">
              <a:off x="52510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0" name="Line 415"/>
            <p:cNvSpPr>
              <a:spLocks noChangeShapeType="1"/>
            </p:cNvSpPr>
            <p:nvPr/>
          </p:nvSpPr>
          <p:spPr bwMode="auto">
            <a:xfrm flipV="1">
              <a:off x="52867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1" name="Line 416"/>
            <p:cNvSpPr>
              <a:spLocks noChangeShapeType="1"/>
            </p:cNvSpPr>
            <p:nvPr/>
          </p:nvSpPr>
          <p:spPr bwMode="auto">
            <a:xfrm flipV="1">
              <a:off x="53225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2" name="Line 417"/>
            <p:cNvSpPr>
              <a:spLocks noChangeShapeType="1"/>
            </p:cNvSpPr>
            <p:nvPr/>
          </p:nvSpPr>
          <p:spPr bwMode="auto">
            <a:xfrm flipV="1">
              <a:off x="53582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3" name="Line 418"/>
            <p:cNvSpPr>
              <a:spLocks noChangeShapeType="1"/>
            </p:cNvSpPr>
            <p:nvPr/>
          </p:nvSpPr>
          <p:spPr bwMode="auto">
            <a:xfrm flipV="1">
              <a:off x="53940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4" name="Line 419"/>
            <p:cNvSpPr>
              <a:spLocks noChangeShapeType="1"/>
            </p:cNvSpPr>
            <p:nvPr/>
          </p:nvSpPr>
          <p:spPr bwMode="auto">
            <a:xfrm flipV="1">
              <a:off x="54297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5" name="Line 420"/>
            <p:cNvSpPr>
              <a:spLocks noChangeShapeType="1"/>
            </p:cNvSpPr>
            <p:nvPr/>
          </p:nvSpPr>
          <p:spPr bwMode="auto">
            <a:xfrm flipV="1">
              <a:off x="54654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6" name="Line 421"/>
            <p:cNvSpPr>
              <a:spLocks noChangeShapeType="1"/>
            </p:cNvSpPr>
            <p:nvPr/>
          </p:nvSpPr>
          <p:spPr bwMode="auto">
            <a:xfrm flipV="1">
              <a:off x="55012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7" name="Line 422"/>
            <p:cNvSpPr>
              <a:spLocks noChangeShapeType="1"/>
            </p:cNvSpPr>
            <p:nvPr/>
          </p:nvSpPr>
          <p:spPr bwMode="auto">
            <a:xfrm flipV="1">
              <a:off x="55369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8" name="Line 423"/>
            <p:cNvSpPr>
              <a:spLocks noChangeShapeType="1"/>
            </p:cNvSpPr>
            <p:nvPr/>
          </p:nvSpPr>
          <p:spPr bwMode="auto">
            <a:xfrm flipV="1">
              <a:off x="55726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9" name="Line 424"/>
            <p:cNvSpPr>
              <a:spLocks noChangeShapeType="1"/>
            </p:cNvSpPr>
            <p:nvPr/>
          </p:nvSpPr>
          <p:spPr bwMode="auto">
            <a:xfrm flipV="1">
              <a:off x="56084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0" name="Line 425"/>
            <p:cNvSpPr>
              <a:spLocks noChangeShapeType="1"/>
            </p:cNvSpPr>
            <p:nvPr/>
          </p:nvSpPr>
          <p:spPr bwMode="auto">
            <a:xfrm flipV="1">
              <a:off x="56441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1" name="Line 426"/>
            <p:cNvSpPr>
              <a:spLocks noChangeShapeType="1"/>
            </p:cNvSpPr>
            <p:nvPr/>
          </p:nvSpPr>
          <p:spPr bwMode="auto">
            <a:xfrm flipV="1">
              <a:off x="56799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2" name="Line 427"/>
            <p:cNvSpPr>
              <a:spLocks noChangeShapeType="1"/>
            </p:cNvSpPr>
            <p:nvPr/>
          </p:nvSpPr>
          <p:spPr bwMode="auto">
            <a:xfrm flipV="1">
              <a:off x="57156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3" name="Line 428"/>
            <p:cNvSpPr>
              <a:spLocks noChangeShapeType="1"/>
            </p:cNvSpPr>
            <p:nvPr/>
          </p:nvSpPr>
          <p:spPr bwMode="auto">
            <a:xfrm flipV="1">
              <a:off x="57513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4" name="Line 429"/>
            <p:cNvSpPr>
              <a:spLocks noChangeShapeType="1"/>
            </p:cNvSpPr>
            <p:nvPr/>
          </p:nvSpPr>
          <p:spPr bwMode="auto">
            <a:xfrm flipV="1">
              <a:off x="57871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5" name="Line 430"/>
            <p:cNvSpPr>
              <a:spLocks noChangeShapeType="1"/>
            </p:cNvSpPr>
            <p:nvPr/>
          </p:nvSpPr>
          <p:spPr bwMode="auto">
            <a:xfrm flipV="1">
              <a:off x="58228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6" name="Line 431"/>
            <p:cNvSpPr>
              <a:spLocks noChangeShapeType="1"/>
            </p:cNvSpPr>
            <p:nvPr/>
          </p:nvSpPr>
          <p:spPr bwMode="auto">
            <a:xfrm flipV="1">
              <a:off x="58585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7" name="Line 432"/>
            <p:cNvSpPr>
              <a:spLocks noChangeShapeType="1"/>
            </p:cNvSpPr>
            <p:nvPr/>
          </p:nvSpPr>
          <p:spPr bwMode="auto">
            <a:xfrm flipV="1">
              <a:off x="58943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8" name="Line 433"/>
            <p:cNvSpPr>
              <a:spLocks noChangeShapeType="1"/>
            </p:cNvSpPr>
            <p:nvPr/>
          </p:nvSpPr>
          <p:spPr bwMode="auto">
            <a:xfrm flipV="1">
              <a:off x="59300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9" name="Line 434"/>
            <p:cNvSpPr>
              <a:spLocks noChangeShapeType="1"/>
            </p:cNvSpPr>
            <p:nvPr/>
          </p:nvSpPr>
          <p:spPr bwMode="auto">
            <a:xfrm flipV="1">
              <a:off x="59658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0" name="Line 435"/>
            <p:cNvSpPr>
              <a:spLocks noChangeShapeType="1"/>
            </p:cNvSpPr>
            <p:nvPr/>
          </p:nvSpPr>
          <p:spPr bwMode="auto">
            <a:xfrm flipV="1">
              <a:off x="60015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1" name="Line 436"/>
            <p:cNvSpPr>
              <a:spLocks noChangeShapeType="1"/>
            </p:cNvSpPr>
            <p:nvPr/>
          </p:nvSpPr>
          <p:spPr bwMode="auto">
            <a:xfrm flipV="1">
              <a:off x="60372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2" name="Line 437"/>
            <p:cNvSpPr>
              <a:spLocks noChangeShapeType="1"/>
            </p:cNvSpPr>
            <p:nvPr/>
          </p:nvSpPr>
          <p:spPr bwMode="auto">
            <a:xfrm flipV="1">
              <a:off x="60730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3" name="Line 438"/>
            <p:cNvSpPr>
              <a:spLocks noChangeShapeType="1"/>
            </p:cNvSpPr>
            <p:nvPr/>
          </p:nvSpPr>
          <p:spPr bwMode="auto">
            <a:xfrm flipV="1">
              <a:off x="61087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4" name="Line 439"/>
            <p:cNvSpPr>
              <a:spLocks noChangeShapeType="1"/>
            </p:cNvSpPr>
            <p:nvPr/>
          </p:nvSpPr>
          <p:spPr bwMode="auto">
            <a:xfrm flipV="1">
              <a:off x="61444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5" name="Line 440"/>
            <p:cNvSpPr>
              <a:spLocks noChangeShapeType="1"/>
            </p:cNvSpPr>
            <p:nvPr/>
          </p:nvSpPr>
          <p:spPr bwMode="auto">
            <a:xfrm flipV="1">
              <a:off x="61802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6" name="Line 441"/>
            <p:cNvSpPr>
              <a:spLocks noChangeShapeType="1"/>
            </p:cNvSpPr>
            <p:nvPr/>
          </p:nvSpPr>
          <p:spPr bwMode="auto">
            <a:xfrm flipV="1">
              <a:off x="62159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7" name="Line 442"/>
            <p:cNvSpPr>
              <a:spLocks noChangeShapeType="1"/>
            </p:cNvSpPr>
            <p:nvPr/>
          </p:nvSpPr>
          <p:spPr bwMode="auto">
            <a:xfrm flipV="1">
              <a:off x="62517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8" name="Line 443"/>
            <p:cNvSpPr>
              <a:spLocks noChangeShapeType="1"/>
            </p:cNvSpPr>
            <p:nvPr/>
          </p:nvSpPr>
          <p:spPr bwMode="auto">
            <a:xfrm flipV="1">
              <a:off x="62874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9" name="Line 444"/>
            <p:cNvSpPr>
              <a:spLocks noChangeShapeType="1"/>
            </p:cNvSpPr>
            <p:nvPr/>
          </p:nvSpPr>
          <p:spPr bwMode="auto">
            <a:xfrm flipV="1">
              <a:off x="63231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0" name="Line 445"/>
            <p:cNvSpPr>
              <a:spLocks noChangeShapeType="1"/>
            </p:cNvSpPr>
            <p:nvPr/>
          </p:nvSpPr>
          <p:spPr bwMode="auto">
            <a:xfrm flipV="1">
              <a:off x="63589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1" name="Line 446"/>
            <p:cNvSpPr>
              <a:spLocks noChangeShapeType="1"/>
            </p:cNvSpPr>
            <p:nvPr/>
          </p:nvSpPr>
          <p:spPr bwMode="auto">
            <a:xfrm flipV="1">
              <a:off x="63946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2" name="Line 447"/>
            <p:cNvSpPr>
              <a:spLocks noChangeShapeType="1"/>
            </p:cNvSpPr>
            <p:nvPr/>
          </p:nvSpPr>
          <p:spPr bwMode="auto">
            <a:xfrm flipV="1">
              <a:off x="64304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3" name="Line 448"/>
            <p:cNvSpPr>
              <a:spLocks noChangeShapeType="1"/>
            </p:cNvSpPr>
            <p:nvPr/>
          </p:nvSpPr>
          <p:spPr bwMode="auto">
            <a:xfrm flipV="1">
              <a:off x="64661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4" name="Line 449"/>
            <p:cNvSpPr>
              <a:spLocks noChangeShapeType="1"/>
            </p:cNvSpPr>
            <p:nvPr/>
          </p:nvSpPr>
          <p:spPr bwMode="auto">
            <a:xfrm flipV="1">
              <a:off x="65018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5" name="Line 450"/>
            <p:cNvSpPr>
              <a:spLocks noChangeShapeType="1"/>
            </p:cNvSpPr>
            <p:nvPr/>
          </p:nvSpPr>
          <p:spPr bwMode="auto">
            <a:xfrm flipV="1">
              <a:off x="65376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6" name="Line 451"/>
            <p:cNvSpPr>
              <a:spLocks noChangeShapeType="1"/>
            </p:cNvSpPr>
            <p:nvPr/>
          </p:nvSpPr>
          <p:spPr bwMode="auto">
            <a:xfrm flipV="1">
              <a:off x="65733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7" name="Line 452"/>
            <p:cNvSpPr>
              <a:spLocks noChangeShapeType="1"/>
            </p:cNvSpPr>
            <p:nvPr/>
          </p:nvSpPr>
          <p:spPr bwMode="auto">
            <a:xfrm flipV="1">
              <a:off x="66090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8" name="Line 453"/>
            <p:cNvSpPr>
              <a:spLocks noChangeShapeType="1"/>
            </p:cNvSpPr>
            <p:nvPr/>
          </p:nvSpPr>
          <p:spPr bwMode="auto">
            <a:xfrm flipV="1">
              <a:off x="66448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9" name="Line 454"/>
            <p:cNvSpPr>
              <a:spLocks noChangeShapeType="1"/>
            </p:cNvSpPr>
            <p:nvPr/>
          </p:nvSpPr>
          <p:spPr bwMode="auto">
            <a:xfrm flipV="1">
              <a:off x="66805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0" name="Line 455"/>
            <p:cNvSpPr>
              <a:spLocks noChangeShapeType="1"/>
            </p:cNvSpPr>
            <p:nvPr/>
          </p:nvSpPr>
          <p:spPr bwMode="auto">
            <a:xfrm flipV="1">
              <a:off x="67163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1" name="Line 456"/>
            <p:cNvSpPr>
              <a:spLocks noChangeShapeType="1"/>
            </p:cNvSpPr>
            <p:nvPr/>
          </p:nvSpPr>
          <p:spPr bwMode="auto">
            <a:xfrm flipV="1">
              <a:off x="67520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2" name="Line 457"/>
            <p:cNvSpPr>
              <a:spLocks noChangeShapeType="1"/>
            </p:cNvSpPr>
            <p:nvPr/>
          </p:nvSpPr>
          <p:spPr bwMode="auto">
            <a:xfrm flipV="1">
              <a:off x="67877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3" name="Line 458"/>
            <p:cNvSpPr>
              <a:spLocks noChangeShapeType="1"/>
            </p:cNvSpPr>
            <p:nvPr/>
          </p:nvSpPr>
          <p:spPr bwMode="auto">
            <a:xfrm flipV="1">
              <a:off x="68235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4" name="Line 459"/>
            <p:cNvSpPr>
              <a:spLocks noChangeShapeType="1"/>
            </p:cNvSpPr>
            <p:nvPr/>
          </p:nvSpPr>
          <p:spPr bwMode="auto">
            <a:xfrm flipV="1">
              <a:off x="68592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5" name="Line 460"/>
            <p:cNvSpPr>
              <a:spLocks noChangeShapeType="1"/>
            </p:cNvSpPr>
            <p:nvPr/>
          </p:nvSpPr>
          <p:spPr bwMode="auto">
            <a:xfrm flipV="1">
              <a:off x="68949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6" name="Line 461"/>
            <p:cNvSpPr>
              <a:spLocks noChangeShapeType="1"/>
            </p:cNvSpPr>
            <p:nvPr/>
          </p:nvSpPr>
          <p:spPr bwMode="auto">
            <a:xfrm flipV="1">
              <a:off x="69307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7" name="Line 462"/>
            <p:cNvSpPr>
              <a:spLocks noChangeShapeType="1"/>
            </p:cNvSpPr>
            <p:nvPr/>
          </p:nvSpPr>
          <p:spPr bwMode="auto">
            <a:xfrm flipV="1">
              <a:off x="69664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8" name="Line 463"/>
            <p:cNvSpPr>
              <a:spLocks noChangeShapeType="1"/>
            </p:cNvSpPr>
            <p:nvPr/>
          </p:nvSpPr>
          <p:spPr bwMode="auto">
            <a:xfrm flipV="1">
              <a:off x="70022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9" name="Line 464"/>
            <p:cNvSpPr>
              <a:spLocks noChangeShapeType="1"/>
            </p:cNvSpPr>
            <p:nvPr/>
          </p:nvSpPr>
          <p:spPr bwMode="auto">
            <a:xfrm flipV="1">
              <a:off x="70379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0" name="Line 465"/>
            <p:cNvSpPr>
              <a:spLocks noChangeShapeType="1"/>
            </p:cNvSpPr>
            <p:nvPr/>
          </p:nvSpPr>
          <p:spPr bwMode="auto">
            <a:xfrm flipV="1">
              <a:off x="70736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1" name="Line 466"/>
            <p:cNvSpPr>
              <a:spLocks noChangeShapeType="1"/>
            </p:cNvSpPr>
            <p:nvPr/>
          </p:nvSpPr>
          <p:spPr bwMode="auto">
            <a:xfrm flipV="1">
              <a:off x="71094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2" name="Line 468"/>
            <p:cNvSpPr>
              <a:spLocks noChangeShapeType="1"/>
            </p:cNvSpPr>
            <p:nvPr/>
          </p:nvSpPr>
          <p:spPr bwMode="auto">
            <a:xfrm flipV="1">
              <a:off x="71451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3" name="Line 469"/>
            <p:cNvSpPr>
              <a:spLocks noChangeShapeType="1"/>
            </p:cNvSpPr>
            <p:nvPr/>
          </p:nvSpPr>
          <p:spPr bwMode="auto">
            <a:xfrm flipV="1">
              <a:off x="71809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4" name="Line 470"/>
            <p:cNvSpPr>
              <a:spLocks noChangeShapeType="1"/>
            </p:cNvSpPr>
            <p:nvPr/>
          </p:nvSpPr>
          <p:spPr bwMode="auto">
            <a:xfrm flipV="1">
              <a:off x="72166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5" name="Line 471"/>
            <p:cNvSpPr>
              <a:spLocks noChangeShapeType="1"/>
            </p:cNvSpPr>
            <p:nvPr/>
          </p:nvSpPr>
          <p:spPr bwMode="auto">
            <a:xfrm flipV="1">
              <a:off x="72523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6" name="Line 472"/>
            <p:cNvSpPr>
              <a:spLocks noChangeShapeType="1"/>
            </p:cNvSpPr>
            <p:nvPr/>
          </p:nvSpPr>
          <p:spPr bwMode="auto">
            <a:xfrm flipV="1">
              <a:off x="72881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7" name="Line 473"/>
            <p:cNvSpPr>
              <a:spLocks noChangeShapeType="1"/>
            </p:cNvSpPr>
            <p:nvPr/>
          </p:nvSpPr>
          <p:spPr bwMode="auto">
            <a:xfrm flipV="1">
              <a:off x="73238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8" name="Line 474"/>
            <p:cNvSpPr>
              <a:spLocks noChangeShapeType="1"/>
            </p:cNvSpPr>
            <p:nvPr/>
          </p:nvSpPr>
          <p:spPr bwMode="auto">
            <a:xfrm flipV="1">
              <a:off x="73595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9" name="Line 475"/>
            <p:cNvSpPr>
              <a:spLocks noChangeShapeType="1"/>
            </p:cNvSpPr>
            <p:nvPr/>
          </p:nvSpPr>
          <p:spPr bwMode="auto">
            <a:xfrm flipV="1">
              <a:off x="73953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0" name="Line 476"/>
            <p:cNvSpPr>
              <a:spLocks noChangeShapeType="1"/>
            </p:cNvSpPr>
            <p:nvPr/>
          </p:nvSpPr>
          <p:spPr bwMode="auto">
            <a:xfrm flipV="1">
              <a:off x="74310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1" name="Line 477"/>
            <p:cNvSpPr>
              <a:spLocks noChangeShapeType="1"/>
            </p:cNvSpPr>
            <p:nvPr/>
          </p:nvSpPr>
          <p:spPr bwMode="auto">
            <a:xfrm flipV="1">
              <a:off x="74668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2" name="Line 478"/>
            <p:cNvSpPr>
              <a:spLocks noChangeShapeType="1"/>
            </p:cNvSpPr>
            <p:nvPr/>
          </p:nvSpPr>
          <p:spPr bwMode="auto">
            <a:xfrm flipV="1">
              <a:off x="75025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3" name="Line 479"/>
            <p:cNvSpPr>
              <a:spLocks noChangeShapeType="1"/>
            </p:cNvSpPr>
            <p:nvPr/>
          </p:nvSpPr>
          <p:spPr bwMode="auto">
            <a:xfrm flipV="1">
              <a:off x="75382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4" name="Line 480"/>
            <p:cNvSpPr>
              <a:spLocks noChangeShapeType="1"/>
            </p:cNvSpPr>
            <p:nvPr/>
          </p:nvSpPr>
          <p:spPr bwMode="auto">
            <a:xfrm flipV="1">
              <a:off x="75740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5" name="Line 481"/>
            <p:cNvSpPr>
              <a:spLocks noChangeShapeType="1"/>
            </p:cNvSpPr>
            <p:nvPr/>
          </p:nvSpPr>
          <p:spPr bwMode="auto">
            <a:xfrm flipV="1">
              <a:off x="76097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6" name="Line 482"/>
            <p:cNvSpPr>
              <a:spLocks noChangeShapeType="1"/>
            </p:cNvSpPr>
            <p:nvPr/>
          </p:nvSpPr>
          <p:spPr bwMode="auto">
            <a:xfrm flipV="1">
              <a:off x="76454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7" name="Line 483"/>
            <p:cNvSpPr>
              <a:spLocks noChangeShapeType="1"/>
            </p:cNvSpPr>
            <p:nvPr/>
          </p:nvSpPr>
          <p:spPr bwMode="auto">
            <a:xfrm flipV="1">
              <a:off x="76812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8" name="Line 484"/>
            <p:cNvSpPr>
              <a:spLocks noChangeShapeType="1"/>
            </p:cNvSpPr>
            <p:nvPr/>
          </p:nvSpPr>
          <p:spPr bwMode="auto">
            <a:xfrm flipV="1">
              <a:off x="77169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9" name="Line 485"/>
            <p:cNvSpPr>
              <a:spLocks noChangeShapeType="1"/>
            </p:cNvSpPr>
            <p:nvPr/>
          </p:nvSpPr>
          <p:spPr bwMode="auto">
            <a:xfrm flipV="1">
              <a:off x="77527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0" name="Line 486"/>
            <p:cNvSpPr>
              <a:spLocks noChangeShapeType="1"/>
            </p:cNvSpPr>
            <p:nvPr/>
          </p:nvSpPr>
          <p:spPr bwMode="auto">
            <a:xfrm flipV="1">
              <a:off x="77884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1" name="Line 487"/>
            <p:cNvSpPr>
              <a:spLocks noChangeShapeType="1"/>
            </p:cNvSpPr>
            <p:nvPr/>
          </p:nvSpPr>
          <p:spPr bwMode="auto">
            <a:xfrm flipV="1">
              <a:off x="78241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2" name="Line 488"/>
            <p:cNvSpPr>
              <a:spLocks noChangeShapeType="1"/>
            </p:cNvSpPr>
            <p:nvPr/>
          </p:nvSpPr>
          <p:spPr bwMode="auto">
            <a:xfrm flipV="1">
              <a:off x="78599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3" name="Line 489"/>
            <p:cNvSpPr>
              <a:spLocks noChangeShapeType="1"/>
            </p:cNvSpPr>
            <p:nvPr/>
          </p:nvSpPr>
          <p:spPr bwMode="auto">
            <a:xfrm flipV="1">
              <a:off x="78956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4" name="Line 490"/>
            <p:cNvSpPr>
              <a:spLocks noChangeShapeType="1"/>
            </p:cNvSpPr>
            <p:nvPr/>
          </p:nvSpPr>
          <p:spPr bwMode="auto">
            <a:xfrm flipV="1">
              <a:off x="79313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5" name="Line 491"/>
            <p:cNvSpPr>
              <a:spLocks noChangeShapeType="1"/>
            </p:cNvSpPr>
            <p:nvPr/>
          </p:nvSpPr>
          <p:spPr bwMode="auto">
            <a:xfrm flipV="1">
              <a:off x="79671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6" name="Line 492"/>
            <p:cNvSpPr>
              <a:spLocks noChangeShapeType="1"/>
            </p:cNvSpPr>
            <p:nvPr/>
          </p:nvSpPr>
          <p:spPr bwMode="auto">
            <a:xfrm flipV="1">
              <a:off x="80028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7" name="Line 493"/>
            <p:cNvSpPr>
              <a:spLocks noChangeShapeType="1"/>
            </p:cNvSpPr>
            <p:nvPr/>
          </p:nvSpPr>
          <p:spPr bwMode="auto">
            <a:xfrm flipV="1">
              <a:off x="80386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8" name="Line 494"/>
            <p:cNvSpPr>
              <a:spLocks noChangeShapeType="1"/>
            </p:cNvSpPr>
            <p:nvPr/>
          </p:nvSpPr>
          <p:spPr bwMode="auto">
            <a:xfrm flipV="1">
              <a:off x="80743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9" name="Line 495"/>
            <p:cNvSpPr>
              <a:spLocks noChangeShapeType="1"/>
            </p:cNvSpPr>
            <p:nvPr/>
          </p:nvSpPr>
          <p:spPr bwMode="auto">
            <a:xfrm flipV="1">
              <a:off x="81100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0" name="Line 496"/>
            <p:cNvSpPr>
              <a:spLocks noChangeShapeType="1"/>
            </p:cNvSpPr>
            <p:nvPr/>
          </p:nvSpPr>
          <p:spPr bwMode="auto">
            <a:xfrm flipV="1">
              <a:off x="81458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1" name="Line 497"/>
            <p:cNvSpPr>
              <a:spLocks noChangeShapeType="1"/>
            </p:cNvSpPr>
            <p:nvPr/>
          </p:nvSpPr>
          <p:spPr bwMode="auto">
            <a:xfrm flipV="1">
              <a:off x="81815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2" name="Line 498"/>
            <p:cNvSpPr>
              <a:spLocks noChangeShapeType="1"/>
            </p:cNvSpPr>
            <p:nvPr/>
          </p:nvSpPr>
          <p:spPr bwMode="auto">
            <a:xfrm flipV="1">
              <a:off x="82173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3" name="Line 499"/>
            <p:cNvSpPr>
              <a:spLocks noChangeShapeType="1"/>
            </p:cNvSpPr>
            <p:nvPr/>
          </p:nvSpPr>
          <p:spPr bwMode="auto">
            <a:xfrm flipV="1">
              <a:off x="82530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4" name="Line 500"/>
            <p:cNvSpPr>
              <a:spLocks noChangeShapeType="1"/>
            </p:cNvSpPr>
            <p:nvPr/>
          </p:nvSpPr>
          <p:spPr bwMode="auto">
            <a:xfrm flipV="1">
              <a:off x="82887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5" name="Line 501"/>
            <p:cNvSpPr>
              <a:spLocks noChangeShapeType="1"/>
            </p:cNvSpPr>
            <p:nvPr/>
          </p:nvSpPr>
          <p:spPr bwMode="auto">
            <a:xfrm flipV="1">
              <a:off x="83245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6" name="Line 502"/>
            <p:cNvSpPr>
              <a:spLocks noChangeShapeType="1"/>
            </p:cNvSpPr>
            <p:nvPr/>
          </p:nvSpPr>
          <p:spPr bwMode="auto">
            <a:xfrm flipV="1">
              <a:off x="83602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7" name="Line 503"/>
            <p:cNvSpPr>
              <a:spLocks noChangeShapeType="1"/>
            </p:cNvSpPr>
            <p:nvPr/>
          </p:nvSpPr>
          <p:spPr bwMode="auto">
            <a:xfrm flipV="1">
              <a:off x="83959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8" name="Line 504"/>
            <p:cNvSpPr>
              <a:spLocks noChangeShapeType="1"/>
            </p:cNvSpPr>
            <p:nvPr/>
          </p:nvSpPr>
          <p:spPr bwMode="auto">
            <a:xfrm flipV="1">
              <a:off x="84317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9" name="Line 505"/>
            <p:cNvSpPr>
              <a:spLocks noChangeShapeType="1"/>
            </p:cNvSpPr>
            <p:nvPr/>
          </p:nvSpPr>
          <p:spPr bwMode="auto">
            <a:xfrm flipV="1">
              <a:off x="84674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0" name="Line 506"/>
            <p:cNvSpPr>
              <a:spLocks noChangeShapeType="1"/>
            </p:cNvSpPr>
            <p:nvPr/>
          </p:nvSpPr>
          <p:spPr bwMode="auto">
            <a:xfrm flipV="1">
              <a:off x="85032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1" name="Line 507"/>
            <p:cNvSpPr>
              <a:spLocks noChangeShapeType="1"/>
            </p:cNvSpPr>
            <p:nvPr/>
          </p:nvSpPr>
          <p:spPr bwMode="auto">
            <a:xfrm flipV="1">
              <a:off x="85389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2" name="Line 508"/>
            <p:cNvSpPr>
              <a:spLocks noChangeShapeType="1"/>
            </p:cNvSpPr>
            <p:nvPr/>
          </p:nvSpPr>
          <p:spPr bwMode="auto">
            <a:xfrm flipV="1">
              <a:off x="85746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3" name="Line 509"/>
            <p:cNvSpPr>
              <a:spLocks noChangeShapeType="1"/>
            </p:cNvSpPr>
            <p:nvPr/>
          </p:nvSpPr>
          <p:spPr bwMode="auto">
            <a:xfrm flipV="1">
              <a:off x="86104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4" name="Line 510"/>
            <p:cNvSpPr>
              <a:spLocks noChangeShapeType="1"/>
            </p:cNvSpPr>
            <p:nvPr/>
          </p:nvSpPr>
          <p:spPr bwMode="auto">
            <a:xfrm flipV="1">
              <a:off x="86461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5" name="Line 511"/>
            <p:cNvSpPr>
              <a:spLocks noChangeShapeType="1"/>
            </p:cNvSpPr>
            <p:nvPr/>
          </p:nvSpPr>
          <p:spPr bwMode="auto">
            <a:xfrm flipV="1">
              <a:off x="86818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6" name="Line 512"/>
            <p:cNvSpPr>
              <a:spLocks noChangeShapeType="1"/>
            </p:cNvSpPr>
            <p:nvPr/>
          </p:nvSpPr>
          <p:spPr bwMode="auto">
            <a:xfrm flipV="1">
              <a:off x="87176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7" name="Line 513"/>
            <p:cNvSpPr>
              <a:spLocks noChangeShapeType="1"/>
            </p:cNvSpPr>
            <p:nvPr/>
          </p:nvSpPr>
          <p:spPr bwMode="auto">
            <a:xfrm flipV="1">
              <a:off x="87533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8" name="Line 514"/>
            <p:cNvSpPr>
              <a:spLocks noChangeShapeType="1"/>
            </p:cNvSpPr>
            <p:nvPr/>
          </p:nvSpPr>
          <p:spPr bwMode="auto">
            <a:xfrm flipV="1">
              <a:off x="87891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9" name="Line 515"/>
            <p:cNvSpPr>
              <a:spLocks noChangeShapeType="1"/>
            </p:cNvSpPr>
            <p:nvPr/>
          </p:nvSpPr>
          <p:spPr bwMode="auto">
            <a:xfrm flipV="1">
              <a:off x="88248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0" name="Line 516"/>
            <p:cNvSpPr>
              <a:spLocks noChangeShapeType="1"/>
            </p:cNvSpPr>
            <p:nvPr/>
          </p:nvSpPr>
          <p:spPr bwMode="auto">
            <a:xfrm flipV="1">
              <a:off x="88605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1" name="Line 517"/>
            <p:cNvSpPr>
              <a:spLocks noChangeShapeType="1"/>
            </p:cNvSpPr>
            <p:nvPr/>
          </p:nvSpPr>
          <p:spPr bwMode="auto">
            <a:xfrm flipV="1">
              <a:off x="88963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2" name="Line 518"/>
            <p:cNvSpPr>
              <a:spLocks noChangeShapeType="1"/>
            </p:cNvSpPr>
            <p:nvPr/>
          </p:nvSpPr>
          <p:spPr bwMode="auto">
            <a:xfrm flipV="1">
              <a:off x="89320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3" name="Line 519"/>
            <p:cNvSpPr>
              <a:spLocks noChangeShapeType="1"/>
            </p:cNvSpPr>
            <p:nvPr/>
          </p:nvSpPr>
          <p:spPr bwMode="auto">
            <a:xfrm flipV="1">
              <a:off x="89678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4" name="Line 520"/>
            <p:cNvSpPr>
              <a:spLocks noChangeShapeType="1"/>
            </p:cNvSpPr>
            <p:nvPr/>
          </p:nvSpPr>
          <p:spPr bwMode="auto">
            <a:xfrm flipV="1">
              <a:off x="90035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5" name="Line 521"/>
            <p:cNvSpPr>
              <a:spLocks noChangeShapeType="1"/>
            </p:cNvSpPr>
            <p:nvPr/>
          </p:nvSpPr>
          <p:spPr bwMode="auto">
            <a:xfrm flipV="1">
              <a:off x="90392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6" name="Line 522"/>
            <p:cNvSpPr>
              <a:spLocks noChangeShapeType="1"/>
            </p:cNvSpPr>
            <p:nvPr/>
          </p:nvSpPr>
          <p:spPr bwMode="auto">
            <a:xfrm flipV="1">
              <a:off x="90750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7" name="Line 523"/>
            <p:cNvSpPr>
              <a:spLocks noChangeShapeType="1"/>
            </p:cNvSpPr>
            <p:nvPr/>
          </p:nvSpPr>
          <p:spPr bwMode="auto">
            <a:xfrm flipV="1">
              <a:off x="91108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grpSp>
      <p:sp>
        <p:nvSpPr>
          <p:cNvPr id="2" name="Title 1"/>
          <p:cNvSpPr>
            <a:spLocks noGrp="1"/>
          </p:cNvSpPr>
          <p:nvPr>
            <p:ph type="title" hasCustomPrompt="1"/>
          </p:nvPr>
        </p:nvSpPr>
        <p:spPr/>
        <p:txBody>
          <a:bodyPr>
            <a:normAutofit/>
          </a:bodyPr>
          <a:lstStyle>
            <a:lvl1pPr>
              <a:defRPr sz="2800" cap="small" baseline="0">
                <a:solidFill>
                  <a:schemeClr val="accent3"/>
                </a:solidFill>
              </a:defRPr>
            </a:lvl1pPr>
          </a:lstStyle>
          <a:p>
            <a:r>
              <a:rPr lang="en-CA" noProof="0" dirty="0" smtClean="0"/>
              <a:t>Insert slide title (with photo)</a:t>
            </a:r>
            <a:endParaRPr lang="en-CA" noProof="0" dirty="0"/>
          </a:p>
        </p:txBody>
      </p:sp>
      <p:sp>
        <p:nvSpPr>
          <p:cNvPr id="6" name="Footer Placeholder 5"/>
          <p:cNvSpPr>
            <a:spLocks noGrp="1"/>
          </p:cNvSpPr>
          <p:nvPr>
            <p:ph type="ftr" sz="quarter" idx="11"/>
          </p:nvPr>
        </p:nvSpPr>
        <p:spPr/>
        <p:txBody>
          <a:bodyPr/>
          <a:lstStyle/>
          <a:p>
            <a:r>
              <a:rPr lang="en-US" noProof="0" smtClean="0"/>
              <a:t>Go to 'Insert', 'Header &amp; Footer' and type in title</a:t>
            </a:r>
            <a:endParaRPr lang="en-CA" noProof="0"/>
          </a:p>
        </p:txBody>
      </p:sp>
      <p:sp>
        <p:nvSpPr>
          <p:cNvPr id="7" name="Slide Number Placeholder 6"/>
          <p:cNvSpPr>
            <a:spLocks noGrp="1"/>
          </p:cNvSpPr>
          <p:nvPr>
            <p:ph type="sldNum" sz="quarter" idx="12"/>
          </p:nvPr>
        </p:nvSpPr>
        <p:spPr/>
        <p:txBody>
          <a:bodyPr/>
          <a:lstStyle>
            <a:lvl1pPr>
              <a:defRPr sz="1000"/>
            </a:lvl1pPr>
          </a:lstStyle>
          <a:p>
            <a:fld id="{13F43BBD-DABE-4D33-AD69-72CF93180FB1}" type="slidenum">
              <a:rPr lang="en-CA" smtClean="0"/>
              <a:pPr/>
              <a:t>‹#›</a:t>
            </a:fld>
            <a:endParaRPr lang="en-CA" dirty="0"/>
          </a:p>
        </p:txBody>
      </p:sp>
      <p:sp>
        <p:nvSpPr>
          <p:cNvPr id="10" name="Picture Placeholder 9"/>
          <p:cNvSpPr>
            <a:spLocks noGrp="1"/>
          </p:cNvSpPr>
          <p:nvPr>
            <p:ph type="pic" sz="quarter" idx="13"/>
          </p:nvPr>
        </p:nvSpPr>
        <p:spPr>
          <a:xfrm>
            <a:off x="1617" y="1188720"/>
            <a:ext cx="9144000" cy="4831080"/>
          </a:xfrm>
          <a:solidFill>
            <a:schemeClr val="bg2"/>
          </a:solidFill>
        </p:spPr>
        <p:txBody>
          <a:bodyPr tIns="1828800">
            <a:normAutofit/>
          </a:bodyPr>
          <a:lstStyle>
            <a:lvl1pPr algn="ctr">
              <a:buNone/>
              <a:defRPr sz="1200" b="1"/>
            </a:lvl1pPr>
          </a:lstStyle>
          <a:p>
            <a:r>
              <a:rPr lang="en-US" dirty="0" smtClean="0"/>
              <a:t>Click icon to add picture</a:t>
            </a:r>
            <a:endParaRPr lang="en-CA" dirty="0"/>
          </a:p>
        </p:txBody>
      </p:sp>
      <p:sp>
        <p:nvSpPr>
          <p:cNvPr id="268" name="Small Red AC symbol"/>
          <p:cNvSpPr>
            <a:spLocks noChangeAspect="1"/>
          </p:cNvSpPr>
          <p:nvPr userDrawn="1"/>
        </p:nvSpPr>
        <p:spPr bwMode="auto">
          <a:xfrm>
            <a:off x="683417" y="6150304"/>
            <a:ext cx="384048" cy="37672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9" name="Date Placeholder 3"/>
          <p:cNvSpPr>
            <a:spLocks noGrp="1"/>
          </p:cNvSpPr>
          <p:nvPr>
            <p:ph type="dt" sz="half" idx="10"/>
          </p:nvPr>
        </p:nvSpPr>
        <p:spPr>
          <a:xfrm>
            <a:off x="3407734" y="6425903"/>
            <a:ext cx="2308209" cy="118872"/>
          </a:xfrm>
        </p:spPr>
        <p:txBody>
          <a:bodyPr/>
          <a:lstStyle/>
          <a:p>
            <a:r>
              <a:rPr lang="en-US" noProof="0" smtClean="0"/>
              <a:t>Go to 'Insert', 'Header&amp; Footer' and type in the date</a:t>
            </a:r>
            <a:endParaRPr lang="en-CA" noProof="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slide layout 2">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1617" y="1190625"/>
            <a:ext cx="9144000" cy="5667375"/>
          </a:xfrm>
          <a:solidFill>
            <a:schemeClr val="bg2"/>
          </a:solidFill>
        </p:spPr>
        <p:txBody>
          <a:bodyPr tIns="1828800">
            <a:normAutofit/>
          </a:bodyPr>
          <a:lstStyle>
            <a:lvl1pPr algn="ctr">
              <a:buNone/>
              <a:defRPr sz="1200" b="1"/>
            </a:lvl1pPr>
          </a:lstStyle>
          <a:p>
            <a:r>
              <a:rPr lang="en-US" dirty="0" smtClean="0"/>
              <a:t>Click icon to add picture</a:t>
            </a:r>
            <a:endParaRPr lang="en-CA" dirty="0"/>
          </a:p>
        </p:txBody>
      </p:sp>
      <p:sp>
        <p:nvSpPr>
          <p:cNvPr id="9" name="Dark Gray Rectangle"/>
          <p:cNvSpPr>
            <a:spLocks/>
          </p:cNvSpPr>
          <p:nvPr userDrawn="1"/>
        </p:nvSpPr>
        <p:spPr>
          <a:xfrm>
            <a:off x="0" y="0"/>
            <a:ext cx="9144000" cy="1188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pic>
        <p:nvPicPr>
          <p:cNvPr id="11" name="Darck Gray Map" descr="Mapemonde-GriseFonce-10x7.5_300dpi.png"/>
          <p:cNvPicPr>
            <a:picLocks/>
          </p:cNvPicPr>
          <p:nvPr userDrawn="1"/>
        </p:nvPicPr>
        <p:blipFill>
          <a:blip r:embed="rId2" cstate="print">
            <a:clrChange>
              <a:clrFrom>
                <a:srgbClr val="4B4F54"/>
              </a:clrFrom>
              <a:clrTo>
                <a:srgbClr val="4B4F54">
                  <a:alpha val="0"/>
                </a:srgbClr>
              </a:clrTo>
            </a:clrChange>
            <a:lum bright="-4000"/>
          </a:blip>
          <a:srcRect/>
          <a:stretch>
            <a:fillRect/>
          </a:stretch>
        </p:blipFill>
        <p:spPr>
          <a:xfrm>
            <a:off x="1617" y="0"/>
            <a:ext cx="9144000" cy="1188720"/>
          </a:xfrm>
          <a:prstGeom prst="rect">
            <a:avLst/>
          </a:prstGeom>
        </p:spPr>
      </p:pic>
      <p:grpSp>
        <p:nvGrpSpPr>
          <p:cNvPr id="3" name="Verticals lines"/>
          <p:cNvGrpSpPr/>
          <p:nvPr userDrawn="1"/>
        </p:nvGrpSpPr>
        <p:grpSpPr>
          <a:xfrm>
            <a:off x="33301" y="-1588"/>
            <a:ext cx="9079104" cy="1188720"/>
            <a:chOff x="33301" y="0"/>
            <a:chExt cx="9079104" cy="6858000"/>
          </a:xfrm>
        </p:grpSpPr>
        <p:sp>
          <p:nvSpPr>
            <p:cNvPr id="13" name="Line 268"/>
            <p:cNvSpPr>
              <a:spLocks noChangeShapeType="1"/>
            </p:cNvSpPr>
            <p:nvPr/>
          </p:nvSpPr>
          <p:spPr bwMode="auto">
            <a:xfrm flipV="1">
              <a:off x="333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 name="Line 269"/>
            <p:cNvSpPr>
              <a:spLocks noChangeShapeType="1"/>
            </p:cNvSpPr>
            <p:nvPr/>
          </p:nvSpPr>
          <p:spPr bwMode="auto">
            <a:xfrm flipV="1">
              <a:off x="690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 name="Line 270"/>
            <p:cNvSpPr>
              <a:spLocks noChangeShapeType="1"/>
            </p:cNvSpPr>
            <p:nvPr/>
          </p:nvSpPr>
          <p:spPr bwMode="auto">
            <a:xfrm flipV="1">
              <a:off x="1047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 name="Line 271"/>
            <p:cNvSpPr>
              <a:spLocks noChangeShapeType="1"/>
            </p:cNvSpPr>
            <p:nvPr/>
          </p:nvSpPr>
          <p:spPr bwMode="auto">
            <a:xfrm flipV="1">
              <a:off x="1405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 name="Line 272"/>
            <p:cNvSpPr>
              <a:spLocks noChangeShapeType="1"/>
            </p:cNvSpPr>
            <p:nvPr/>
          </p:nvSpPr>
          <p:spPr bwMode="auto">
            <a:xfrm flipV="1">
              <a:off x="1762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 name="Line 273"/>
            <p:cNvSpPr>
              <a:spLocks noChangeShapeType="1"/>
            </p:cNvSpPr>
            <p:nvPr/>
          </p:nvSpPr>
          <p:spPr bwMode="auto">
            <a:xfrm flipV="1">
              <a:off x="2119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 name="Line 274"/>
            <p:cNvSpPr>
              <a:spLocks noChangeShapeType="1"/>
            </p:cNvSpPr>
            <p:nvPr/>
          </p:nvSpPr>
          <p:spPr bwMode="auto">
            <a:xfrm flipV="1">
              <a:off x="2477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 name="Line 275"/>
            <p:cNvSpPr>
              <a:spLocks noChangeShapeType="1"/>
            </p:cNvSpPr>
            <p:nvPr/>
          </p:nvSpPr>
          <p:spPr bwMode="auto">
            <a:xfrm flipV="1">
              <a:off x="2834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 name="Line 276"/>
            <p:cNvSpPr>
              <a:spLocks noChangeShapeType="1"/>
            </p:cNvSpPr>
            <p:nvPr/>
          </p:nvSpPr>
          <p:spPr bwMode="auto">
            <a:xfrm flipV="1">
              <a:off x="3192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 name="Line 277"/>
            <p:cNvSpPr>
              <a:spLocks noChangeShapeType="1"/>
            </p:cNvSpPr>
            <p:nvPr/>
          </p:nvSpPr>
          <p:spPr bwMode="auto">
            <a:xfrm flipV="1">
              <a:off x="3549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 name="Line 278"/>
            <p:cNvSpPr>
              <a:spLocks noChangeShapeType="1"/>
            </p:cNvSpPr>
            <p:nvPr/>
          </p:nvSpPr>
          <p:spPr bwMode="auto">
            <a:xfrm flipV="1">
              <a:off x="3906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 name="Line 279"/>
            <p:cNvSpPr>
              <a:spLocks noChangeShapeType="1"/>
            </p:cNvSpPr>
            <p:nvPr/>
          </p:nvSpPr>
          <p:spPr bwMode="auto">
            <a:xfrm flipV="1">
              <a:off x="4264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 name="Line 280"/>
            <p:cNvSpPr>
              <a:spLocks noChangeShapeType="1"/>
            </p:cNvSpPr>
            <p:nvPr/>
          </p:nvSpPr>
          <p:spPr bwMode="auto">
            <a:xfrm flipV="1">
              <a:off x="4621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 name="Line 281"/>
            <p:cNvSpPr>
              <a:spLocks noChangeShapeType="1"/>
            </p:cNvSpPr>
            <p:nvPr/>
          </p:nvSpPr>
          <p:spPr bwMode="auto">
            <a:xfrm flipV="1">
              <a:off x="4978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 name="Line 282"/>
            <p:cNvSpPr>
              <a:spLocks noChangeShapeType="1"/>
            </p:cNvSpPr>
            <p:nvPr/>
          </p:nvSpPr>
          <p:spPr bwMode="auto">
            <a:xfrm flipV="1">
              <a:off x="5336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 name="Line 283"/>
            <p:cNvSpPr>
              <a:spLocks noChangeShapeType="1"/>
            </p:cNvSpPr>
            <p:nvPr/>
          </p:nvSpPr>
          <p:spPr bwMode="auto">
            <a:xfrm flipV="1">
              <a:off x="5693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 name="Line 284"/>
            <p:cNvSpPr>
              <a:spLocks noChangeShapeType="1"/>
            </p:cNvSpPr>
            <p:nvPr/>
          </p:nvSpPr>
          <p:spPr bwMode="auto">
            <a:xfrm flipV="1">
              <a:off x="6051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 name="Line 285"/>
            <p:cNvSpPr>
              <a:spLocks noChangeShapeType="1"/>
            </p:cNvSpPr>
            <p:nvPr/>
          </p:nvSpPr>
          <p:spPr bwMode="auto">
            <a:xfrm flipV="1">
              <a:off x="6408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 name="Line 286"/>
            <p:cNvSpPr>
              <a:spLocks noChangeShapeType="1"/>
            </p:cNvSpPr>
            <p:nvPr/>
          </p:nvSpPr>
          <p:spPr bwMode="auto">
            <a:xfrm flipV="1">
              <a:off x="6765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 name="Line 287"/>
            <p:cNvSpPr>
              <a:spLocks noChangeShapeType="1"/>
            </p:cNvSpPr>
            <p:nvPr/>
          </p:nvSpPr>
          <p:spPr bwMode="auto">
            <a:xfrm flipV="1">
              <a:off x="7123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 name="Line 288"/>
            <p:cNvSpPr>
              <a:spLocks noChangeShapeType="1"/>
            </p:cNvSpPr>
            <p:nvPr/>
          </p:nvSpPr>
          <p:spPr bwMode="auto">
            <a:xfrm flipV="1">
              <a:off x="7480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 name="Line 289"/>
            <p:cNvSpPr>
              <a:spLocks noChangeShapeType="1"/>
            </p:cNvSpPr>
            <p:nvPr/>
          </p:nvSpPr>
          <p:spPr bwMode="auto">
            <a:xfrm flipV="1">
              <a:off x="7837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 name="Line 290"/>
            <p:cNvSpPr>
              <a:spLocks noChangeShapeType="1"/>
            </p:cNvSpPr>
            <p:nvPr/>
          </p:nvSpPr>
          <p:spPr bwMode="auto">
            <a:xfrm flipV="1">
              <a:off x="8195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 name="Line 291"/>
            <p:cNvSpPr>
              <a:spLocks noChangeShapeType="1"/>
            </p:cNvSpPr>
            <p:nvPr/>
          </p:nvSpPr>
          <p:spPr bwMode="auto">
            <a:xfrm flipV="1">
              <a:off x="8552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 name="Line 292"/>
            <p:cNvSpPr>
              <a:spLocks noChangeShapeType="1"/>
            </p:cNvSpPr>
            <p:nvPr/>
          </p:nvSpPr>
          <p:spPr bwMode="auto">
            <a:xfrm flipV="1">
              <a:off x="8910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 name="Line 293"/>
            <p:cNvSpPr>
              <a:spLocks noChangeShapeType="1"/>
            </p:cNvSpPr>
            <p:nvPr/>
          </p:nvSpPr>
          <p:spPr bwMode="auto">
            <a:xfrm flipV="1">
              <a:off x="9267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 name="Line 294"/>
            <p:cNvSpPr>
              <a:spLocks noChangeShapeType="1"/>
            </p:cNvSpPr>
            <p:nvPr/>
          </p:nvSpPr>
          <p:spPr bwMode="auto">
            <a:xfrm flipV="1">
              <a:off x="9624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 name="Line 295"/>
            <p:cNvSpPr>
              <a:spLocks noChangeShapeType="1"/>
            </p:cNvSpPr>
            <p:nvPr/>
          </p:nvSpPr>
          <p:spPr bwMode="auto">
            <a:xfrm flipV="1">
              <a:off x="9982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 name="Line 296"/>
            <p:cNvSpPr>
              <a:spLocks noChangeShapeType="1"/>
            </p:cNvSpPr>
            <p:nvPr/>
          </p:nvSpPr>
          <p:spPr bwMode="auto">
            <a:xfrm flipV="1">
              <a:off x="10339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 name="Line 297"/>
            <p:cNvSpPr>
              <a:spLocks noChangeShapeType="1"/>
            </p:cNvSpPr>
            <p:nvPr/>
          </p:nvSpPr>
          <p:spPr bwMode="auto">
            <a:xfrm flipV="1">
              <a:off x="10697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 name="Line 298"/>
            <p:cNvSpPr>
              <a:spLocks noChangeShapeType="1"/>
            </p:cNvSpPr>
            <p:nvPr/>
          </p:nvSpPr>
          <p:spPr bwMode="auto">
            <a:xfrm flipV="1">
              <a:off x="11054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 name="Line 299"/>
            <p:cNvSpPr>
              <a:spLocks noChangeShapeType="1"/>
            </p:cNvSpPr>
            <p:nvPr/>
          </p:nvSpPr>
          <p:spPr bwMode="auto">
            <a:xfrm flipV="1">
              <a:off x="11411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 name="Line 300"/>
            <p:cNvSpPr>
              <a:spLocks noChangeShapeType="1"/>
            </p:cNvSpPr>
            <p:nvPr/>
          </p:nvSpPr>
          <p:spPr bwMode="auto">
            <a:xfrm flipV="1">
              <a:off x="11769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 name="Line 301"/>
            <p:cNvSpPr>
              <a:spLocks noChangeShapeType="1"/>
            </p:cNvSpPr>
            <p:nvPr/>
          </p:nvSpPr>
          <p:spPr bwMode="auto">
            <a:xfrm flipV="1">
              <a:off x="12126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 name="Line 302"/>
            <p:cNvSpPr>
              <a:spLocks noChangeShapeType="1"/>
            </p:cNvSpPr>
            <p:nvPr/>
          </p:nvSpPr>
          <p:spPr bwMode="auto">
            <a:xfrm flipV="1">
              <a:off x="12483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 name="Line 303"/>
            <p:cNvSpPr>
              <a:spLocks noChangeShapeType="1"/>
            </p:cNvSpPr>
            <p:nvPr/>
          </p:nvSpPr>
          <p:spPr bwMode="auto">
            <a:xfrm flipV="1">
              <a:off x="12841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 name="Line 304"/>
            <p:cNvSpPr>
              <a:spLocks noChangeShapeType="1"/>
            </p:cNvSpPr>
            <p:nvPr/>
          </p:nvSpPr>
          <p:spPr bwMode="auto">
            <a:xfrm flipV="1">
              <a:off x="13198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 name="Line 305"/>
            <p:cNvSpPr>
              <a:spLocks noChangeShapeType="1"/>
            </p:cNvSpPr>
            <p:nvPr/>
          </p:nvSpPr>
          <p:spPr bwMode="auto">
            <a:xfrm flipV="1">
              <a:off x="13556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 name="Line 306"/>
            <p:cNvSpPr>
              <a:spLocks noChangeShapeType="1"/>
            </p:cNvSpPr>
            <p:nvPr/>
          </p:nvSpPr>
          <p:spPr bwMode="auto">
            <a:xfrm flipV="1">
              <a:off x="13913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 name="Line 307"/>
            <p:cNvSpPr>
              <a:spLocks noChangeShapeType="1"/>
            </p:cNvSpPr>
            <p:nvPr/>
          </p:nvSpPr>
          <p:spPr bwMode="auto">
            <a:xfrm flipV="1">
              <a:off x="14270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 name="Line 308"/>
            <p:cNvSpPr>
              <a:spLocks noChangeShapeType="1"/>
            </p:cNvSpPr>
            <p:nvPr/>
          </p:nvSpPr>
          <p:spPr bwMode="auto">
            <a:xfrm flipV="1">
              <a:off x="14628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 name="Line 309"/>
            <p:cNvSpPr>
              <a:spLocks noChangeShapeType="1"/>
            </p:cNvSpPr>
            <p:nvPr/>
          </p:nvSpPr>
          <p:spPr bwMode="auto">
            <a:xfrm flipV="1">
              <a:off x="14985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 name="Line 310"/>
            <p:cNvSpPr>
              <a:spLocks noChangeShapeType="1"/>
            </p:cNvSpPr>
            <p:nvPr/>
          </p:nvSpPr>
          <p:spPr bwMode="auto">
            <a:xfrm flipV="1">
              <a:off x="15342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 name="Line 311"/>
            <p:cNvSpPr>
              <a:spLocks noChangeShapeType="1"/>
            </p:cNvSpPr>
            <p:nvPr/>
          </p:nvSpPr>
          <p:spPr bwMode="auto">
            <a:xfrm flipV="1">
              <a:off x="15700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 name="Line 312"/>
            <p:cNvSpPr>
              <a:spLocks noChangeShapeType="1"/>
            </p:cNvSpPr>
            <p:nvPr/>
          </p:nvSpPr>
          <p:spPr bwMode="auto">
            <a:xfrm flipV="1">
              <a:off x="16057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 name="Line 313"/>
            <p:cNvSpPr>
              <a:spLocks noChangeShapeType="1"/>
            </p:cNvSpPr>
            <p:nvPr/>
          </p:nvSpPr>
          <p:spPr bwMode="auto">
            <a:xfrm flipV="1">
              <a:off x="16415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 name="Line 314"/>
            <p:cNvSpPr>
              <a:spLocks noChangeShapeType="1"/>
            </p:cNvSpPr>
            <p:nvPr/>
          </p:nvSpPr>
          <p:spPr bwMode="auto">
            <a:xfrm flipV="1">
              <a:off x="16772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 name="Line 315"/>
            <p:cNvSpPr>
              <a:spLocks noChangeShapeType="1"/>
            </p:cNvSpPr>
            <p:nvPr/>
          </p:nvSpPr>
          <p:spPr bwMode="auto">
            <a:xfrm flipV="1">
              <a:off x="17129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 name="Line 316"/>
            <p:cNvSpPr>
              <a:spLocks noChangeShapeType="1"/>
            </p:cNvSpPr>
            <p:nvPr/>
          </p:nvSpPr>
          <p:spPr bwMode="auto">
            <a:xfrm flipV="1">
              <a:off x="17487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 name="Line 317"/>
            <p:cNvSpPr>
              <a:spLocks noChangeShapeType="1"/>
            </p:cNvSpPr>
            <p:nvPr/>
          </p:nvSpPr>
          <p:spPr bwMode="auto">
            <a:xfrm flipV="1">
              <a:off x="17844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 name="Line 318"/>
            <p:cNvSpPr>
              <a:spLocks noChangeShapeType="1"/>
            </p:cNvSpPr>
            <p:nvPr/>
          </p:nvSpPr>
          <p:spPr bwMode="auto">
            <a:xfrm flipV="1">
              <a:off x="18202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 name="Line 319"/>
            <p:cNvSpPr>
              <a:spLocks noChangeShapeType="1"/>
            </p:cNvSpPr>
            <p:nvPr/>
          </p:nvSpPr>
          <p:spPr bwMode="auto">
            <a:xfrm flipV="1">
              <a:off x="18559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 name="Line 320"/>
            <p:cNvSpPr>
              <a:spLocks noChangeShapeType="1"/>
            </p:cNvSpPr>
            <p:nvPr/>
          </p:nvSpPr>
          <p:spPr bwMode="auto">
            <a:xfrm flipV="1">
              <a:off x="18916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 name="Line 321"/>
            <p:cNvSpPr>
              <a:spLocks noChangeShapeType="1"/>
            </p:cNvSpPr>
            <p:nvPr/>
          </p:nvSpPr>
          <p:spPr bwMode="auto">
            <a:xfrm flipV="1">
              <a:off x="19274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 name="Line 322"/>
            <p:cNvSpPr>
              <a:spLocks noChangeShapeType="1"/>
            </p:cNvSpPr>
            <p:nvPr/>
          </p:nvSpPr>
          <p:spPr bwMode="auto">
            <a:xfrm flipV="1">
              <a:off x="19631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 name="Line 323"/>
            <p:cNvSpPr>
              <a:spLocks noChangeShapeType="1"/>
            </p:cNvSpPr>
            <p:nvPr/>
          </p:nvSpPr>
          <p:spPr bwMode="auto">
            <a:xfrm flipV="1">
              <a:off x="19988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 name="Line 324"/>
            <p:cNvSpPr>
              <a:spLocks noChangeShapeType="1"/>
            </p:cNvSpPr>
            <p:nvPr/>
          </p:nvSpPr>
          <p:spPr bwMode="auto">
            <a:xfrm flipV="1">
              <a:off x="20346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 name="Line 325"/>
            <p:cNvSpPr>
              <a:spLocks noChangeShapeType="1"/>
            </p:cNvSpPr>
            <p:nvPr/>
          </p:nvSpPr>
          <p:spPr bwMode="auto">
            <a:xfrm flipV="1">
              <a:off x="20703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 name="Line 326"/>
            <p:cNvSpPr>
              <a:spLocks noChangeShapeType="1"/>
            </p:cNvSpPr>
            <p:nvPr/>
          </p:nvSpPr>
          <p:spPr bwMode="auto">
            <a:xfrm flipV="1">
              <a:off x="21061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 name="Line 327"/>
            <p:cNvSpPr>
              <a:spLocks noChangeShapeType="1"/>
            </p:cNvSpPr>
            <p:nvPr/>
          </p:nvSpPr>
          <p:spPr bwMode="auto">
            <a:xfrm flipV="1">
              <a:off x="21418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 name="Line 328"/>
            <p:cNvSpPr>
              <a:spLocks noChangeShapeType="1"/>
            </p:cNvSpPr>
            <p:nvPr/>
          </p:nvSpPr>
          <p:spPr bwMode="auto">
            <a:xfrm flipV="1">
              <a:off x="21775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 name="Line 329"/>
            <p:cNvSpPr>
              <a:spLocks noChangeShapeType="1"/>
            </p:cNvSpPr>
            <p:nvPr/>
          </p:nvSpPr>
          <p:spPr bwMode="auto">
            <a:xfrm flipV="1">
              <a:off x="22133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 name="Line 330"/>
            <p:cNvSpPr>
              <a:spLocks noChangeShapeType="1"/>
            </p:cNvSpPr>
            <p:nvPr/>
          </p:nvSpPr>
          <p:spPr bwMode="auto">
            <a:xfrm flipV="1">
              <a:off x="22490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 name="Line 331"/>
            <p:cNvSpPr>
              <a:spLocks noChangeShapeType="1"/>
            </p:cNvSpPr>
            <p:nvPr/>
          </p:nvSpPr>
          <p:spPr bwMode="auto">
            <a:xfrm flipV="1">
              <a:off x="22847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 name="Line 332"/>
            <p:cNvSpPr>
              <a:spLocks noChangeShapeType="1"/>
            </p:cNvSpPr>
            <p:nvPr/>
          </p:nvSpPr>
          <p:spPr bwMode="auto">
            <a:xfrm flipV="1">
              <a:off x="23205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 name="Line 333"/>
            <p:cNvSpPr>
              <a:spLocks noChangeShapeType="1"/>
            </p:cNvSpPr>
            <p:nvPr/>
          </p:nvSpPr>
          <p:spPr bwMode="auto">
            <a:xfrm flipV="1">
              <a:off x="23562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 name="Line 334"/>
            <p:cNvSpPr>
              <a:spLocks noChangeShapeType="1"/>
            </p:cNvSpPr>
            <p:nvPr/>
          </p:nvSpPr>
          <p:spPr bwMode="auto">
            <a:xfrm flipV="1">
              <a:off x="23920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 name="Line 335"/>
            <p:cNvSpPr>
              <a:spLocks noChangeShapeType="1"/>
            </p:cNvSpPr>
            <p:nvPr/>
          </p:nvSpPr>
          <p:spPr bwMode="auto">
            <a:xfrm flipV="1">
              <a:off x="24277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 name="Line 336"/>
            <p:cNvSpPr>
              <a:spLocks noChangeShapeType="1"/>
            </p:cNvSpPr>
            <p:nvPr/>
          </p:nvSpPr>
          <p:spPr bwMode="auto">
            <a:xfrm flipV="1">
              <a:off x="24634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 name="Line 337"/>
            <p:cNvSpPr>
              <a:spLocks noChangeShapeType="1"/>
            </p:cNvSpPr>
            <p:nvPr/>
          </p:nvSpPr>
          <p:spPr bwMode="auto">
            <a:xfrm flipV="1">
              <a:off x="24992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 name="Line 338"/>
            <p:cNvSpPr>
              <a:spLocks noChangeShapeType="1"/>
            </p:cNvSpPr>
            <p:nvPr/>
          </p:nvSpPr>
          <p:spPr bwMode="auto">
            <a:xfrm flipV="1">
              <a:off x="25349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 name="Line 339"/>
            <p:cNvSpPr>
              <a:spLocks noChangeShapeType="1"/>
            </p:cNvSpPr>
            <p:nvPr/>
          </p:nvSpPr>
          <p:spPr bwMode="auto">
            <a:xfrm flipV="1">
              <a:off x="25706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 name="Line 340"/>
            <p:cNvSpPr>
              <a:spLocks noChangeShapeType="1"/>
            </p:cNvSpPr>
            <p:nvPr/>
          </p:nvSpPr>
          <p:spPr bwMode="auto">
            <a:xfrm flipV="1">
              <a:off x="26064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 name="Line 341"/>
            <p:cNvSpPr>
              <a:spLocks noChangeShapeType="1"/>
            </p:cNvSpPr>
            <p:nvPr/>
          </p:nvSpPr>
          <p:spPr bwMode="auto">
            <a:xfrm flipV="1">
              <a:off x="26421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 name="Line 342"/>
            <p:cNvSpPr>
              <a:spLocks noChangeShapeType="1"/>
            </p:cNvSpPr>
            <p:nvPr/>
          </p:nvSpPr>
          <p:spPr bwMode="auto">
            <a:xfrm flipV="1">
              <a:off x="26779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8" name="Line 343"/>
            <p:cNvSpPr>
              <a:spLocks noChangeShapeType="1"/>
            </p:cNvSpPr>
            <p:nvPr/>
          </p:nvSpPr>
          <p:spPr bwMode="auto">
            <a:xfrm flipV="1">
              <a:off x="27136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9" name="Line 344"/>
            <p:cNvSpPr>
              <a:spLocks noChangeShapeType="1"/>
            </p:cNvSpPr>
            <p:nvPr/>
          </p:nvSpPr>
          <p:spPr bwMode="auto">
            <a:xfrm flipV="1">
              <a:off x="27493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0" name="Line 345"/>
            <p:cNvSpPr>
              <a:spLocks noChangeShapeType="1"/>
            </p:cNvSpPr>
            <p:nvPr/>
          </p:nvSpPr>
          <p:spPr bwMode="auto">
            <a:xfrm flipV="1">
              <a:off x="27851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1" name="Line 346"/>
            <p:cNvSpPr>
              <a:spLocks noChangeShapeType="1"/>
            </p:cNvSpPr>
            <p:nvPr/>
          </p:nvSpPr>
          <p:spPr bwMode="auto">
            <a:xfrm flipV="1">
              <a:off x="28208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2" name="Line 347"/>
            <p:cNvSpPr>
              <a:spLocks noChangeShapeType="1"/>
            </p:cNvSpPr>
            <p:nvPr/>
          </p:nvSpPr>
          <p:spPr bwMode="auto">
            <a:xfrm flipV="1">
              <a:off x="28566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3" name="Line 348"/>
            <p:cNvSpPr>
              <a:spLocks noChangeShapeType="1"/>
            </p:cNvSpPr>
            <p:nvPr/>
          </p:nvSpPr>
          <p:spPr bwMode="auto">
            <a:xfrm flipV="1">
              <a:off x="28923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4" name="Line 349"/>
            <p:cNvSpPr>
              <a:spLocks noChangeShapeType="1"/>
            </p:cNvSpPr>
            <p:nvPr/>
          </p:nvSpPr>
          <p:spPr bwMode="auto">
            <a:xfrm flipV="1">
              <a:off x="29280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5" name="Line 350"/>
            <p:cNvSpPr>
              <a:spLocks noChangeShapeType="1"/>
            </p:cNvSpPr>
            <p:nvPr/>
          </p:nvSpPr>
          <p:spPr bwMode="auto">
            <a:xfrm flipV="1">
              <a:off x="29638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6" name="Line 351"/>
            <p:cNvSpPr>
              <a:spLocks noChangeShapeType="1"/>
            </p:cNvSpPr>
            <p:nvPr/>
          </p:nvSpPr>
          <p:spPr bwMode="auto">
            <a:xfrm flipV="1">
              <a:off x="29995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7" name="Line 352"/>
            <p:cNvSpPr>
              <a:spLocks noChangeShapeType="1"/>
            </p:cNvSpPr>
            <p:nvPr/>
          </p:nvSpPr>
          <p:spPr bwMode="auto">
            <a:xfrm flipV="1">
              <a:off x="30352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8" name="Line 353"/>
            <p:cNvSpPr>
              <a:spLocks noChangeShapeType="1"/>
            </p:cNvSpPr>
            <p:nvPr/>
          </p:nvSpPr>
          <p:spPr bwMode="auto">
            <a:xfrm flipV="1">
              <a:off x="30710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9" name="Line 354"/>
            <p:cNvSpPr>
              <a:spLocks noChangeShapeType="1"/>
            </p:cNvSpPr>
            <p:nvPr/>
          </p:nvSpPr>
          <p:spPr bwMode="auto">
            <a:xfrm flipV="1">
              <a:off x="31067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0" name="Line 355"/>
            <p:cNvSpPr>
              <a:spLocks noChangeShapeType="1"/>
            </p:cNvSpPr>
            <p:nvPr/>
          </p:nvSpPr>
          <p:spPr bwMode="auto">
            <a:xfrm flipV="1">
              <a:off x="31425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1" name="Line 356"/>
            <p:cNvSpPr>
              <a:spLocks noChangeShapeType="1"/>
            </p:cNvSpPr>
            <p:nvPr/>
          </p:nvSpPr>
          <p:spPr bwMode="auto">
            <a:xfrm flipV="1">
              <a:off x="31782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2" name="Line 357"/>
            <p:cNvSpPr>
              <a:spLocks noChangeShapeType="1"/>
            </p:cNvSpPr>
            <p:nvPr/>
          </p:nvSpPr>
          <p:spPr bwMode="auto">
            <a:xfrm flipV="1">
              <a:off x="32139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3" name="Line 358"/>
            <p:cNvSpPr>
              <a:spLocks noChangeShapeType="1"/>
            </p:cNvSpPr>
            <p:nvPr/>
          </p:nvSpPr>
          <p:spPr bwMode="auto">
            <a:xfrm flipV="1">
              <a:off x="32497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4" name="Line 359"/>
            <p:cNvSpPr>
              <a:spLocks noChangeShapeType="1"/>
            </p:cNvSpPr>
            <p:nvPr/>
          </p:nvSpPr>
          <p:spPr bwMode="auto">
            <a:xfrm flipV="1">
              <a:off x="32854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5" name="Line 360"/>
            <p:cNvSpPr>
              <a:spLocks noChangeShapeType="1"/>
            </p:cNvSpPr>
            <p:nvPr/>
          </p:nvSpPr>
          <p:spPr bwMode="auto">
            <a:xfrm flipV="1">
              <a:off x="33211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6" name="Line 361"/>
            <p:cNvSpPr>
              <a:spLocks noChangeShapeType="1"/>
            </p:cNvSpPr>
            <p:nvPr/>
          </p:nvSpPr>
          <p:spPr bwMode="auto">
            <a:xfrm flipV="1">
              <a:off x="33569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7" name="Line 362"/>
            <p:cNvSpPr>
              <a:spLocks noChangeShapeType="1"/>
            </p:cNvSpPr>
            <p:nvPr/>
          </p:nvSpPr>
          <p:spPr bwMode="auto">
            <a:xfrm flipV="1">
              <a:off x="33926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8" name="Line 363"/>
            <p:cNvSpPr>
              <a:spLocks noChangeShapeType="1"/>
            </p:cNvSpPr>
            <p:nvPr/>
          </p:nvSpPr>
          <p:spPr bwMode="auto">
            <a:xfrm flipV="1">
              <a:off x="34284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9" name="Line 364"/>
            <p:cNvSpPr>
              <a:spLocks noChangeShapeType="1"/>
            </p:cNvSpPr>
            <p:nvPr/>
          </p:nvSpPr>
          <p:spPr bwMode="auto">
            <a:xfrm flipV="1">
              <a:off x="34641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0" name="Line 365"/>
            <p:cNvSpPr>
              <a:spLocks noChangeShapeType="1"/>
            </p:cNvSpPr>
            <p:nvPr/>
          </p:nvSpPr>
          <p:spPr bwMode="auto">
            <a:xfrm flipV="1">
              <a:off x="34998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1" name="Line 366"/>
            <p:cNvSpPr>
              <a:spLocks noChangeShapeType="1"/>
            </p:cNvSpPr>
            <p:nvPr/>
          </p:nvSpPr>
          <p:spPr bwMode="auto">
            <a:xfrm flipV="1">
              <a:off x="35356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2" name="Line 367"/>
            <p:cNvSpPr>
              <a:spLocks noChangeShapeType="1"/>
            </p:cNvSpPr>
            <p:nvPr/>
          </p:nvSpPr>
          <p:spPr bwMode="auto">
            <a:xfrm flipV="1">
              <a:off x="35713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3" name="Line 368"/>
            <p:cNvSpPr>
              <a:spLocks noChangeShapeType="1"/>
            </p:cNvSpPr>
            <p:nvPr/>
          </p:nvSpPr>
          <p:spPr bwMode="auto">
            <a:xfrm flipV="1">
              <a:off x="36071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4" name="Line 369"/>
            <p:cNvSpPr>
              <a:spLocks noChangeShapeType="1"/>
            </p:cNvSpPr>
            <p:nvPr/>
          </p:nvSpPr>
          <p:spPr bwMode="auto">
            <a:xfrm flipV="1">
              <a:off x="36428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5" name="Line 370"/>
            <p:cNvSpPr>
              <a:spLocks noChangeShapeType="1"/>
            </p:cNvSpPr>
            <p:nvPr/>
          </p:nvSpPr>
          <p:spPr bwMode="auto">
            <a:xfrm flipV="1">
              <a:off x="36785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6" name="Line 371"/>
            <p:cNvSpPr>
              <a:spLocks noChangeShapeType="1"/>
            </p:cNvSpPr>
            <p:nvPr/>
          </p:nvSpPr>
          <p:spPr bwMode="auto">
            <a:xfrm flipV="1">
              <a:off x="37143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7" name="Line 372"/>
            <p:cNvSpPr>
              <a:spLocks noChangeShapeType="1"/>
            </p:cNvSpPr>
            <p:nvPr/>
          </p:nvSpPr>
          <p:spPr bwMode="auto">
            <a:xfrm flipV="1">
              <a:off x="37500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8" name="Line 373"/>
            <p:cNvSpPr>
              <a:spLocks noChangeShapeType="1"/>
            </p:cNvSpPr>
            <p:nvPr/>
          </p:nvSpPr>
          <p:spPr bwMode="auto">
            <a:xfrm flipV="1">
              <a:off x="37857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9" name="Line 374"/>
            <p:cNvSpPr>
              <a:spLocks noChangeShapeType="1"/>
            </p:cNvSpPr>
            <p:nvPr/>
          </p:nvSpPr>
          <p:spPr bwMode="auto">
            <a:xfrm flipV="1">
              <a:off x="38215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0" name="Line 375"/>
            <p:cNvSpPr>
              <a:spLocks noChangeShapeType="1"/>
            </p:cNvSpPr>
            <p:nvPr/>
          </p:nvSpPr>
          <p:spPr bwMode="auto">
            <a:xfrm flipV="1">
              <a:off x="38572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1" name="Line 376"/>
            <p:cNvSpPr>
              <a:spLocks noChangeShapeType="1"/>
            </p:cNvSpPr>
            <p:nvPr/>
          </p:nvSpPr>
          <p:spPr bwMode="auto">
            <a:xfrm flipV="1">
              <a:off x="38930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2" name="Line 377"/>
            <p:cNvSpPr>
              <a:spLocks noChangeShapeType="1"/>
            </p:cNvSpPr>
            <p:nvPr/>
          </p:nvSpPr>
          <p:spPr bwMode="auto">
            <a:xfrm flipV="1">
              <a:off x="39287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3" name="Line 378"/>
            <p:cNvSpPr>
              <a:spLocks noChangeShapeType="1"/>
            </p:cNvSpPr>
            <p:nvPr/>
          </p:nvSpPr>
          <p:spPr bwMode="auto">
            <a:xfrm flipV="1">
              <a:off x="39644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4" name="Line 379"/>
            <p:cNvSpPr>
              <a:spLocks noChangeShapeType="1"/>
            </p:cNvSpPr>
            <p:nvPr/>
          </p:nvSpPr>
          <p:spPr bwMode="auto">
            <a:xfrm flipV="1">
              <a:off x="40002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5" name="Line 380"/>
            <p:cNvSpPr>
              <a:spLocks noChangeShapeType="1"/>
            </p:cNvSpPr>
            <p:nvPr/>
          </p:nvSpPr>
          <p:spPr bwMode="auto">
            <a:xfrm flipV="1">
              <a:off x="40359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6" name="Line 381"/>
            <p:cNvSpPr>
              <a:spLocks noChangeShapeType="1"/>
            </p:cNvSpPr>
            <p:nvPr/>
          </p:nvSpPr>
          <p:spPr bwMode="auto">
            <a:xfrm flipV="1">
              <a:off x="40716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7" name="Line 382"/>
            <p:cNvSpPr>
              <a:spLocks noChangeShapeType="1"/>
            </p:cNvSpPr>
            <p:nvPr/>
          </p:nvSpPr>
          <p:spPr bwMode="auto">
            <a:xfrm flipV="1">
              <a:off x="41074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8" name="Line 383"/>
            <p:cNvSpPr>
              <a:spLocks noChangeShapeType="1"/>
            </p:cNvSpPr>
            <p:nvPr/>
          </p:nvSpPr>
          <p:spPr bwMode="auto">
            <a:xfrm flipV="1">
              <a:off x="41431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9" name="Line 384"/>
            <p:cNvSpPr>
              <a:spLocks noChangeShapeType="1"/>
            </p:cNvSpPr>
            <p:nvPr/>
          </p:nvSpPr>
          <p:spPr bwMode="auto">
            <a:xfrm flipV="1">
              <a:off x="41789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0" name="Line 385"/>
            <p:cNvSpPr>
              <a:spLocks noChangeShapeType="1"/>
            </p:cNvSpPr>
            <p:nvPr/>
          </p:nvSpPr>
          <p:spPr bwMode="auto">
            <a:xfrm flipV="1">
              <a:off x="42146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1" name="Line 386"/>
            <p:cNvSpPr>
              <a:spLocks noChangeShapeType="1"/>
            </p:cNvSpPr>
            <p:nvPr/>
          </p:nvSpPr>
          <p:spPr bwMode="auto">
            <a:xfrm flipV="1">
              <a:off x="42503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2" name="Line 387"/>
            <p:cNvSpPr>
              <a:spLocks noChangeShapeType="1"/>
            </p:cNvSpPr>
            <p:nvPr/>
          </p:nvSpPr>
          <p:spPr bwMode="auto">
            <a:xfrm flipV="1">
              <a:off x="42861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3" name="Line 388"/>
            <p:cNvSpPr>
              <a:spLocks noChangeShapeType="1"/>
            </p:cNvSpPr>
            <p:nvPr/>
          </p:nvSpPr>
          <p:spPr bwMode="auto">
            <a:xfrm flipV="1">
              <a:off x="43218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4" name="Line 389"/>
            <p:cNvSpPr>
              <a:spLocks noChangeShapeType="1"/>
            </p:cNvSpPr>
            <p:nvPr/>
          </p:nvSpPr>
          <p:spPr bwMode="auto">
            <a:xfrm flipV="1">
              <a:off x="43575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5" name="Line 390"/>
            <p:cNvSpPr>
              <a:spLocks noChangeShapeType="1"/>
            </p:cNvSpPr>
            <p:nvPr/>
          </p:nvSpPr>
          <p:spPr bwMode="auto">
            <a:xfrm flipV="1">
              <a:off x="43933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6" name="Line 391"/>
            <p:cNvSpPr>
              <a:spLocks noChangeShapeType="1"/>
            </p:cNvSpPr>
            <p:nvPr/>
          </p:nvSpPr>
          <p:spPr bwMode="auto">
            <a:xfrm flipV="1">
              <a:off x="44290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7" name="Line 392"/>
            <p:cNvSpPr>
              <a:spLocks noChangeShapeType="1"/>
            </p:cNvSpPr>
            <p:nvPr/>
          </p:nvSpPr>
          <p:spPr bwMode="auto">
            <a:xfrm flipV="1">
              <a:off x="44648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8" name="Line 393"/>
            <p:cNvSpPr>
              <a:spLocks noChangeShapeType="1"/>
            </p:cNvSpPr>
            <p:nvPr/>
          </p:nvSpPr>
          <p:spPr bwMode="auto">
            <a:xfrm flipV="1">
              <a:off x="45005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9" name="Line 394"/>
            <p:cNvSpPr>
              <a:spLocks noChangeShapeType="1"/>
            </p:cNvSpPr>
            <p:nvPr/>
          </p:nvSpPr>
          <p:spPr bwMode="auto">
            <a:xfrm flipV="1">
              <a:off x="45362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0" name="Line 395"/>
            <p:cNvSpPr>
              <a:spLocks noChangeShapeType="1"/>
            </p:cNvSpPr>
            <p:nvPr/>
          </p:nvSpPr>
          <p:spPr bwMode="auto">
            <a:xfrm flipV="1">
              <a:off x="45720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1" name="Line 396"/>
            <p:cNvSpPr>
              <a:spLocks noChangeShapeType="1"/>
            </p:cNvSpPr>
            <p:nvPr/>
          </p:nvSpPr>
          <p:spPr bwMode="auto">
            <a:xfrm flipV="1">
              <a:off x="46077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2" name="Line 397"/>
            <p:cNvSpPr>
              <a:spLocks noChangeShapeType="1"/>
            </p:cNvSpPr>
            <p:nvPr/>
          </p:nvSpPr>
          <p:spPr bwMode="auto">
            <a:xfrm flipV="1">
              <a:off x="46435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3" name="Line 398"/>
            <p:cNvSpPr>
              <a:spLocks noChangeShapeType="1"/>
            </p:cNvSpPr>
            <p:nvPr/>
          </p:nvSpPr>
          <p:spPr bwMode="auto">
            <a:xfrm flipV="1">
              <a:off x="46792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4" name="Line 399"/>
            <p:cNvSpPr>
              <a:spLocks noChangeShapeType="1"/>
            </p:cNvSpPr>
            <p:nvPr/>
          </p:nvSpPr>
          <p:spPr bwMode="auto">
            <a:xfrm flipV="1">
              <a:off x="47149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5" name="Line 400"/>
            <p:cNvSpPr>
              <a:spLocks noChangeShapeType="1"/>
            </p:cNvSpPr>
            <p:nvPr/>
          </p:nvSpPr>
          <p:spPr bwMode="auto">
            <a:xfrm flipV="1">
              <a:off x="47507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6" name="Line 401"/>
            <p:cNvSpPr>
              <a:spLocks noChangeShapeType="1"/>
            </p:cNvSpPr>
            <p:nvPr/>
          </p:nvSpPr>
          <p:spPr bwMode="auto">
            <a:xfrm flipV="1">
              <a:off x="47864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7" name="Line 402"/>
            <p:cNvSpPr>
              <a:spLocks noChangeShapeType="1"/>
            </p:cNvSpPr>
            <p:nvPr/>
          </p:nvSpPr>
          <p:spPr bwMode="auto">
            <a:xfrm flipV="1">
              <a:off x="48221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8" name="Line 403"/>
            <p:cNvSpPr>
              <a:spLocks noChangeShapeType="1"/>
            </p:cNvSpPr>
            <p:nvPr/>
          </p:nvSpPr>
          <p:spPr bwMode="auto">
            <a:xfrm flipV="1">
              <a:off x="48579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9" name="Line 404"/>
            <p:cNvSpPr>
              <a:spLocks noChangeShapeType="1"/>
            </p:cNvSpPr>
            <p:nvPr/>
          </p:nvSpPr>
          <p:spPr bwMode="auto">
            <a:xfrm flipV="1">
              <a:off x="48936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0" name="Line 405"/>
            <p:cNvSpPr>
              <a:spLocks noChangeShapeType="1"/>
            </p:cNvSpPr>
            <p:nvPr/>
          </p:nvSpPr>
          <p:spPr bwMode="auto">
            <a:xfrm flipV="1">
              <a:off x="49294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1" name="Line 406"/>
            <p:cNvSpPr>
              <a:spLocks noChangeShapeType="1"/>
            </p:cNvSpPr>
            <p:nvPr/>
          </p:nvSpPr>
          <p:spPr bwMode="auto">
            <a:xfrm flipV="1">
              <a:off x="49651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2" name="Line 407"/>
            <p:cNvSpPr>
              <a:spLocks noChangeShapeType="1"/>
            </p:cNvSpPr>
            <p:nvPr/>
          </p:nvSpPr>
          <p:spPr bwMode="auto">
            <a:xfrm flipV="1">
              <a:off x="50008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3" name="Line 408"/>
            <p:cNvSpPr>
              <a:spLocks noChangeShapeType="1"/>
            </p:cNvSpPr>
            <p:nvPr/>
          </p:nvSpPr>
          <p:spPr bwMode="auto">
            <a:xfrm flipV="1">
              <a:off x="50366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4" name="Line 409"/>
            <p:cNvSpPr>
              <a:spLocks noChangeShapeType="1"/>
            </p:cNvSpPr>
            <p:nvPr/>
          </p:nvSpPr>
          <p:spPr bwMode="auto">
            <a:xfrm flipV="1">
              <a:off x="50723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5" name="Line 410"/>
            <p:cNvSpPr>
              <a:spLocks noChangeShapeType="1"/>
            </p:cNvSpPr>
            <p:nvPr/>
          </p:nvSpPr>
          <p:spPr bwMode="auto">
            <a:xfrm flipV="1">
              <a:off x="51080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6" name="Line 411"/>
            <p:cNvSpPr>
              <a:spLocks noChangeShapeType="1"/>
            </p:cNvSpPr>
            <p:nvPr/>
          </p:nvSpPr>
          <p:spPr bwMode="auto">
            <a:xfrm flipV="1">
              <a:off x="51438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7" name="Line 412"/>
            <p:cNvSpPr>
              <a:spLocks noChangeShapeType="1"/>
            </p:cNvSpPr>
            <p:nvPr/>
          </p:nvSpPr>
          <p:spPr bwMode="auto">
            <a:xfrm flipV="1">
              <a:off x="51795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8" name="Line 413"/>
            <p:cNvSpPr>
              <a:spLocks noChangeShapeType="1"/>
            </p:cNvSpPr>
            <p:nvPr/>
          </p:nvSpPr>
          <p:spPr bwMode="auto">
            <a:xfrm flipV="1">
              <a:off x="52153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9" name="Line 414"/>
            <p:cNvSpPr>
              <a:spLocks noChangeShapeType="1"/>
            </p:cNvSpPr>
            <p:nvPr/>
          </p:nvSpPr>
          <p:spPr bwMode="auto">
            <a:xfrm flipV="1">
              <a:off x="52510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0" name="Line 415"/>
            <p:cNvSpPr>
              <a:spLocks noChangeShapeType="1"/>
            </p:cNvSpPr>
            <p:nvPr/>
          </p:nvSpPr>
          <p:spPr bwMode="auto">
            <a:xfrm flipV="1">
              <a:off x="52867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1" name="Line 416"/>
            <p:cNvSpPr>
              <a:spLocks noChangeShapeType="1"/>
            </p:cNvSpPr>
            <p:nvPr/>
          </p:nvSpPr>
          <p:spPr bwMode="auto">
            <a:xfrm flipV="1">
              <a:off x="53225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2" name="Line 417"/>
            <p:cNvSpPr>
              <a:spLocks noChangeShapeType="1"/>
            </p:cNvSpPr>
            <p:nvPr/>
          </p:nvSpPr>
          <p:spPr bwMode="auto">
            <a:xfrm flipV="1">
              <a:off x="53582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3" name="Line 418"/>
            <p:cNvSpPr>
              <a:spLocks noChangeShapeType="1"/>
            </p:cNvSpPr>
            <p:nvPr/>
          </p:nvSpPr>
          <p:spPr bwMode="auto">
            <a:xfrm flipV="1">
              <a:off x="53940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4" name="Line 419"/>
            <p:cNvSpPr>
              <a:spLocks noChangeShapeType="1"/>
            </p:cNvSpPr>
            <p:nvPr/>
          </p:nvSpPr>
          <p:spPr bwMode="auto">
            <a:xfrm flipV="1">
              <a:off x="54297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5" name="Line 420"/>
            <p:cNvSpPr>
              <a:spLocks noChangeShapeType="1"/>
            </p:cNvSpPr>
            <p:nvPr/>
          </p:nvSpPr>
          <p:spPr bwMode="auto">
            <a:xfrm flipV="1">
              <a:off x="54654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6" name="Line 421"/>
            <p:cNvSpPr>
              <a:spLocks noChangeShapeType="1"/>
            </p:cNvSpPr>
            <p:nvPr/>
          </p:nvSpPr>
          <p:spPr bwMode="auto">
            <a:xfrm flipV="1">
              <a:off x="55012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7" name="Line 422"/>
            <p:cNvSpPr>
              <a:spLocks noChangeShapeType="1"/>
            </p:cNvSpPr>
            <p:nvPr/>
          </p:nvSpPr>
          <p:spPr bwMode="auto">
            <a:xfrm flipV="1">
              <a:off x="55369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8" name="Line 423"/>
            <p:cNvSpPr>
              <a:spLocks noChangeShapeType="1"/>
            </p:cNvSpPr>
            <p:nvPr/>
          </p:nvSpPr>
          <p:spPr bwMode="auto">
            <a:xfrm flipV="1">
              <a:off x="55726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9" name="Line 424"/>
            <p:cNvSpPr>
              <a:spLocks noChangeShapeType="1"/>
            </p:cNvSpPr>
            <p:nvPr/>
          </p:nvSpPr>
          <p:spPr bwMode="auto">
            <a:xfrm flipV="1">
              <a:off x="56084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0" name="Line 425"/>
            <p:cNvSpPr>
              <a:spLocks noChangeShapeType="1"/>
            </p:cNvSpPr>
            <p:nvPr/>
          </p:nvSpPr>
          <p:spPr bwMode="auto">
            <a:xfrm flipV="1">
              <a:off x="56441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1" name="Line 426"/>
            <p:cNvSpPr>
              <a:spLocks noChangeShapeType="1"/>
            </p:cNvSpPr>
            <p:nvPr/>
          </p:nvSpPr>
          <p:spPr bwMode="auto">
            <a:xfrm flipV="1">
              <a:off x="56799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2" name="Line 427"/>
            <p:cNvSpPr>
              <a:spLocks noChangeShapeType="1"/>
            </p:cNvSpPr>
            <p:nvPr/>
          </p:nvSpPr>
          <p:spPr bwMode="auto">
            <a:xfrm flipV="1">
              <a:off x="57156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3" name="Line 428"/>
            <p:cNvSpPr>
              <a:spLocks noChangeShapeType="1"/>
            </p:cNvSpPr>
            <p:nvPr/>
          </p:nvSpPr>
          <p:spPr bwMode="auto">
            <a:xfrm flipV="1">
              <a:off x="57513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4" name="Line 429"/>
            <p:cNvSpPr>
              <a:spLocks noChangeShapeType="1"/>
            </p:cNvSpPr>
            <p:nvPr/>
          </p:nvSpPr>
          <p:spPr bwMode="auto">
            <a:xfrm flipV="1">
              <a:off x="57871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5" name="Line 430"/>
            <p:cNvSpPr>
              <a:spLocks noChangeShapeType="1"/>
            </p:cNvSpPr>
            <p:nvPr/>
          </p:nvSpPr>
          <p:spPr bwMode="auto">
            <a:xfrm flipV="1">
              <a:off x="58228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6" name="Line 431"/>
            <p:cNvSpPr>
              <a:spLocks noChangeShapeType="1"/>
            </p:cNvSpPr>
            <p:nvPr/>
          </p:nvSpPr>
          <p:spPr bwMode="auto">
            <a:xfrm flipV="1">
              <a:off x="58585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7" name="Line 432"/>
            <p:cNvSpPr>
              <a:spLocks noChangeShapeType="1"/>
            </p:cNvSpPr>
            <p:nvPr/>
          </p:nvSpPr>
          <p:spPr bwMode="auto">
            <a:xfrm flipV="1">
              <a:off x="58943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8" name="Line 433"/>
            <p:cNvSpPr>
              <a:spLocks noChangeShapeType="1"/>
            </p:cNvSpPr>
            <p:nvPr/>
          </p:nvSpPr>
          <p:spPr bwMode="auto">
            <a:xfrm flipV="1">
              <a:off x="59300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9" name="Line 434"/>
            <p:cNvSpPr>
              <a:spLocks noChangeShapeType="1"/>
            </p:cNvSpPr>
            <p:nvPr/>
          </p:nvSpPr>
          <p:spPr bwMode="auto">
            <a:xfrm flipV="1">
              <a:off x="59658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0" name="Line 435"/>
            <p:cNvSpPr>
              <a:spLocks noChangeShapeType="1"/>
            </p:cNvSpPr>
            <p:nvPr/>
          </p:nvSpPr>
          <p:spPr bwMode="auto">
            <a:xfrm flipV="1">
              <a:off x="60015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1" name="Line 436"/>
            <p:cNvSpPr>
              <a:spLocks noChangeShapeType="1"/>
            </p:cNvSpPr>
            <p:nvPr/>
          </p:nvSpPr>
          <p:spPr bwMode="auto">
            <a:xfrm flipV="1">
              <a:off x="60372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2" name="Line 437"/>
            <p:cNvSpPr>
              <a:spLocks noChangeShapeType="1"/>
            </p:cNvSpPr>
            <p:nvPr/>
          </p:nvSpPr>
          <p:spPr bwMode="auto">
            <a:xfrm flipV="1">
              <a:off x="60730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3" name="Line 438"/>
            <p:cNvSpPr>
              <a:spLocks noChangeShapeType="1"/>
            </p:cNvSpPr>
            <p:nvPr/>
          </p:nvSpPr>
          <p:spPr bwMode="auto">
            <a:xfrm flipV="1">
              <a:off x="61087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4" name="Line 439"/>
            <p:cNvSpPr>
              <a:spLocks noChangeShapeType="1"/>
            </p:cNvSpPr>
            <p:nvPr/>
          </p:nvSpPr>
          <p:spPr bwMode="auto">
            <a:xfrm flipV="1">
              <a:off x="61444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5" name="Line 440"/>
            <p:cNvSpPr>
              <a:spLocks noChangeShapeType="1"/>
            </p:cNvSpPr>
            <p:nvPr/>
          </p:nvSpPr>
          <p:spPr bwMode="auto">
            <a:xfrm flipV="1">
              <a:off x="61802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6" name="Line 441"/>
            <p:cNvSpPr>
              <a:spLocks noChangeShapeType="1"/>
            </p:cNvSpPr>
            <p:nvPr/>
          </p:nvSpPr>
          <p:spPr bwMode="auto">
            <a:xfrm flipV="1">
              <a:off x="62159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7" name="Line 442"/>
            <p:cNvSpPr>
              <a:spLocks noChangeShapeType="1"/>
            </p:cNvSpPr>
            <p:nvPr/>
          </p:nvSpPr>
          <p:spPr bwMode="auto">
            <a:xfrm flipV="1">
              <a:off x="62517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8" name="Line 443"/>
            <p:cNvSpPr>
              <a:spLocks noChangeShapeType="1"/>
            </p:cNvSpPr>
            <p:nvPr/>
          </p:nvSpPr>
          <p:spPr bwMode="auto">
            <a:xfrm flipV="1">
              <a:off x="62874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9" name="Line 444"/>
            <p:cNvSpPr>
              <a:spLocks noChangeShapeType="1"/>
            </p:cNvSpPr>
            <p:nvPr/>
          </p:nvSpPr>
          <p:spPr bwMode="auto">
            <a:xfrm flipV="1">
              <a:off x="63231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0" name="Line 445"/>
            <p:cNvSpPr>
              <a:spLocks noChangeShapeType="1"/>
            </p:cNvSpPr>
            <p:nvPr/>
          </p:nvSpPr>
          <p:spPr bwMode="auto">
            <a:xfrm flipV="1">
              <a:off x="63589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1" name="Line 446"/>
            <p:cNvSpPr>
              <a:spLocks noChangeShapeType="1"/>
            </p:cNvSpPr>
            <p:nvPr/>
          </p:nvSpPr>
          <p:spPr bwMode="auto">
            <a:xfrm flipV="1">
              <a:off x="63946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2" name="Line 447"/>
            <p:cNvSpPr>
              <a:spLocks noChangeShapeType="1"/>
            </p:cNvSpPr>
            <p:nvPr/>
          </p:nvSpPr>
          <p:spPr bwMode="auto">
            <a:xfrm flipV="1">
              <a:off x="64304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3" name="Line 448"/>
            <p:cNvSpPr>
              <a:spLocks noChangeShapeType="1"/>
            </p:cNvSpPr>
            <p:nvPr/>
          </p:nvSpPr>
          <p:spPr bwMode="auto">
            <a:xfrm flipV="1">
              <a:off x="64661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4" name="Line 449"/>
            <p:cNvSpPr>
              <a:spLocks noChangeShapeType="1"/>
            </p:cNvSpPr>
            <p:nvPr/>
          </p:nvSpPr>
          <p:spPr bwMode="auto">
            <a:xfrm flipV="1">
              <a:off x="65018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5" name="Line 450"/>
            <p:cNvSpPr>
              <a:spLocks noChangeShapeType="1"/>
            </p:cNvSpPr>
            <p:nvPr/>
          </p:nvSpPr>
          <p:spPr bwMode="auto">
            <a:xfrm flipV="1">
              <a:off x="65376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6" name="Line 451"/>
            <p:cNvSpPr>
              <a:spLocks noChangeShapeType="1"/>
            </p:cNvSpPr>
            <p:nvPr/>
          </p:nvSpPr>
          <p:spPr bwMode="auto">
            <a:xfrm flipV="1">
              <a:off x="65733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7" name="Line 452"/>
            <p:cNvSpPr>
              <a:spLocks noChangeShapeType="1"/>
            </p:cNvSpPr>
            <p:nvPr/>
          </p:nvSpPr>
          <p:spPr bwMode="auto">
            <a:xfrm flipV="1">
              <a:off x="66090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8" name="Line 453"/>
            <p:cNvSpPr>
              <a:spLocks noChangeShapeType="1"/>
            </p:cNvSpPr>
            <p:nvPr/>
          </p:nvSpPr>
          <p:spPr bwMode="auto">
            <a:xfrm flipV="1">
              <a:off x="66448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9" name="Line 454"/>
            <p:cNvSpPr>
              <a:spLocks noChangeShapeType="1"/>
            </p:cNvSpPr>
            <p:nvPr/>
          </p:nvSpPr>
          <p:spPr bwMode="auto">
            <a:xfrm flipV="1">
              <a:off x="66805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0" name="Line 455"/>
            <p:cNvSpPr>
              <a:spLocks noChangeShapeType="1"/>
            </p:cNvSpPr>
            <p:nvPr/>
          </p:nvSpPr>
          <p:spPr bwMode="auto">
            <a:xfrm flipV="1">
              <a:off x="67163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1" name="Line 456"/>
            <p:cNvSpPr>
              <a:spLocks noChangeShapeType="1"/>
            </p:cNvSpPr>
            <p:nvPr/>
          </p:nvSpPr>
          <p:spPr bwMode="auto">
            <a:xfrm flipV="1">
              <a:off x="67520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2" name="Line 457"/>
            <p:cNvSpPr>
              <a:spLocks noChangeShapeType="1"/>
            </p:cNvSpPr>
            <p:nvPr/>
          </p:nvSpPr>
          <p:spPr bwMode="auto">
            <a:xfrm flipV="1">
              <a:off x="67877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3" name="Line 458"/>
            <p:cNvSpPr>
              <a:spLocks noChangeShapeType="1"/>
            </p:cNvSpPr>
            <p:nvPr/>
          </p:nvSpPr>
          <p:spPr bwMode="auto">
            <a:xfrm flipV="1">
              <a:off x="68235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4" name="Line 459"/>
            <p:cNvSpPr>
              <a:spLocks noChangeShapeType="1"/>
            </p:cNvSpPr>
            <p:nvPr/>
          </p:nvSpPr>
          <p:spPr bwMode="auto">
            <a:xfrm flipV="1">
              <a:off x="68592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5" name="Line 460"/>
            <p:cNvSpPr>
              <a:spLocks noChangeShapeType="1"/>
            </p:cNvSpPr>
            <p:nvPr/>
          </p:nvSpPr>
          <p:spPr bwMode="auto">
            <a:xfrm flipV="1">
              <a:off x="68949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6" name="Line 461"/>
            <p:cNvSpPr>
              <a:spLocks noChangeShapeType="1"/>
            </p:cNvSpPr>
            <p:nvPr/>
          </p:nvSpPr>
          <p:spPr bwMode="auto">
            <a:xfrm flipV="1">
              <a:off x="69307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7" name="Line 462"/>
            <p:cNvSpPr>
              <a:spLocks noChangeShapeType="1"/>
            </p:cNvSpPr>
            <p:nvPr/>
          </p:nvSpPr>
          <p:spPr bwMode="auto">
            <a:xfrm flipV="1">
              <a:off x="69664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8" name="Line 463"/>
            <p:cNvSpPr>
              <a:spLocks noChangeShapeType="1"/>
            </p:cNvSpPr>
            <p:nvPr/>
          </p:nvSpPr>
          <p:spPr bwMode="auto">
            <a:xfrm flipV="1">
              <a:off x="70022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9" name="Line 464"/>
            <p:cNvSpPr>
              <a:spLocks noChangeShapeType="1"/>
            </p:cNvSpPr>
            <p:nvPr/>
          </p:nvSpPr>
          <p:spPr bwMode="auto">
            <a:xfrm flipV="1">
              <a:off x="70379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0" name="Line 465"/>
            <p:cNvSpPr>
              <a:spLocks noChangeShapeType="1"/>
            </p:cNvSpPr>
            <p:nvPr/>
          </p:nvSpPr>
          <p:spPr bwMode="auto">
            <a:xfrm flipV="1">
              <a:off x="70736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1" name="Line 466"/>
            <p:cNvSpPr>
              <a:spLocks noChangeShapeType="1"/>
            </p:cNvSpPr>
            <p:nvPr/>
          </p:nvSpPr>
          <p:spPr bwMode="auto">
            <a:xfrm flipV="1">
              <a:off x="71094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2" name="Line 468"/>
            <p:cNvSpPr>
              <a:spLocks noChangeShapeType="1"/>
            </p:cNvSpPr>
            <p:nvPr/>
          </p:nvSpPr>
          <p:spPr bwMode="auto">
            <a:xfrm flipV="1">
              <a:off x="71451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3" name="Line 469"/>
            <p:cNvSpPr>
              <a:spLocks noChangeShapeType="1"/>
            </p:cNvSpPr>
            <p:nvPr/>
          </p:nvSpPr>
          <p:spPr bwMode="auto">
            <a:xfrm flipV="1">
              <a:off x="71809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4" name="Line 470"/>
            <p:cNvSpPr>
              <a:spLocks noChangeShapeType="1"/>
            </p:cNvSpPr>
            <p:nvPr/>
          </p:nvSpPr>
          <p:spPr bwMode="auto">
            <a:xfrm flipV="1">
              <a:off x="72166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5" name="Line 471"/>
            <p:cNvSpPr>
              <a:spLocks noChangeShapeType="1"/>
            </p:cNvSpPr>
            <p:nvPr/>
          </p:nvSpPr>
          <p:spPr bwMode="auto">
            <a:xfrm flipV="1">
              <a:off x="72523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6" name="Line 472"/>
            <p:cNvSpPr>
              <a:spLocks noChangeShapeType="1"/>
            </p:cNvSpPr>
            <p:nvPr/>
          </p:nvSpPr>
          <p:spPr bwMode="auto">
            <a:xfrm flipV="1">
              <a:off x="72881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7" name="Line 473"/>
            <p:cNvSpPr>
              <a:spLocks noChangeShapeType="1"/>
            </p:cNvSpPr>
            <p:nvPr/>
          </p:nvSpPr>
          <p:spPr bwMode="auto">
            <a:xfrm flipV="1">
              <a:off x="73238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8" name="Line 474"/>
            <p:cNvSpPr>
              <a:spLocks noChangeShapeType="1"/>
            </p:cNvSpPr>
            <p:nvPr/>
          </p:nvSpPr>
          <p:spPr bwMode="auto">
            <a:xfrm flipV="1">
              <a:off x="73595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9" name="Line 475"/>
            <p:cNvSpPr>
              <a:spLocks noChangeShapeType="1"/>
            </p:cNvSpPr>
            <p:nvPr/>
          </p:nvSpPr>
          <p:spPr bwMode="auto">
            <a:xfrm flipV="1">
              <a:off x="73953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0" name="Line 476"/>
            <p:cNvSpPr>
              <a:spLocks noChangeShapeType="1"/>
            </p:cNvSpPr>
            <p:nvPr/>
          </p:nvSpPr>
          <p:spPr bwMode="auto">
            <a:xfrm flipV="1">
              <a:off x="74310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1" name="Line 477"/>
            <p:cNvSpPr>
              <a:spLocks noChangeShapeType="1"/>
            </p:cNvSpPr>
            <p:nvPr/>
          </p:nvSpPr>
          <p:spPr bwMode="auto">
            <a:xfrm flipV="1">
              <a:off x="74668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2" name="Line 478"/>
            <p:cNvSpPr>
              <a:spLocks noChangeShapeType="1"/>
            </p:cNvSpPr>
            <p:nvPr/>
          </p:nvSpPr>
          <p:spPr bwMode="auto">
            <a:xfrm flipV="1">
              <a:off x="75025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3" name="Line 479"/>
            <p:cNvSpPr>
              <a:spLocks noChangeShapeType="1"/>
            </p:cNvSpPr>
            <p:nvPr/>
          </p:nvSpPr>
          <p:spPr bwMode="auto">
            <a:xfrm flipV="1">
              <a:off x="75382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4" name="Line 480"/>
            <p:cNvSpPr>
              <a:spLocks noChangeShapeType="1"/>
            </p:cNvSpPr>
            <p:nvPr/>
          </p:nvSpPr>
          <p:spPr bwMode="auto">
            <a:xfrm flipV="1">
              <a:off x="75740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5" name="Line 481"/>
            <p:cNvSpPr>
              <a:spLocks noChangeShapeType="1"/>
            </p:cNvSpPr>
            <p:nvPr/>
          </p:nvSpPr>
          <p:spPr bwMode="auto">
            <a:xfrm flipV="1">
              <a:off x="76097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6" name="Line 482"/>
            <p:cNvSpPr>
              <a:spLocks noChangeShapeType="1"/>
            </p:cNvSpPr>
            <p:nvPr/>
          </p:nvSpPr>
          <p:spPr bwMode="auto">
            <a:xfrm flipV="1">
              <a:off x="76454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7" name="Line 483"/>
            <p:cNvSpPr>
              <a:spLocks noChangeShapeType="1"/>
            </p:cNvSpPr>
            <p:nvPr/>
          </p:nvSpPr>
          <p:spPr bwMode="auto">
            <a:xfrm flipV="1">
              <a:off x="76812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8" name="Line 484"/>
            <p:cNvSpPr>
              <a:spLocks noChangeShapeType="1"/>
            </p:cNvSpPr>
            <p:nvPr/>
          </p:nvSpPr>
          <p:spPr bwMode="auto">
            <a:xfrm flipV="1">
              <a:off x="77169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9" name="Line 485"/>
            <p:cNvSpPr>
              <a:spLocks noChangeShapeType="1"/>
            </p:cNvSpPr>
            <p:nvPr/>
          </p:nvSpPr>
          <p:spPr bwMode="auto">
            <a:xfrm flipV="1">
              <a:off x="77527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0" name="Line 486"/>
            <p:cNvSpPr>
              <a:spLocks noChangeShapeType="1"/>
            </p:cNvSpPr>
            <p:nvPr/>
          </p:nvSpPr>
          <p:spPr bwMode="auto">
            <a:xfrm flipV="1">
              <a:off x="77884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1" name="Line 487"/>
            <p:cNvSpPr>
              <a:spLocks noChangeShapeType="1"/>
            </p:cNvSpPr>
            <p:nvPr/>
          </p:nvSpPr>
          <p:spPr bwMode="auto">
            <a:xfrm flipV="1">
              <a:off x="78241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2" name="Line 488"/>
            <p:cNvSpPr>
              <a:spLocks noChangeShapeType="1"/>
            </p:cNvSpPr>
            <p:nvPr/>
          </p:nvSpPr>
          <p:spPr bwMode="auto">
            <a:xfrm flipV="1">
              <a:off x="78599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3" name="Line 489"/>
            <p:cNvSpPr>
              <a:spLocks noChangeShapeType="1"/>
            </p:cNvSpPr>
            <p:nvPr/>
          </p:nvSpPr>
          <p:spPr bwMode="auto">
            <a:xfrm flipV="1">
              <a:off x="78956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4" name="Line 490"/>
            <p:cNvSpPr>
              <a:spLocks noChangeShapeType="1"/>
            </p:cNvSpPr>
            <p:nvPr/>
          </p:nvSpPr>
          <p:spPr bwMode="auto">
            <a:xfrm flipV="1">
              <a:off x="79313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5" name="Line 491"/>
            <p:cNvSpPr>
              <a:spLocks noChangeShapeType="1"/>
            </p:cNvSpPr>
            <p:nvPr/>
          </p:nvSpPr>
          <p:spPr bwMode="auto">
            <a:xfrm flipV="1">
              <a:off x="79671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6" name="Line 492"/>
            <p:cNvSpPr>
              <a:spLocks noChangeShapeType="1"/>
            </p:cNvSpPr>
            <p:nvPr/>
          </p:nvSpPr>
          <p:spPr bwMode="auto">
            <a:xfrm flipV="1">
              <a:off x="80028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7" name="Line 493"/>
            <p:cNvSpPr>
              <a:spLocks noChangeShapeType="1"/>
            </p:cNvSpPr>
            <p:nvPr/>
          </p:nvSpPr>
          <p:spPr bwMode="auto">
            <a:xfrm flipV="1">
              <a:off x="80386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8" name="Line 494"/>
            <p:cNvSpPr>
              <a:spLocks noChangeShapeType="1"/>
            </p:cNvSpPr>
            <p:nvPr/>
          </p:nvSpPr>
          <p:spPr bwMode="auto">
            <a:xfrm flipV="1">
              <a:off x="80743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9" name="Line 495"/>
            <p:cNvSpPr>
              <a:spLocks noChangeShapeType="1"/>
            </p:cNvSpPr>
            <p:nvPr/>
          </p:nvSpPr>
          <p:spPr bwMode="auto">
            <a:xfrm flipV="1">
              <a:off x="81100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0" name="Line 496"/>
            <p:cNvSpPr>
              <a:spLocks noChangeShapeType="1"/>
            </p:cNvSpPr>
            <p:nvPr/>
          </p:nvSpPr>
          <p:spPr bwMode="auto">
            <a:xfrm flipV="1">
              <a:off x="81458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1" name="Line 497"/>
            <p:cNvSpPr>
              <a:spLocks noChangeShapeType="1"/>
            </p:cNvSpPr>
            <p:nvPr/>
          </p:nvSpPr>
          <p:spPr bwMode="auto">
            <a:xfrm flipV="1">
              <a:off x="81815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2" name="Line 498"/>
            <p:cNvSpPr>
              <a:spLocks noChangeShapeType="1"/>
            </p:cNvSpPr>
            <p:nvPr/>
          </p:nvSpPr>
          <p:spPr bwMode="auto">
            <a:xfrm flipV="1">
              <a:off x="82173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3" name="Line 499"/>
            <p:cNvSpPr>
              <a:spLocks noChangeShapeType="1"/>
            </p:cNvSpPr>
            <p:nvPr/>
          </p:nvSpPr>
          <p:spPr bwMode="auto">
            <a:xfrm flipV="1">
              <a:off x="82530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4" name="Line 500"/>
            <p:cNvSpPr>
              <a:spLocks noChangeShapeType="1"/>
            </p:cNvSpPr>
            <p:nvPr/>
          </p:nvSpPr>
          <p:spPr bwMode="auto">
            <a:xfrm flipV="1">
              <a:off x="82887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5" name="Line 501"/>
            <p:cNvSpPr>
              <a:spLocks noChangeShapeType="1"/>
            </p:cNvSpPr>
            <p:nvPr/>
          </p:nvSpPr>
          <p:spPr bwMode="auto">
            <a:xfrm flipV="1">
              <a:off x="83245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6" name="Line 502"/>
            <p:cNvSpPr>
              <a:spLocks noChangeShapeType="1"/>
            </p:cNvSpPr>
            <p:nvPr/>
          </p:nvSpPr>
          <p:spPr bwMode="auto">
            <a:xfrm flipV="1">
              <a:off x="83602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7" name="Line 503"/>
            <p:cNvSpPr>
              <a:spLocks noChangeShapeType="1"/>
            </p:cNvSpPr>
            <p:nvPr/>
          </p:nvSpPr>
          <p:spPr bwMode="auto">
            <a:xfrm flipV="1">
              <a:off x="83959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8" name="Line 504"/>
            <p:cNvSpPr>
              <a:spLocks noChangeShapeType="1"/>
            </p:cNvSpPr>
            <p:nvPr/>
          </p:nvSpPr>
          <p:spPr bwMode="auto">
            <a:xfrm flipV="1">
              <a:off x="84317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9" name="Line 505"/>
            <p:cNvSpPr>
              <a:spLocks noChangeShapeType="1"/>
            </p:cNvSpPr>
            <p:nvPr/>
          </p:nvSpPr>
          <p:spPr bwMode="auto">
            <a:xfrm flipV="1">
              <a:off x="84674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0" name="Line 506"/>
            <p:cNvSpPr>
              <a:spLocks noChangeShapeType="1"/>
            </p:cNvSpPr>
            <p:nvPr/>
          </p:nvSpPr>
          <p:spPr bwMode="auto">
            <a:xfrm flipV="1">
              <a:off x="85032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1" name="Line 507"/>
            <p:cNvSpPr>
              <a:spLocks noChangeShapeType="1"/>
            </p:cNvSpPr>
            <p:nvPr/>
          </p:nvSpPr>
          <p:spPr bwMode="auto">
            <a:xfrm flipV="1">
              <a:off x="85389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2" name="Line 508"/>
            <p:cNvSpPr>
              <a:spLocks noChangeShapeType="1"/>
            </p:cNvSpPr>
            <p:nvPr/>
          </p:nvSpPr>
          <p:spPr bwMode="auto">
            <a:xfrm flipV="1">
              <a:off x="85746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3" name="Line 509"/>
            <p:cNvSpPr>
              <a:spLocks noChangeShapeType="1"/>
            </p:cNvSpPr>
            <p:nvPr/>
          </p:nvSpPr>
          <p:spPr bwMode="auto">
            <a:xfrm flipV="1">
              <a:off x="86104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4" name="Line 510"/>
            <p:cNvSpPr>
              <a:spLocks noChangeShapeType="1"/>
            </p:cNvSpPr>
            <p:nvPr/>
          </p:nvSpPr>
          <p:spPr bwMode="auto">
            <a:xfrm flipV="1">
              <a:off x="86461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5" name="Line 511"/>
            <p:cNvSpPr>
              <a:spLocks noChangeShapeType="1"/>
            </p:cNvSpPr>
            <p:nvPr/>
          </p:nvSpPr>
          <p:spPr bwMode="auto">
            <a:xfrm flipV="1">
              <a:off x="86818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6" name="Line 512"/>
            <p:cNvSpPr>
              <a:spLocks noChangeShapeType="1"/>
            </p:cNvSpPr>
            <p:nvPr/>
          </p:nvSpPr>
          <p:spPr bwMode="auto">
            <a:xfrm flipV="1">
              <a:off x="87176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7" name="Line 513"/>
            <p:cNvSpPr>
              <a:spLocks noChangeShapeType="1"/>
            </p:cNvSpPr>
            <p:nvPr/>
          </p:nvSpPr>
          <p:spPr bwMode="auto">
            <a:xfrm flipV="1">
              <a:off x="87533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8" name="Line 514"/>
            <p:cNvSpPr>
              <a:spLocks noChangeShapeType="1"/>
            </p:cNvSpPr>
            <p:nvPr/>
          </p:nvSpPr>
          <p:spPr bwMode="auto">
            <a:xfrm flipV="1">
              <a:off x="87891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9" name="Line 515"/>
            <p:cNvSpPr>
              <a:spLocks noChangeShapeType="1"/>
            </p:cNvSpPr>
            <p:nvPr/>
          </p:nvSpPr>
          <p:spPr bwMode="auto">
            <a:xfrm flipV="1">
              <a:off x="88248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0" name="Line 516"/>
            <p:cNvSpPr>
              <a:spLocks noChangeShapeType="1"/>
            </p:cNvSpPr>
            <p:nvPr/>
          </p:nvSpPr>
          <p:spPr bwMode="auto">
            <a:xfrm flipV="1">
              <a:off x="88605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1" name="Line 517"/>
            <p:cNvSpPr>
              <a:spLocks noChangeShapeType="1"/>
            </p:cNvSpPr>
            <p:nvPr/>
          </p:nvSpPr>
          <p:spPr bwMode="auto">
            <a:xfrm flipV="1">
              <a:off x="88963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2" name="Line 518"/>
            <p:cNvSpPr>
              <a:spLocks noChangeShapeType="1"/>
            </p:cNvSpPr>
            <p:nvPr/>
          </p:nvSpPr>
          <p:spPr bwMode="auto">
            <a:xfrm flipV="1">
              <a:off x="89320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3" name="Line 519"/>
            <p:cNvSpPr>
              <a:spLocks noChangeShapeType="1"/>
            </p:cNvSpPr>
            <p:nvPr/>
          </p:nvSpPr>
          <p:spPr bwMode="auto">
            <a:xfrm flipV="1">
              <a:off x="89678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4" name="Line 520"/>
            <p:cNvSpPr>
              <a:spLocks noChangeShapeType="1"/>
            </p:cNvSpPr>
            <p:nvPr/>
          </p:nvSpPr>
          <p:spPr bwMode="auto">
            <a:xfrm flipV="1">
              <a:off x="90035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5" name="Line 521"/>
            <p:cNvSpPr>
              <a:spLocks noChangeShapeType="1"/>
            </p:cNvSpPr>
            <p:nvPr/>
          </p:nvSpPr>
          <p:spPr bwMode="auto">
            <a:xfrm flipV="1">
              <a:off x="90392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6" name="Line 522"/>
            <p:cNvSpPr>
              <a:spLocks noChangeShapeType="1"/>
            </p:cNvSpPr>
            <p:nvPr/>
          </p:nvSpPr>
          <p:spPr bwMode="auto">
            <a:xfrm flipV="1">
              <a:off x="90750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7" name="Line 523"/>
            <p:cNvSpPr>
              <a:spLocks noChangeShapeType="1"/>
            </p:cNvSpPr>
            <p:nvPr/>
          </p:nvSpPr>
          <p:spPr bwMode="auto">
            <a:xfrm flipV="1">
              <a:off x="91108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grpSp>
      <p:sp>
        <p:nvSpPr>
          <p:cNvPr id="2" name="Title 1"/>
          <p:cNvSpPr>
            <a:spLocks noGrp="1"/>
          </p:cNvSpPr>
          <p:nvPr>
            <p:ph type="title" hasCustomPrompt="1"/>
          </p:nvPr>
        </p:nvSpPr>
        <p:spPr/>
        <p:txBody>
          <a:bodyPr>
            <a:normAutofit/>
          </a:bodyPr>
          <a:lstStyle>
            <a:lvl1pPr>
              <a:defRPr sz="2800" cap="small" baseline="0">
                <a:solidFill>
                  <a:schemeClr val="accent3"/>
                </a:solidFill>
              </a:defRPr>
            </a:lvl1pPr>
          </a:lstStyle>
          <a:p>
            <a:r>
              <a:rPr lang="en-CA" noProof="0" dirty="0" smtClean="0"/>
              <a:t>Insert slide title (with photo)</a:t>
            </a:r>
            <a:endParaRPr lang="en-CA" noProof="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slide (layout 3)">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1190625"/>
            <a:ext cx="9144000" cy="5667375"/>
          </a:xfrm>
          <a:solidFill>
            <a:schemeClr val="bg2"/>
          </a:solidFill>
        </p:spPr>
        <p:txBody>
          <a:bodyPr tIns="1828800">
            <a:normAutofit/>
          </a:bodyPr>
          <a:lstStyle>
            <a:lvl1pPr algn="ctr">
              <a:buNone/>
              <a:defRPr sz="1200" b="1"/>
            </a:lvl1pPr>
          </a:lstStyle>
          <a:p>
            <a:r>
              <a:rPr lang="en-US" dirty="0" smtClean="0"/>
              <a:t>Click icon to add picture</a:t>
            </a:r>
            <a:endParaRPr lang="en-CA" dirty="0"/>
          </a:p>
        </p:txBody>
      </p:sp>
      <p:sp>
        <p:nvSpPr>
          <p:cNvPr id="2" name="Title 1"/>
          <p:cNvSpPr>
            <a:spLocks noGrp="1"/>
          </p:cNvSpPr>
          <p:nvPr>
            <p:ph type="title" hasCustomPrompt="1"/>
          </p:nvPr>
        </p:nvSpPr>
        <p:spPr/>
        <p:txBody>
          <a:bodyPr>
            <a:normAutofit/>
          </a:bodyPr>
          <a:lstStyle>
            <a:lvl1pPr>
              <a:defRPr sz="2800" cap="small" baseline="0">
                <a:solidFill>
                  <a:schemeClr val="accent1"/>
                </a:solidFill>
              </a:defRPr>
            </a:lvl1pPr>
          </a:lstStyle>
          <a:p>
            <a:r>
              <a:rPr lang="en-CA" noProof="0" dirty="0" smtClean="0"/>
              <a:t>Insert slide title (with photo)</a:t>
            </a:r>
            <a:endParaRPr lang="en-CA" noProof="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slide (white)">
    <p:spTree>
      <p:nvGrpSpPr>
        <p:cNvPr id="1" name=""/>
        <p:cNvGrpSpPr/>
        <p:nvPr/>
      </p:nvGrpSpPr>
      <p:grpSpPr>
        <a:xfrm>
          <a:off x="0" y="0"/>
          <a:ext cx="0" cy="0"/>
          <a:chOff x="0" y="0"/>
          <a:chExt cx="0" cy="0"/>
        </a:xfrm>
      </p:grpSpPr>
      <p:pic>
        <p:nvPicPr>
          <p:cNvPr id="265" name="Picture 264" descr="Mappemonde-Blanche-10x7.5_300dpi_NEW.png"/>
          <p:cNvPicPr>
            <a:picLocks noChangeAspect="1"/>
          </p:cNvPicPr>
          <p:nvPr userDrawn="1"/>
        </p:nvPicPr>
        <p:blipFill>
          <a:blip r:embed="rId2" cstate="print">
            <a:lum bright="10000"/>
          </a:blip>
          <a:stretch>
            <a:fillRect/>
          </a:stretch>
        </p:blipFill>
        <p:spPr>
          <a:xfrm>
            <a:off x="0" y="0"/>
            <a:ext cx="9144000" cy="6858000"/>
          </a:xfrm>
          <a:prstGeom prst="rect">
            <a:avLst/>
          </a:prstGeom>
        </p:spPr>
      </p:pic>
      <p:grpSp>
        <p:nvGrpSpPr>
          <p:cNvPr id="266" name="Verticals lines"/>
          <p:cNvGrpSpPr/>
          <p:nvPr userDrawn="1"/>
        </p:nvGrpSpPr>
        <p:grpSpPr>
          <a:xfrm>
            <a:off x="33301" y="0"/>
            <a:ext cx="9079104" cy="6858000"/>
            <a:chOff x="33301" y="0"/>
            <a:chExt cx="9079104" cy="6858000"/>
          </a:xfrm>
        </p:grpSpPr>
        <p:sp>
          <p:nvSpPr>
            <p:cNvPr id="267" name="Line 268"/>
            <p:cNvSpPr>
              <a:spLocks noChangeShapeType="1"/>
            </p:cNvSpPr>
            <p:nvPr/>
          </p:nvSpPr>
          <p:spPr bwMode="auto">
            <a:xfrm flipV="1">
              <a:off x="333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8" name="Line 269"/>
            <p:cNvSpPr>
              <a:spLocks noChangeShapeType="1"/>
            </p:cNvSpPr>
            <p:nvPr/>
          </p:nvSpPr>
          <p:spPr bwMode="auto">
            <a:xfrm flipV="1">
              <a:off x="690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9" name="Line 270"/>
            <p:cNvSpPr>
              <a:spLocks noChangeShapeType="1"/>
            </p:cNvSpPr>
            <p:nvPr/>
          </p:nvSpPr>
          <p:spPr bwMode="auto">
            <a:xfrm flipV="1">
              <a:off x="1047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0" name="Line 271"/>
            <p:cNvSpPr>
              <a:spLocks noChangeShapeType="1"/>
            </p:cNvSpPr>
            <p:nvPr/>
          </p:nvSpPr>
          <p:spPr bwMode="auto">
            <a:xfrm flipV="1">
              <a:off x="1405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3" name="Line 272"/>
            <p:cNvSpPr>
              <a:spLocks noChangeShapeType="1"/>
            </p:cNvSpPr>
            <p:nvPr/>
          </p:nvSpPr>
          <p:spPr bwMode="auto">
            <a:xfrm flipV="1">
              <a:off x="1762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4" name="Line 273"/>
            <p:cNvSpPr>
              <a:spLocks noChangeShapeType="1"/>
            </p:cNvSpPr>
            <p:nvPr/>
          </p:nvSpPr>
          <p:spPr bwMode="auto">
            <a:xfrm flipV="1">
              <a:off x="2119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5" name="Line 274"/>
            <p:cNvSpPr>
              <a:spLocks noChangeShapeType="1"/>
            </p:cNvSpPr>
            <p:nvPr/>
          </p:nvSpPr>
          <p:spPr bwMode="auto">
            <a:xfrm flipV="1">
              <a:off x="2477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9" name="Line 275"/>
            <p:cNvSpPr>
              <a:spLocks noChangeShapeType="1"/>
            </p:cNvSpPr>
            <p:nvPr/>
          </p:nvSpPr>
          <p:spPr bwMode="auto">
            <a:xfrm flipV="1">
              <a:off x="2834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0" name="Line 276"/>
            <p:cNvSpPr>
              <a:spLocks noChangeShapeType="1"/>
            </p:cNvSpPr>
            <p:nvPr/>
          </p:nvSpPr>
          <p:spPr bwMode="auto">
            <a:xfrm flipV="1">
              <a:off x="3192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1" name="Line 277"/>
            <p:cNvSpPr>
              <a:spLocks noChangeShapeType="1"/>
            </p:cNvSpPr>
            <p:nvPr/>
          </p:nvSpPr>
          <p:spPr bwMode="auto">
            <a:xfrm flipV="1">
              <a:off x="3549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2" name="Line 278"/>
            <p:cNvSpPr>
              <a:spLocks noChangeShapeType="1"/>
            </p:cNvSpPr>
            <p:nvPr/>
          </p:nvSpPr>
          <p:spPr bwMode="auto">
            <a:xfrm flipV="1">
              <a:off x="3906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3" name="Line 279"/>
            <p:cNvSpPr>
              <a:spLocks noChangeShapeType="1"/>
            </p:cNvSpPr>
            <p:nvPr/>
          </p:nvSpPr>
          <p:spPr bwMode="auto">
            <a:xfrm flipV="1">
              <a:off x="4264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4" name="Line 280"/>
            <p:cNvSpPr>
              <a:spLocks noChangeShapeType="1"/>
            </p:cNvSpPr>
            <p:nvPr/>
          </p:nvSpPr>
          <p:spPr bwMode="auto">
            <a:xfrm flipV="1">
              <a:off x="4621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5" name="Line 281"/>
            <p:cNvSpPr>
              <a:spLocks noChangeShapeType="1"/>
            </p:cNvSpPr>
            <p:nvPr/>
          </p:nvSpPr>
          <p:spPr bwMode="auto">
            <a:xfrm flipV="1">
              <a:off x="4978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6" name="Line 282"/>
            <p:cNvSpPr>
              <a:spLocks noChangeShapeType="1"/>
            </p:cNvSpPr>
            <p:nvPr/>
          </p:nvSpPr>
          <p:spPr bwMode="auto">
            <a:xfrm flipV="1">
              <a:off x="5336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7" name="Line 283"/>
            <p:cNvSpPr>
              <a:spLocks noChangeShapeType="1"/>
            </p:cNvSpPr>
            <p:nvPr/>
          </p:nvSpPr>
          <p:spPr bwMode="auto">
            <a:xfrm flipV="1">
              <a:off x="5693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8" name="Line 284"/>
            <p:cNvSpPr>
              <a:spLocks noChangeShapeType="1"/>
            </p:cNvSpPr>
            <p:nvPr/>
          </p:nvSpPr>
          <p:spPr bwMode="auto">
            <a:xfrm flipV="1">
              <a:off x="6051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9" name="Line 285"/>
            <p:cNvSpPr>
              <a:spLocks noChangeShapeType="1"/>
            </p:cNvSpPr>
            <p:nvPr/>
          </p:nvSpPr>
          <p:spPr bwMode="auto">
            <a:xfrm flipV="1">
              <a:off x="6408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0" name="Line 286"/>
            <p:cNvSpPr>
              <a:spLocks noChangeShapeType="1"/>
            </p:cNvSpPr>
            <p:nvPr/>
          </p:nvSpPr>
          <p:spPr bwMode="auto">
            <a:xfrm flipV="1">
              <a:off x="6765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1" name="Line 287"/>
            <p:cNvSpPr>
              <a:spLocks noChangeShapeType="1"/>
            </p:cNvSpPr>
            <p:nvPr/>
          </p:nvSpPr>
          <p:spPr bwMode="auto">
            <a:xfrm flipV="1">
              <a:off x="7123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2" name="Line 288"/>
            <p:cNvSpPr>
              <a:spLocks noChangeShapeType="1"/>
            </p:cNvSpPr>
            <p:nvPr/>
          </p:nvSpPr>
          <p:spPr bwMode="auto">
            <a:xfrm flipV="1">
              <a:off x="7480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3" name="Line 289"/>
            <p:cNvSpPr>
              <a:spLocks noChangeShapeType="1"/>
            </p:cNvSpPr>
            <p:nvPr/>
          </p:nvSpPr>
          <p:spPr bwMode="auto">
            <a:xfrm flipV="1">
              <a:off x="7837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4" name="Line 290"/>
            <p:cNvSpPr>
              <a:spLocks noChangeShapeType="1"/>
            </p:cNvSpPr>
            <p:nvPr/>
          </p:nvSpPr>
          <p:spPr bwMode="auto">
            <a:xfrm flipV="1">
              <a:off x="8195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5" name="Line 291"/>
            <p:cNvSpPr>
              <a:spLocks noChangeShapeType="1"/>
            </p:cNvSpPr>
            <p:nvPr/>
          </p:nvSpPr>
          <p:spPr bwMode="auto">
            <a:xfrm flipV="1">
              <a:off x="8552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6" name="Line 292"/>
            <p:cNvSpPr>
              <a:spLocks noChangeShapeType="1"/>
            </p:cNvSpPr>
            <p:nvPr/>
          </p:nvSpPr>
          <p:spPr bwMode="auto">
            <a:xfrm flipV="1">
              <a:off x="8910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7" name="Line 293"/>
            <p:cNvSpPr>
              <a:spLocks noChangeShapeType="1"/>
            </p:cNvSpPr>
            <p:nvPr/>
          </p:nvSpPr>
          <p:spPr bwMode="auto">
            <a:xfrm flipV="1">
              <a:off x="9267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8" name="Line 294"/>
            <p:cNvSpPr>
              <a:spLocks noChangeShapeType="1"/>
            </p:cNvSpPr>
            <p:nvPr/>
          </p:nvSpPr>
          <p:spPr bwMode="auto">
            <a:xfrm flipV="1">
              <a:off x="9624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9" name="Line 295"/>
            <p:cNvSpPr>
              <a:spLocks noChangeShapeType="1"/>
            </p:cNvSpPr>
            <p:nvPr/>
          </p:nvSpPr>
          <p:spPr bwMode="auto">
            <a:xfrm flipV="1">
              <a:off x="9982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0" name="Line 296"/>
            <p:cNvSpPr>
              <a:spLocks noChangeShapeType="1"/>
            </p:cNvSpPr>
            <p:nvPr/>
          </p:nvSpPr>
          <p:spPr bwMode="auto">
            <a:xfrm flipV="1">
              <a:off x="10339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1" name="Line 297"/>
            <p:cNvSpPr>
              <a:spLocks noChangeShapeType="1"/>
            </p:cNvSpPr>
            <p:nvPr/>
          </p:nvSpPr>
          <p:spPr bwMode="auto">
            <a:xfrm flipV="1">
              <a:off x="10697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2" name="Line 298"/>
            <p:cNvSpPr>
              <a:spLocks noChangeShapeType="1"/>
            </p:cNvSpPr>
            <p:nvPr/>
          </p:nvSpPr>
          <p:spPr bwMode="auto">
            <a:xfrm flipV="1">
              <a:off x="11054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3" name="Line 299"/>
            <p:cNvSpPr>
              <a:spLocks noChangeShapeType="1"/>
            </p:cNvSpPr>
            <p:nvPr/>
          </p:nvSpPr>
          <p:spPr bwMode="auto">
            <a:xfrm flipV="1">
              <a:off x="11411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4" name="Line 300"/>
            <p:cNvSpPr>
              <a:spLocks noChangeShapeType="1"/>
            </p:cNvSpPr>
            <p:nvPr/>
          </p:nvSpPr>
          <p:spPr bwMode="auto">
            <a:xfrm flipV="1">
              <a:off x="11769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5" name="Line 301"/>
            <p:cNvSpPr>
              <a:spLocks noChangeShapeType="1"/>
            </p:cNvSpPr>
            <p:nvPr/>
          </p:nvSpPr>
          <p:spPr bwMode="auto">
            <a:xfrm flipV="1">
              <a:off x="12126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6" name="Line 302"/>
            <p:cNvSpPr>
              <a:spLocks noChangeShapeType="1"/>
            </p:cNvSpPr>
            <p:nvPr/>
          </p:nvSpPr>
          <p:spPr bwMode="auto">
            <a:xfrm flipV="1">
              <a:off x="12483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7" name="Line 303"/>
            <p:cNvSpPr>
              <a:spLocks noChangeShapeType="1"/>
            </p:cNvSpPr>
            <p:nvPr/>
          </p:nvSpPr>
          <p:spPr bwMode="auto">
            <a:xfrm flipV="1">
              <a:off x="12841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8" name="Line 304"/>
            <p:cNvSpPr>
              <a:spLocks noChangeShapeType="1"/>
            </p:cNvSpPr>
            <p:nvPr/>
          </p:nvSpPr>
          <p:spPr bwMode="auto">
            <a:xfrm flipV="1">
              <a:off x="13198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9" name="Line 305"/>
            <p:cNvSpPr>
              <a:spLocks noChangeShapeType="1"/>
            </p:cNvSpPr>
            <p:nvPr/>
          </p:nvSpPr>
          <p:spPr bwMode="auto">
            <a:xfrm flipV="1">
              <a:off x="13556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0" name="Line 306"/>
            <p:cNvSpPr>
              <a:spLocks noChangeShapeType="1"/>
            </p:cNvSpPr>
            <p:nvPr/>
          </p:nvSpPr>
          <p:spPr bwMode="auto">
            <a:xfrm flipV="1">
              <a:off x="13913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1" name="Line 307"/>
            <p:cNvSpPr>
              <a:spLocks noChangeShapeType="1"/>
            </p:cNvSpPr>
            <p:nvPr/>
          </p:nvSpPr>
          <p:spPr bwMode="auto">
            <a:xfrm flipV="1">
              <a:off x="14270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2" name="Line 308"/>
            <p:cNvSpPr>
              <a:spLocks noChangeShapeType="1"/>
            </p:cNvSpPr>
            <p:nvPr/>
          </p:nvSpPr>
          <p:spPr bwMode="auto">
            <a:xfrm flipV="1">
              <a:off x="14628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3" name="Line 309"/>
            <p:cNvSpPr>
              <a:spLocks noChangeShapeType="1"/>
            </p:cNvSpPr>
            <p:nvPr/>
          </p:nvSpPr>
          <p:spPr bwMode="auto">
            <a:xfrm flipV="1">
              <a:off x="14985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4" name="Line 310"/>
            <p:cNvSpPr>
              <a:spLocks noChangeShapeType="1"/>
            </p:cNvSpPr>
            <p:nvPr/>
          </p:nvSpPr>
          <p:spPr bwMode="auto">
            <a:xfrm flipV="1">
              <a:off x="15342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5" name="Line 311"/>
            <p:cNvSpPr>
              <a:spLocks noChangeShapeType="1"/>
            </p:cNvSpPr>
            <p:nvPr/>
          </p:nvSpPr>
          <p:spPr bwMode="auto">
            <a:xfrm flipV="1">
              <a:off x="15700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6" name="Line 312"/>
            <p:cNvSpPr>
              <a:spLocks noChangeShapeType="1"/>
            </p:cNvSpPr>
            <p:nvPr/>
          </p:nvSpPr>
          <p:spPr bwMode="auto">
            <a:xfrm flipV="1">
              <a:off x="16057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7" name="Line 313"/>
            <p:cNvSpPr>
              <a:spLocks noChangeShapeType="1"/>
            </p:cNvSpPr>
            <p:nvPr/>
          </p:nvSpPr>
          <p:spPr bwMode="auto">
            <a:xfrm flipV="1">
              <a:off x="16415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8" name="Line 314"/>
            <p:cNvSpPr>
              <a:spLocks noChangeShapeType="1"/>
            </p:cNvSpPr>
            <p:nvPr/>
          </p:nvSpPr>
          <p:spPr bwMode="auto">
            <a:xfrm flipV="1">
              <a:off x="16772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9" name="Line 315"/>
            <p:cNvSpPr>
              <a:spLocks noChangeShapeType="1"/>
            </p:cNvSpPr>
            <p:nvPr/>
          </p:nvSpPr>
          <p:spPr bwMode="auto">
            <a:xfrm flipV="1">
              <a:off x="17129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0" name="Line 316"/>
            <p:cNvSpPr>
              <a:spLocks noChangeShapeType="1"/>
            </p:cNvSpPr>
            <p:nvPr/>
          </p:nvSpPr>
          <p:spPr bwMode="auto">
            <a:xfrm flipV="1">
              <a:off x="17487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1" name="Line 317"/>
            <p:cNvSpPr>
              <a:spLocks noChangeShapeType="1"/>
            </p:cNvSpPr>
            <p:nvPr/>
          </p:nvSpPr>
          <p:spPr bwMode="auto">
            <a:xfrm flipV="1">
              <a:off x="17844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2" name="Line 318"/>
            <p:cNvSpPr>
              <a:spLocks noChangeShapeType="1"/>
            </p:cNvSpPr>
            <p:nvPr/>
          </p:nvSpPr>
          <p:spPr bwMode="auto">
            <a:xfrm flipV="1">
              <a:off x="18202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3" name="Line 319"/>
            <p:cNvSpPr>
              <a:spLocks noChangeShapeType="1"/>
            </p:cNvSpPr>
            <p:nvPr/>
          </p:nvSpPr>
          <p:spPr bwMode="auto">
            <a:xfrm flipV="1">
              <a:off x="18559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4" name="Line 320"/>
            <p:cNvSpPr>
              <a:spLocks noChangeShapeType="1"/>
            </p:cNvSpPr>
            <p:nvPr/>
          </p:nvSpPr>
          <p:spPr bwMode="auto">
            <a:xfrm flipV="1">
              <a:off x="18916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5" name="Line 321"/>
            <p:cNvSpPr>
              <a:spLocks noChangeShapeType="1"/>
            </p:cNvSpPr>
            <p:nvPr/>
          </p:nvSpPr>
          <p:spPr bwMode="auto">
            <a:xfrm flipV="1">
              <a:off x="19274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6" name="Line 322"/>
            <p:cNvSpPr>
              <a:spLocks noChangeShapeType="1"/>
            </p:cNvSpPr>
            <p:nvPr/>
          </p:nvSpPr>
          <p:spPr bwMode="auto">
            <a:xfrm flipV="1">
              <a:off x="19631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7" name="Line 323"/>
            <p:cNvSpPr>
              <a:spLocks noChangeShapeType="1"/>
            </p:cNvSpPr>
            <p:nvPr/>
          </p:nvSpPr>
          <p:spPr bwMode="auto">
            <a:xfrm flipV="1">
              <a:off x="19988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8" name="Line 324"/>
            <p:cNvSpPr>
              <a:spLocks noChangeShapeType="1"/>
            </p:cNvSpPr>
            <p:nvPr/>
          </p:nvSpPr>
          <p:spPr bwMode="auto">
            <a:xfrm flipV="1">
              <a:off x="20346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9" name="Line 325"/>
            <p:cNvSpPr>
              <a:spLocks noChangeShapeType="1"/>
            </p:cNvSpPr>
            <p:nvPr/>
          </p:nvSpPr>
          <p:spPr bwMode="auto">
            <a:xfrm flipV="1">
              <a:off x="20703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0" name="Line 326"/>
            <p:cNvSpPr>
              <a:spLocks noChangeShapeType="1"/>
            </p:cNvSpPr>
            <p:nvPr/>
          </p:nvSpPr>
          <p:spPr bwMode="auto">
            <a:xfrm flipV="1">
              <a:off x="21061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1" name="Line 327"/>
            <p:cNvSpPr>
              <a:spLocks noChangeShapeType="1"/>
            </p:cNvSpPr>
            <p:nvPr/>
          </p:nvSpPr>
          <p:spPr bwMode="auto">
            <a:xfrm flipV="1">
              <a:off x="21418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2" name="Line 328"/>
            <p:cNvSpPr>
              <a:spLocks noChangeShapeType="1"/>
            </p:cNvSpPr>
            <p:nvPr/>
          </p:nvSpPr>
          <p:spPr bwMode="auto">
            <a:xfrm flipV="1">
              <a:off x="21775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3" name="Line 329"/>
            <p:cNvSpPr>
              <a:spLocks noChangeShapeType="1"/>
            </p:cNvSpPr>
            <p:nvPr/>
          </p:nvSpPr>
          <p:spPr bwMode="auto">
            <a:xfrm flipV="1">
              <a:off x="22133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4" name="Line 330"/>
            <p:cNvSpPr>
              <a:spLocks noChangeShapeType="1"/>
            </p:cNvSpPr>
            <p:nvPr/>
          </p:nvSpPr>
          <p:spPr bwMode="auto">
            <a:xfrm flipV="1">
              <a:off x="22490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5" name="Line 331"/>
            <p:cNvSpPr>
              <a:spLocks noChangeShapeType="1"/>
            </p:cNvSpPr>
            <p:nvPr/>
          </p:nvSpPr>
          <p:spPr bwMode="auto">
            <a:xfrm flipV="1">
              <a:off x="22847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6" name="Line 332"/>
            <p:cNvSpPr>
              <a:spLocks noChangeShapeType="1"/>
            </p:cNvSpPr>
            <p:nvPr/>
          </p:nvSpPr>
          <p:spPr bwMode="auto">
            <a:xfrm flipV="1">
              <a:off x="23205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7" name="Line 333"/>
            <p:cNvSpPr>
              <a:spLocks noChangeShapeType="1"/>
            </p:cNvSpPr>
            <p:nvPr/>
          </p:nvSpPr>
          <p:spPr bwMode="auto">
            <a:xfrm flipV="1">
              <a:off x="23562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8" name="Line 334"/>
            <p:cNvSpPr>
              <a:spLocks noChangeShapeType="1"/>
            </p:cNvSpPr>
            <p:nvPr/>
          </p:nvSpPr>
          <p:spPr bwMode="auto">
            <a:xfrm flipV="1">
              <a:off x="23920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9" name="Line 335"/>
            <p:cNvSpPr>
              <a:spLocks noChangeShapeType="1"/>
            </p:cNvSpPr>
            <p:nvPr/>
          </p:nvSpPr>
          <p:spPr bwMode="auto">
            <a:xfrm flipV="1">
              <a:off x="24277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0" name="Line 336"/>
            <p:cNvSpPr>
              <a:spLocks noChangeShapeType="1"/>
            </p:cNvSpPr>
            <p:nvPr/>
          </p:nvSpPr>
          <p:spPr bwMode="auto">
            <a:xfrm flipV="1">
              <a:off x="24634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1" name="Line 337"/>
            <p:cNvSpPr>
              <a:spLocks noChangeShapeType="1"/>
            </p:cNvSpPr>
            <p:nvPr/>
          </p:nvSpPr>
          <p:spPr bwMode="auto">
            <a:xfrm flipV="1">
              <a:off x="24992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2" name="Line 338"/>
            <p:cNvSpPr>
              <a:spLocks noChangeShapeType="1"/>
            </p:cNvSpPr>
            <p:nvPr/>
          </p:nvSpPr>
          <p:spPr bwMode="auto">
            <a:xfrm flipV="1">
              <a:off x="25349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3" name="Line 339"/>
            <p:cNvSpPr>
              <a:spLocks noChangeShapeType="1"/>
            </p:cNvSpPr>
            <p:nvPr/>
          </p:nvSpPr>
          <p:spPr bwMode="auto">
            <a:xfrm flipV="1">
              <a:off x="25706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4" name="Line 340"/>
            <p:cNvSpPr>
              <a:spLocks noChangeShapeType="1"/>
            </p:cNvSpPr>
            <p:nvPr/>
          </p:nvSpPr>
          <p:spPr bwMode="auto">
            <a:xfrm flipV="1">
              <a:off x="26064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5" name="Line 341"/>
            <p:cNvSpPr>
              <a:spLocks noChangeShapeType="1"/>
            </p:cNvSpPr>
            <p:nvPr/>
          </p:nvSpPr>
          <p:spPr bwMode="auto">
            <a:xfrm flipV="1">
              <a:off x="26421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6" name="Line 342"/>
            <p:cNvSpPr>
              <a:spLocks noChangeShapeType="1"/>
            </p:cNvSpPr>
            <p:nvPr/>
          </p:nvSpPr>
          <p:spPr bwMode="auto">
            <a:xfrm flipV="1">
              <a:off x="26779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7" name="Line 343"/>
            <p:cNvSpPr>
              <a:spLocks noChangeShapeType="1"/>
            </p:cNvSpPr>
            <p:nvPr/>
          </p:nvSpPr>
          <p:spPr bwMode="auto">
            <a:xfrm flipV="1">
              <a:off x="27136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8" name="Line 344"/>
            <p:cNvSpPr>
              <a:spLocks noChangeShapeType="1"/>
            </p:cNvSpPr>
            <p:nvPr/>
          </p:nvSpPr>
          <p:spPr bwMode="auto">
            <a:xfrm flipV="1">
              <a:off x="27493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9" name="Line 345"/>
            <p:cNvSpPr>
              <a:spLocks noChangeShapeType="1"/>
            </p:cNvSpPr>
            <p:nvPr/>
          </p:nvSpPr>
          <p:spPr bwMode="auto">
            <a:xfrm flipV="1">
              <a:off x="27851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0" name="Line 346"/>
            <p:cNvSpPr>
              <a:spLocks noChangeShapeType="1"/>
            </p:cNvSpPr>
            <p:nvPr/>
          </p:nvSpPr>
          <p:spPr bwMode="auto">
            <a:xfrm flipV="1">
              <a:off x="28208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1" name="Line 347"/>
            <p:cNvSpPr>
              <a:spLocks noChangeShapeType="1"/>
            </p:cNvSpPr>
            <p:nvPr/>
          </p:nvSpPr>
          <p:spPr bwMode="auto">
            <a:xfrm flipV="1">
              <a:off x="28566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2" name="Line 348"/>
            <p:cNvSpPr>
              <a:spLocks noChangeShapeType="1"/>
            </p:cNvSpPr>
            <p:nvPr/>
          </p:nvSpPr>
          <p:spPr bwMode="auto">
            <a:xfrm flipV="1">
              <a:off x="28923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3" name="Line 349"/>
            <p:cNvSpPr>
              <a:spLocks noChangeShapeType="1"/>
            </p:cNvSpPr>
            <p:nvPr/>
          </p:nvSpPr>
          <p:spPr bwMode="auto">
            <a:xfrm flipV="1">
              <a:off x="29280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4" name="Line 350"/>
            <p:cNvSpPr>
              <a:spLocks noChangeShapeType="1"/>
            </p:cNvSpPr>
            <p:nvPr/>
          </p:nvSpPr>
          <p:spPr bwMode="auto">
            <a:xfrm flipV="1">
              <a:off x="29638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5" name="Line 351"/>
            <p:cNvSpPr>
              <a:spLocks noChangeShapeType="1"/>
            </p:cNvSpPr>
            <p:nvPr/>
          </p:nvSpPr>
          <p:spPr bwMode="auto">
            <a:xfrm flipV="1">
              <a:off x="29995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6" name="Line 352"/>
            <p:cNvSpPr>
              <a:spLocks noChangeShapeType="1"/>
            </p:cNvSpPr>
            <p:nvPr/>
          </p:nvSpPr>
          <p:spPr bwMode="auto">
            <a:xfrm flipV="1">
              <a:off x="30352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7" name="Line 353"/>
            <p:cNvSpPr>
              <a:spLocks noChangeShapeType="1"/>
            </p:cNvSpPr>
            <p:nvPr/>
          </p:nvSpPr>
          <p:spPr bwMode="auto">
            <a:xfrm flipV="1">
              <a:off x="30710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8" name="Line 354"/>
            <p:cNvSpPr>
              <a:spLocks noChangeShapeType="1"/>
            </p:cNvSpPr>
            <p:nvPr/>
          </p:nvSpPr>
          <p:spPr bwMode="auto">
            <a:xfrm flipV="1">
              <a:off x="31067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9" name="Line 355"/>
            <p:cNvSpPr>
              <a:spLocks noChangeShapeType="1"/>
            </p:cNvSpPr>
            <p:nvPr/>
          </p:nvSpPr>
          <p:spPr bwMode="auto">
            <a:xfrm flipV="1">
              <a:off x="31425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0" name="Line 356"/>
            <p:cNvSpPr>
              <a:spLocks noChangeShapeType="1"/>
            </p:cNvSpPr>
            <p:nvPr/>
          </p:nvSpPr>
          <p:spPr bwMode="auto">
            <a:xfrm flipV="1">
              <a:off x="31782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1" name="Line 357"/>
            <p:cNvSpPr>
              <a:spLocks noChangeShapeType="1"/>
            </p:cNvSpPr>
            <p:nvPr/>
          </p:nvSpPr>
          <p:spPr bwMode="auto">
            <a:xfrm flipV="1">
              <a:off x="32139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2" name="Line 358"/>
            <p:cNvSpPr>
              <a:spLocks noChangeShapeType="1"/>
            </p:cNvSpPr>
            <p:nvPr/>
          </p:nvSpPr>
          <p:spPr bwMode="auto">
            <a:xfrm flipV="1">
              <a:off x="32497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3" name="Line 359"/>
            <p:cNvSpPr>
              <a:spLocks noChangeShapeType="1"/>
            </p:cNvSpPr>
            <p:nvPr/>
          </p:nvSpPr>
          <p:spPr bwMode="auto">
            <a:xfrm flipV="1">
              <a:off x="32854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4" name="Line 360"/>
            <p:cNvSpPr>
              <a:spLocks noChangeShapeType="1"/>
            </p:cNvSpPr>
            <p:nvPr/>
          </p:nvSpPr>
          <p:spPr bwMode="auto">
            <a:xfrm flipV="1">
              <a:off x="33211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5" name="Line 361"/>
            <p:cNvSpPr>
              <a:spLocks noChangeShapeType="1"/>
            </p:cNvSpPr>
            <p:nvPr/>
          </p:nvSpPr>
          <p:spPr bwMode="auto">
            <a:xfrm flipV="1">
              <a:off x="33569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6" name="Line 362"/>
            <p:cNvSpPr>
              <a:spLocks noChangeShapeType="1"/>
            </p:cNvSpPr>
            <p:nvPr/>
          </p:nvSpPr>
          <p:spPr bwMode="auto">
            <a:xfrm flipV="1">
              <a:off x="33926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7" name="Line 363"/>
            <p:cNvSpPr>
              <a:spLocks noChangeShapeType="1"/>
            </p:cNvSpPr>
            <p:nvPr/>
          </p:nvSpPr>
          <p:spPr bwMode="auto">
            <a:xfrm flipV="1">
              <a:off x="34284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8" name="Line 364"/>
            <p:cNvSpPr>
              <a:spLocks noChangeShapeType="1"/>
            </p:cNvSpPr>
            <p:nvPr/>
          </p:nvSpPr>
          <p:spPr bwMode="auto">
            <a:xfrm flipV="1">
              <a:off x="34641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9" name="Line 365"/>
            <p:cNvSpPr>
              <a:spLocks noChangeShapeType="1"/>
            </p:cNvSpPr>
            <p:nvPr/>
          </p:nvSpPr>
          <p:spPr bwMode="auto">
            <a:xfrm flipV="1">
              <a:off x="34998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0" name="Line 366"/>
            <p:cNvSpPr>
              <a:spLocks noChangeShapeType="1"/>
            </p:cNvSpPr>
            <p:nvPr/>
          </p:nvSpPr>
          <p:spPr bwMode="auto">
            <a:xfrm flipV="1">
              <a:off x="35356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1" name="Line 367"/>
            <p:cNvSpPr>
              <a:spLocks noChangeShapeType="1"/>
            </p:cNvSpPr>
            <p:nvPr/>
          </p:nvSpPr>
          <p:spPr bwMode="auto">
            <a:xfrm flipV="1">
              <a:off x="35713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2" name="Line 368"/>
            <p:cNvSpPr>
              <a:spLocks noChangeShapeType="1"/>
            </p:cNvSpPr>
            <p:nvPr/>
          </p:nvSpPr>
          <p:spPr bwMode="auto">
            <a:xfrm flipV="1">
              <a:off x="36071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3" name="Line 369"/>
            <p:cNvSpPr>
              <a:spLocks noChangeShapeType="1"/>
            </p:cNvSpPr>
            <p:nvPr/>
          </p:nvSpPr>
          <p:spPr bwMode="auto">
            <a:xfrm flipV="1">
              <a:off x="36428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4" name="Line 370"/>
            <p:cNvSpPr>
              <a:spLocks noChangeShapeType="1"/>
            </p:cNvSpPr>
            <p:nvPr/>
          </p:nvSpPr>
          <p:spPr bwMode="auto">
            <a:xfrm flipV="1">
              <a:off x="36785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5" name="Line 371"/>
            <p:cNvSpPr>
              <a:spLocks noChangeShapeType="1"/>
            </p:cNvSpPr>
            <p:nvPr/>
          </p:nvSpPr>
          <p:spPr bwMode="auto">
            <a:xfrm flipV="1">
              <a:off x="37143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6" name="Line 372"/>
            <p:cNvSpPr>
              <a:spLocks noChangeShapeType="1"/>
            </p:cNvSpPr>
            <p:nvPr/>
          </p:nvSpPr>
          <p:spPr bwMode="auto">
            <a:xfrm flipV="1">
              <a:off x="37500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7" name="Line 373"/>
            <p:cNvSpPr>
              <a:spLocks noChangeShapeType="1"/>
            </p:cNvSpPr>
            <p:nvPr/>
          </p:nvSpPr>
          <p:spPr bwMode="auto">
            <a:xfrm flipV="1">
              <a:off x="37857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8" name="Line 374"/>
            <p:cNvSpPr>
              <a:spLocks noChangeShapeType="1"/>
            </p:cNvSpPr>
            <p:nvPr/>
          </p:nvSpPr>
          <p:spPr bwMode="auto">
            <a:xfrm flipV="1">
              <a:off x="38215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9" name="Line 375"/>
            <p:cNvSpPr>
              <a:spLocks noChangeShapeType="1"/>
            </p:cNvSpPr>
            <p:nvPr/>
          </p:nvSpPr>
          <p:spPr bwMode="auto">
            <a:xfrm flipV="1">
              <a:off x="38572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0" name="Line 376"/>
            <p:cNvSpPr>
              <a:spLocks noChangeShapeType="1"/>
            </p:cNvSpPr>
            <p:nvPr/>
          </p:nvSpPr>
          <p:spPr bwMode="auto">
            <a:xfrm flipV="1">
              <a:off x="38930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1" name="Line 377"/>
            <p:cNvSpPr>
              <a:spLocks noChangeShapeType="1"/>
            </p:cNvSpPr>
            <p:nvPr/>
          </p:nvSpPr>
          <p:spPr bwMode="auto">
            <a:xfrm flipV="1">
              <a:off x="39287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2" name="Line 378"/>
            <p:cNvSpPr>
              <a:spLocks noChangeShapeType="1"/>
            </p:cNvSpPr>
            <p:nvPr/>
          </p:nvSpPr>
          <p:spPr bwMode="auto">
            <a:xfrm flipV="1">
              <a:off x="39644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3" name="Line 379"/>
            <p:cNvSpPr>
              <a:spLocks noChangeShapeType="1"/>
            </p:cNvSpPr>
            <p:nvPr/>
          </p:nvSpPr>
          <p:spPr bwMode="auto">
            <a:xfrm flipV="1">
              <a:off x="40002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4" name="Line 380"/>
            <p:cNvSpPr>
              <a:spLocks noChangeShapeType="1"/>
            </p:cNvSpPr>
            <p:nvPr/>
          </p:nvSpPr>
          <p:spPr bwMode="auto">
            <a:xfrm flipV="1">
              <a:off x="40359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5" name="Line 381"/>
            <p:cNvSpPr>
              <a:spLocks noChangeShapeType="1"/>
            </p:cNvSpPr>
            <p:nvPr/>
          </p:nvSpPr>
          <p:spPr bwMode="auto">
            <a:xfrm flipV="1">
              <a:off x="40716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6" name="Line 382"/>
            <p:cNvSpPr>
              <a:spLocks noChangeShapeType="1"/>
            </p:cNvSpPr>
            <p:nvPr/>
          </p:nvSpPr>
          <p:spPr bwMode="auto">
            <a:xfrm flipV="1">
              <a:off x="41074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7" name="Line 383"/>
            <p:cNvSpPr>
              <a:spLocks noChangeShapeType="1"/>
            </p:cNvSpPr>
            <p:nvPr/>
          </p:nvSpPr>
          <p:spPr bwMode="auto">
            <a:xfrm flipV="1">
              <a:off x="41431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8" name="Line 384"/>
            <p:cNvSpPr>
              <a:spLocks noChangeShapeType="1"/>
            </p:cNvSpPr>
            <p:nvPr/>
          </p:nvSpPr>
          <p:spPr bwMode="auto">
            <a:xfrm flipV="1">
              <a:off x="41789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9" name="Line 385"/>
            <p:cNvSpPr>
              <a:spLocks noChangeShapeType="1"/>
            </p:cNvSpPr>
            <p:nvPr/>
          </p:nvSpPr>
          <p:spPr bwMode="auto">
            <a:xfrm flipV="1">
              <a:off x="42146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0" name="Line 386"/>
            <p:cNvSpPr>
              <a:spLocks noChangeShapeType="1"/>
            </p:cNvSpPr>
            <p:nvPr/>
          </p:nvSpPr>
          <p:spPr bwMode="auto">
            <a:xfrm flipV="1">
              <a:off x="42503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1" name="Line 387"/>
            <p:cNvSpPr>
              <a:spLocks noChangeShapeType="1"/>
            </p:cNvSpPr>
            <p:nvPr/>
          </p:nvSpPr>
          <p:spPr bwMode="auto">
            <a:xfrm flipV="1">
              <a:off x="42861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2" name="Line 388"/>
            <p:cNvSpPr>
              <a:spLocks noChangeShapeType="1"/>
            </p:cNvSpPr>
            <p:nvPr/>
          </p:nvSpPr>
          <p:spPr bwMode="auto">
            <a:xfrm flipV="1">
              <a:off x="43218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3" name="Line 389"/>
            <p:cNvSpPr>
              <a:spLocks noChangeShapeType="1"/>
            </p:cNvSpPr>
            <p:nvPr/>
          </p:nvSpPr>
          <p:spPr bwMode="auto">
            <a:xfrm flipV="1">
              <a:off x="43575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4" name="Line 390"/>
            <p:cNvSpPr>
              <a:spLocks noChangeShapeType="1"/>
            </p:cNvSpPr>
            <p:nvPr/>
          </p:nvSpPr>
          <p:spPr bwMode="auto">
            <a:xfrm flipV="1">
              <a:off x="43933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5" name="Line 391"/>
            <p:cNvSpPr>
              <a:spLocks noChangeShapeType="1"/>
            </p:cNvSpPr>
            <p:nvPr/>
          </p:nvSpPr>
          <p:spPr bwMode="auto">
            <a:xfrm flipV="1">
              <a:off x="44290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6" name="Line 392"/>
            <p:cNvSpPr>
              <a:spLocks noChangeShapeType="1"/>
            </p:cNvSpPr>
            <p:nvPr/>
          </p:nvSpPr>
          <p:spPr bwMode="auto">
            <a:xfrm flipV="1">
              <a:off x="44648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7" name="Line 393"/>
            <p:cNvSpPr>
              <a:spLocks noChangeShapeType="1"/>
            </p:cNvSpPr>
            <p:nvPr/>
          </p:nvSpPr>
          <p:spPr bwMode="auto">
            <a:xfrm flipV="1">
              <a:off x="45005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8" name="Line 394"/>
            <p:cNvSpPr>
              <a:spLocks noChangeShapeType="1"/>
            </p:cNvSpPr>
            <p:nvPr/>
          </p:nvSpPr>
          <p:spPr bwMode="auto">
            <a:xfrm flipV="1">
              <a:off x="45362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9" name="Line 395"/>
            <p:cNvSpPr>
              <a:spLocks noChangeShapeType="1"/>
            </p:cNvSpPr>
            <p:nvPr/>
          </p:nvSpPr>
          <p:spPr bwMode="auto">
            <a:xfrm flipV="1">
              <a:off x="45720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0" name="Line 396"/>
            <p:cNvSpPr>
              <a:spLocks noChangeShapeType="1"/>
            </p:cNvSpPr>
            <p:nvPr/>
          </p:nvSpPr>
          <p:spPr bwMode="auto">
            <a:xfrm flipV="1">
              <a:off x="46077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1" name="Line 397"/>
            <p:cNvSpPr>
              <a:spLocks noChangeShapeType="1"/>
            </p:cNvSpPr>
            <p:nvPr/>
          </p:nvSpPr>
          <p:spPr bwMode="auto">
            <a:xfrm flipV="1">
              <a:off x="46435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2" name="Line 398"/>
            <p:cNvSpPr>
              <a:spLocks noChangeShapeType="1"/>
            </p:cNvSpPr>
            <p:nvPr/>
          </p:nvSpPr>
          <p:spPr bwMode="auto">
            <a:xfrm flipV="1">
              <a:off x="46792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3" name="Line 399"/>
            <p:cNvSpPr>
              <a:spLocks noChangeShapeType="1"/>
            </p:cNvSpPr>
            <p:nvPr/>
          </p:nvSpPr>
          <p:spPr bwMode="auto">
            <a:xfrm flipV="1">
              <a:off x="47149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4" name="Line 400"/>
            <p:cNvSpPr>
              <a:spLocks noChangeShapeType="1"/>
            </p:cNvSpPr>
            <p:nvPr/>
          </p:nvSpPr>
          <p:spPr bwMode="auto">
            <a:xfrm flipV="1">
              <a:off x="47507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5" name="Line 401"/>
            <p:cNvSpPr>
              <a:spLocks noChangeShapeType="1"/>
            </p:cNvSpPr>
            <p:nvPr/>
          </p:nvSpPr>
          <p:spPr bwMode="auto">
            <a:xfrm flipV="1">
              <a:off x="47864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6" name="Line 402"/>
            <p:cNvSpPr>
              <a:spLocks noChangeShapeType="1"/>
            </p:cNvSpPr>
            <p:nvPr/>
          </p:nvSpPr>
          <p:spPr bwMode="auto">
            <a:xfrm flipV="1">
              <a:off x="48221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7" name="Line 403"/>
            <p:cNvSpPr>
              <a:spLocks noChangeShapeType="1"/>
            </p:cNvSpPr>
            <p:nvPr/>
          </p:nvSpPr>
          <p:spPr bwMode="auto">
            <a:xfrm flipV="1">
              <a:off x="48579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8" name="Line 404"/>
            <p:cNvSpPr>
              <a:spLocks noChangeShapeType="1"/>
            </p:cNvSpPr>
            <p:nvPr/>
          </p:nvSpPr>
          <p:spPr bwMode="auto">
            <a:xfrm flipV="1">
              <a:off x="48936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9" name="Line 405"/>
            <p:cNvSpPr>
              <a:spLocks noChangeShapeType="1"/>
            </p:cNvSpPr>
            <p:nvPr/>
          </p:nvSpPr>
          <p:spPr bwMode="auto">
            <a:xfrm flipV="1">
              <a:off x="49294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0" name="Line 406"/>
            <p:cNvSpPr>
              <a:spLocks noChangeShapeType="1"/>
            </p:cNvSpPr>
            <p:nvPr/>
          </p:nvSpPr>
          <p:spPr bwMode="auto">
            <a:xfrm flipV="1">
              <a:off x="49651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1" name="Line 407"/>
            <p:cNvSpPr>
              <a:spLocks noChangeShapeType="1"/>
            </p:cNvSpPr>
            <p:nvPr/>
          </p:nvSpPr>
          <p:spPr bwMode="auto">
            <a:xfrm flipV="1">
              <a:off x="50008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2" name="Line 408"/>
            <p:cNvSpPr>
              <a:spLocks noChangeShapeType="1"/>
            </p:cNvSpPr>
            <p:nvPr/>
          </p:nvSpPr>
          <p:spPr bwMode="auto">
            <a:xfrm flipV="1">
              <a:off x="50366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3" name="Line 409"/>
            <p:cNvSpPr>
              <a:spLocks noChangeShapeType="1"/>
            </p:cNvSpPr>
            <p:nvPr/>
          </p:nvSpPr>
          <p:spPr bwMode="auto">
            <a:xfrm flipV="1">
              <a:off x="50723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4" name="Line 410"/>
            <p:cNvSpPr>
              <a:spLocks noChangeShapeType="1"/>
            </p:cNvSpPr>
            <p:nvPr/>
          </p:nvSpPr>
          <p:spPr bwMode="auto">
            <a:xfrm flipV="1">
              <a:off x="51080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5" name="Line 411"/>
            <p:cNvSpPr>
              <a:spLocks noChangeShapeType="1"/>
            </p:cNvSpPr>
            <p:nvPr/>
          </p:nvSpPr>
          <p:spPr bwMode="auto">
            <a:xfrm flipV="1">
              <a:off x="51438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6" name="Line 412"/>
            <p:cNvSpPr>
              <a:spLocks noChangeShapeType="1"/>
            </p:cNvSpPr>
            <p:nvPr/>
          </p:nvSpPr>
          <p:spPr bwMode="auto">
            <a:xfrm flipV="1">
              <a:off x="51795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7" name="Line 413"/>
            <p:cNvSpPr>
              <a:spLocks noChangeShapeType="1"/>
            </p:cNvSpPr>
            <p:nvPr/>
          </p:nvSpPr>
          <p:spPr bwMode="auto">
            <a:xfrm flipV="1">
              <a:off x="52153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8" name="Line 414"/>
            <p:cNvSpPr>
              <a:spLocks noChangeShapeType="1"/>
            </p:cNvSpPr>
            <p:nvPr/>
          </p:nvSpPr>
          <p:spPr bwMode="auto">
            <a:xfrm flipV="1">
              <a:off x="52510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9" name="Line 415"/>
            <p:cNvSpPr>
              <a:spLocks noChangeShapeType="1"/>
            </p:cNvSpPr>
            <p:nvPr/>
          </p:nvSpPr>
          <p:spPr bwMode="auto">
            <a:xfrm flipV="1">
              <a:off x="52867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0" name="Line 416"/>
            <p:cNvSpPr>
              <a:spLocks noChangeShapeType="1"/>
            </p:cNvSpPr>
            <p:nvPr/>
          </p:nvSpPr>
          <p:spPr bwMode="auto">
            <a:xfrm flipV="1">
              <a:off x="53225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1" name="Line 417"/>
            <p:cNvSpPr>
              <a:spLocks noChangeShapeType="1"/>
            </p:cNvSpPr>
            <p:nvPr/>
          </p:nvSpPr>
          <p:spPr bwMode="auto">
            <a:xfrm flipV="1">
              <a:off x="53582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2" name="Line 418"/>
            <p:cNvSpPr>
              <a:spLocks noChangeShapeType="1"/>
            </p:cNvSpPr>
            <p:nvPr/>
          </p:nvSpPr>
          <p:spPr bwMode="auto">
            <a:xfrm flipV="1">
              <a:off x="53940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3" name="Line 419"/>
            <p:cNvSpPr>
              <a:spLocks noChangeShapeType="1"/>
            </p:cNvSpPr>
            <p:nvPr/>
          </p:nvSpPr>
          <p:spPr bwMode="auto">
            <a:xfrm flipV="1">
              <a:off x="54297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4" name="Line 420"/>
            <p:cNvSpPr>
              <a:spLocks noChangeShapeType="1"/>
            </p:cNvSpPr>
            <p:nvPr/>
          </p:nvSpPr>
          <p:spPr bwMode="auto">
            <a:xfrm flipV="1">
              <a:off x="54654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5" name="Line 421"/>
            <p:cNvSpPr>
              <a:spLocks noChangeShapeType="1"/>
            </p:cNvSpPr>
            <p:nvPr/>
          </p:nvSpPr>
          <p:spPr bwMode="auto">
            <a:xfrm flipV="1">
              <a:off x="55012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6" name="Line 422"/>
            <p:cNvSpPr>
              <a:spLocks noChangeShapeType="1"/>
            </p:cNvSpPr>
            <p:nvPr/>
          </p:nvSpPr>
          <p:spPr bwMode="auto">
            <a:xfrm flipV="1">
              <a:off x="55369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7" name="Line 423"/>
            <p:cNvSpPr>
              <a:spLocks noChangeShapeType="1"/>
            </p:cNvSpPr>
            <p:nvPr/>
          </p:nvSpPr>
          <p:spPr bwMode="auto">
            <a:xfrm flipV="1">
              <a:off x="55726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8" name="Line 424"/>
            <p:cNvSpPr>
              <a:spLocks noChangeShapeType="1"/>
            </p:cNvSpPr>
            <p:nvPr/>
          </p:nvSpPr>
          <p:spPr bwMode="auto">
            <a:xfrm flipV="1">
              <a:off x="56084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9" name="Line 425"/>
            <p:cNvSpPr>
              <a:spLocks noChangeShapeType="1"/>
            </p:cNvSpPr>
            <p:nvPr/>
          </p:nvSpPr>
          <p:spPr bwMode="auto">
            <a:xfrm flipV="1">
              <a:off x="56441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0" name="Line 426"/>
            <p:cNvSpPr>
              <a:spLocks noChangeShapeType="1"/>
            </p:cNvSpPr>
            <p:nvPr/>
          </p:nvSpPr>
          <p:spPr bwMode="auto">
            <a:xfrm flipV="1">
              <a:off x="56799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1" name="Line 427"/>
            <p:cNvSpPr>
              <a:spLocks noChangeShapeType="1"/>
            </p:cNvSpPr>
            <p:nvPr/>
          </p:nvSpPr>
          <p:spPr bwMode="auto">
            <a:xfrm flipV="1">
              <a:off x="57156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2" name="Line 428"/>
            <p:cNvSpPr>
              <a:spLocks noChangeShapeType="1"/>
            </p:cNvSpPr>
            <p:nvPr/>
          </p:nvSpPr>
          <p:spPr bwMode="auto">
            <a:xfrm flipV="1">
              <a:off x="57513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3" name="Line 429"/>
            <p:cNvSpPr>
              <a:spLocks noChangeShapeType="1"/>
            </p:cNvSpPr>
            <p:nvPr/>
          </p:nvSpPr>
          <p:spPr bwMode="auto">
            <a:xfrm flipV="1">
              <a:off x="57871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4" name="Line 430"/>
            <p:cNvSpPr>
              <a:spLocks noChangeShapeType="1"/>
            </p:cNvSpPr>
            <p:nvPr/>
          </p:nvSpPr>
          <p:spPr bwMode="auto">
            <a:xfrm flipV="1">
              <a:off x="58228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5" name="Line 431"/>
            <p:cNvSpPr>
              <a:spLocks noChangeShapeType="1"/>
            </p:cNvSpPr>
            <p:nvPr/>
          </p:nvSpPr>
          <p:spPr bwMode="auto">
            <a:xfrm flipV="1">
              <a:off x="58585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6" name="Line 432"/>
            <p:cNvSpPr>
              <a:spLocks noChangeShapeType="1"/>
            </p:cNvSpPr>
            <p:nvPr/>
          </p:nvSpPr>
          <p:spPr bwMode="auto">
            <a:xfrm flipV="1">
              <a:off x="58943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7" name="Line 433"/>
            <p:cNvSpPr>
              <a:spLocks noChangeShapeType="1"/>
            </p:cNvSpPr>
            <p:nvPr/>
          </p:nvSpPr>
          <p:spPr bwMode="auto">
            <a:xfrm flipV="1">
              <a:off x="59300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8" name="Line 434"/>
            <p:cNvSpPr>
              <a:spLocks noChangeShapeType="1"/>
            </p:cNvSpPr>
            <p:nvPr/>
          </p:nvSpPr>
          <p:spPr bwMode="auto">
            <a:xfrm flipV="1">
              <a:off x="59658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9" name="Line 435"/>
            <p:cNvSpPr>
              <a:spLocks noChangeShapeType="1"/>
            </p:cNvSpPr>
            <p:nvPr/>
          </p:nvSpPr>
          <p:spPr bwMode="auto">
            <a:xfrm flipV="1">
              <a:off x="60015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0" name="Line 436"/>
            <p:cNvSpPr>
              <a:spLocks noChangeShapeType="1"/>
            </p:cNvSpPr>
            <p:nvPr/>
          </p:nvSpPr>
          <p:spPr bwMode="auto">
            <a:xfrm flipV="1">
              <a:off x="60372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1" name="Line 437"/>
            <p:cNvSpPr>
              <a:spLocks noChangeShapeType="1"/>
            </p:cNvSpPr>
            <p:nvPr/>
          </p:nvSpPr>
          <p:spPr bwMode="auto">
            <a:xfrm flipV="1">
              <a:off x="60730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2" name="Line 438"/>
            <p:cNvSpPr>
              <a:spLocks noChangeShapeType="1"/>
            </p:cNvSpPr>
            <p:nvPr/>
          </p:nvSpPr>
          <p:spPr bwMode="auto">
            <a:xfrm flipV="1">
              <a:off x="61087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3" name="Line 439"/>
            <p:cNvSpPr>
              <a:spLocks noChangeShapeType="1"/>
            </p:cNvSpPr>
            <p:nvPr/>
          </p:nvSpPr>
          <p:spPr bwMode="auto">
            <a:xfrm flipV="1">
              <a:off x="61444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4" name="Line 440"/>
            <p:cNvSpPr>
              <a:spLocks noChangeShapeType="1"/>
            </p:cNvSpPr>
            <p:nvPr/>
          </p:nvSpPr>
          <p:spPr bwMode="auto">
            <a:xfrm flipV="1">
              <a:off x="61802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5" name="Line 441"/>
            <p:cNvSpPr>
              <a:spLocks noChangeShapeType="1"/>
            </p:cNvSpPr>
            <p:nvPr/>
          </p:nvSpPr>
          <p:spPr bwMode="auto">
            <a:xfrm flipV="1">
              <a:off x="62159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6" name="Line 442"/>
            <p:cNvSpPr>
              <a:spLocks noChangeShapeType="1"/>
            </p:cNvSpPr>
            <p:nvPr/>
          </p:nvSpPr>
          <p:spPr bwMode="auto">
            <a:xfrm flipV="1">
              <a:off x="62517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7" name="Line 443"/>
            <p:cNvSpPr>
              <a:spLocks noChangeShapeType="1"/>
            </p:cNvSpPr>
            <p:nvPr/>
          </p:nvSpPr>
          <p:spPr bwMode="auto">
            <a:xfrm flipV="1">
              <a:off x="62874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8" name="Line 444"/>
            <p:cNvSpPr>
              <a:spLocks noChangeShapeType="1"/>
            </p:cNvSpPr>
            <p:nvPr/>
          </p:nvSpPr>
          <p:spPr bwMode="auto">
            <a:xfrm flipV="1">
              <a:off x="63231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9" name="Line 445"/>
            <p:cNvSpPr>
              <a:spLocks noChangeShapeType="1"/>
            </p:cNvSpPr>
            <p:nvPr/>
          </p:nvSpPr>
          <p:spPr bwMode="auto">
            <a:xfrm flipV="1">
              <a:off x="63589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0" name="Line 446"/>
            <p:cNvSpPr>
              <a:spLocks noChangeShapeType="1"/>
            </p:cNvSpPr>
            <p:nvPr/>
          </p:nvSpPr>
          <p:spPr bwMode="auto">
            <a:xfrm flipV="1">
              <a:off x="63946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1" name="Line 447"/>
            <p:cNvSpPr>
              <a:spLocks noChangeShapeType="1"/>
            </p:cNvSpPr>
            <p:nvPr/>
          </p:nvSpPr>
          <p:spPr bwMode="auto">
            <a:xfrm flipV="1">
              <a:off x="64304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2" name="Line 448"/>
            <p:cNvSpPr>
              <a:spLocks noChangeShapeType="1"/>
            </p:cNvSpPr>
            <p:nvPr/>
          </p:nvSpPr>
          <p:spPr bwMode="auto">
            <a:xfrm flipV="1">
              <a:off x="64661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3" name="Line 449"/>
            <p:cNvSpPr>
              <a:spLocks noChangeShapeType="1"/>
            </p:cNvSpPr>
            <p:nvPr/>
          </p:nvSpPr>
          <p:spPr bwMode="auto">
            <a:xfrm flipV="1">
              <a:off x="65018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4" name="Line 450"/>
            <p:cNvSpPr>
              <a:spLocks noChangeShapeType="1"/>
            </p:cNvSpPr>
            <p:nvPr/>
          </p:nvSpPr>
          <p:spPr bwMode="auto">
            <a:xfrm flipV="1">
              <a:off x="65376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5" name="Line 451"/>
            <p:cNvSpPr>
              <a:spLocks noChangeShapeType="1"/>
            </p:cNvSpPr>
            <p:nvPr/>
          </p:nvSpPr>
          <p:spPr bwMode="auto">
            <a:xfrm flipV="1">
              <a:off x="65733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6" name="Line 452"/>
            <p:cNvSpPr>
              <a:spLocks noChangeShapeType="1"/>
            </p:cNvSpPr>
            <p:nvPr/>
          </p:nvSpPr>
          <p:spPr bwMode="auto">
            <a:xfrm flipV="1">
              <a:off x="66090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7" name="Line 453"/>
            <p:cNvSpPr>
              <a:spLocks noChangeShapeType="1"/>
            </p:cNvSpPr>
            <p:nvPr/>
          </p:nvSpPr>
          <p:spPr bwMode="auto">
            <a:xfrm flipV="1">
              <a:off x="66448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8" name="Line 454"/>
            <p:cNvSpPr>
              <a:spLocks noChangeShapeType="1"/>
            </p:cNvSpPr>
            <p:nvPr/>
          </p:nvSpPr>
          <p:spPr bwMode="auto">
            <a:xfrm flipV="1">
              <a:off x="66805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9" name="Line 455"/>
            <p:cNvSpPr>
              <a:spLocks noChangeShapeType="1"/>
            </p:cNvSpPr>
            <p:nvPr/>
          </p:nvSpPr>
          <p:spPr bwMode="auto">
            <a:xfrm flipV="1">
              <a:off x="67163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0" name="Line 456"/>
            <p:cNvSpPr>
              <a:spLocks noChangeShapeType="1"/>
            </p:cNvSpPr>
            <p:nvPr/>
          </p:nvSpPr>
          <p:spPr bwMode="auto">
            <a:xfrm flipV="1">
              <a:off x="67520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1" name="Line 457"/>
            <p:cNvSpPr>
              <a:spLocks noChangeShapeType="1"/>
            </p:cNvSpPr>
            <p:nvPr/>
          </p:nvSpPr>
          <p:spPr bwMode="auto">
            <a:xfrm flipV="1">
              <a:off x="67877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2" name="Line 458"/>
            <p:cNvSpPr>
              <a:spLocks noChangeShapeType="1"/>
            </p:cNvSpPr>
            <p:nvPr/>
          </p:nvSpPr>
          <p:spPr bwMode="auto">
            <a:xfrm flipV="1">
              <a:off x="68235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3" name="Line 459"/>
            <p:cNvSpPr>
              <a:spLocks noChangeShapeType="1"/>
            </p:cNvSpPr>
            <p:nvPr/>
          </p:nvSpPr>
          <p:spPr bwMode="auto">
            <a:xfrm flipV="1">
              <a:off x="68592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4" name="Line 460"/>
            <p:cNvSpPr>
              <a:spLocks noChangeShapeType="1"/>
            </p:cNvSpPr>
            <p:nvPr/>
          </p:nvSpPr>
          <p:spPr bwMode="auto">
            <a:xfrm flipV="1">
              <a:off x="68949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5" name="Line 461"/>
            <p:cNvSpPr>
              <a:spLocks noChangeShapeType="1"/>
            </p:cNvSpPr>
            <p:nvPr/>
          </p:nvSpPr>
          <p:spPr bwMode="auto">
            <a:xfrm flipV="1">
              <a:off x="69307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6" name="Line 462"/>
            <p:cNvSpPr>
              <a:spLocks noChangeShapeType="1"/>
            </p:cNvSpPr>
            <p:nvPr/>
          </p:nvSpPr>
          <p:spPr bwMode="auto">
            <a:xfrm flipV="1">
              <a:off x="69664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7" name="Line 463"/>
            <p:cNvSpPr>
              <a:spLocks noChangeShapeType="1"/>
            </p:cNvSpPr>
            <p:nvPr/>
          </p:nvSpPr>
          <p:spPr bwMode="auto">
            <a:xfrm flipV="1">
              <a:off x="70022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8" name="Line 464"/>
            <p:cNvSpPr>
              <a:spLocks noChangeShapeType="1"/>
            </p:cNvSpPr>
            <p:nvPr/>
          </p:nvSpPr>
          <p:spPr bwMode="auto">
            <a:xfrm flipV="1">
              <a:off x="70379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9" name="Line 465"/>
            <p:cNvSpPr>
              <a:spLocks noChangeShapeType="1"/>
            </p:cNvSpPr>
            <p:nvPr/>
          </p:nvSpPr>
          <p:spPr bwMode="auto">
            <a:xfrm flipV="1">
              <a:off x="70736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0" name="Line 466"/>
            <p:cNvSpPr>
              <a:spLocks noChangeShapeType="1"/>
            </p:cNvSpPr>
            <p:nvPr/>
          </p:nvSpPr>
          <p:spPr bwMode="auto">
            <a:xfrm flipV="1">
              <a:off x="71094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1" name="Line 468"/>
            <p:cNvSpPr>
              <a:spLocks noChangeShapeType="1"/>
            </p:cNvSpPr>
            <p:nvPr/>
          </p:nvSpPr>
          <p:spPr bwMode="auto">
            <a:xfrm flipV="1">
              <a:off x="71451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2" name="Line 469"/>
            <p:cNvSpPr>
              <a:spLocks noChangeShapeType="1"/>
            </p:cNvSpPr>
            <p:nvPr/>
          </p:nvSpPr>
          <p:spPr bwMode="auto">
            <a:xfrm flipV="1">
              <a:off x="71809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3" name="Line 470"/>
            <p:cNvSpPr>
              <a:spLocks noChangeShapeType="1"/>
            </p:cNvSpPr>
            <p:nvPr/>
          </p:nvSpPr>
          <p:spPr bwMode="auto">
            <a:xfrm flipV="1">
              <a:off x="72166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4" name="Line 471"/>
            <p:cNvSpPr>
              <a:spLocks noChangeShapeType="1"/>
            </p:cNvSpPr>
            <p:nvPr/>
          </p:nvSpPr>
          <p:spPr bwMode="auto">
            <a:xfrm flipV="1">
              <a:off x="72523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5" name="Line 472"/>
            <p:cNvSpPr>
              <a:spLocks noChangeShapeType="1"/>
            </p:cNvSpPr>
            <p:nvPr/>
          </p:nvSpPr>
          <p:spPr bwMode="auto">
            <a:xfrm flipV="1">
              <a:off x="72881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6" name="Line 473"/>
            <p:cNvSpPr>
              <a:spLocks noChangeShapeType="1"/>
            </p:cNvSpPr>
            <p:nvPr/>
          </p:nvSpPr>
          <p:spPr bwMode="auto">
            <a:xfrm flipV="1">
              <a:off x="73238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7" name="Line 474"/>
            <p:cNvSpPr>
              <a:spLocks noChangeShapeType="1"/>
            </p:cNvSpPr>
            <p:nvPr/>
          </p:nvSpPr>
          <p:spPr bwMode="auto">
            <a:xfrm flipV="1">
              <a:off x="73595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8" name="Line 475"/>
            <p:cNvSpPr>
              <a:spLocks noChangeShapeType="1"/>
            </p:cNvSpPr>
            <p:nvPr/>
          </p:nvSpPr>
          <p:spPr bwMode="auto">
            <a:xfrm flipV="1">
              <a:off x="73953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9" name="Line 476"/>
            <p:cNvSpPr>
              <a:spLocks noChangeShapeType="1"/>
            </p:cNvSpPr>
            <p:nvPr/>
          </p:nvSpPr>
          <p:spPr bwMode="auto">
            <a:xfrm flipV="1">
              <a:off x="74310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0" name="Line 477"/>
            <p:cNvSpPr>
              <a:spLocks noChangeShapeType="1"/>
            </p:cNvSpPr>
            <p:nvPr/>
          </p:nvSpPr>
          <p:spPr bwMode="auto">
            <a:xfrm flipV="1">
              <a:off x="74668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1" name="Line 478"/>
            <p:cNvSpPr>
              <a:spLocks noChangeShapeType="1"/>
            </p:cNvSpPr>
            <p:nvPr/>
          </p:nvSpPr>
          <p:spPr bwMode="auto">
            <a:xfrm flipV="1">
              <a:off x="75025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2" name="Line 479"/>
            <p:cNvSpPr>
              <a:spLocks noChangeShapeType="1"/>
            </p:cNvSpPr>
            <p:nvPr/>
          </p:nvSpPr>
          <p:spPr bwMode="auto">
            <a:xfrm flipV="1">
              <a:off x="75382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3" name="Line 480"/>
            <p:cNvSpPr>
              <a:spLocks noChangeShapeType="1"/>
            </p:cNvSpPr>
            <p:nvPr/>
          </p:nvSpPr>
          <p:spPr bwMode="auto">
            <a:xfrm flipV="1">
              <a:off x="75740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4" name="Line 481"/>
            <p:cNvSpPr>
              <a:spLocks noChangeShapeType="1"/>
            </p:cNvSpPr>
            <p:nvPr/>
          </p:nvSpPr>
          <p:spPr bwMode="auto">
            <a:xfrm flipV="1">
              <a:off x="76097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5" name="Line 482"/>
            <p:cNvSpPr>
              <a:spLocks noChangeShapeType="1"/>
            </p:cNvSpPr>
            <p:nvPr/>
          </p:nvSpPr>
          <p:spPr bwMode="auto">
            <a:xfrm flipV="1">
              <a:off x="76454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6" name="Line 483"/>
            <p:cNvSpPr>
              <a:spLocks noChangeShapeType="1"/>
            </p:cNvSpPr>
            <p:nvPr/>
          </p:nvSpPr>
          <p:spPr bwMode="auto">
            <a:xfrm flipV="1">
              <a:off x="76812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7" name="Line 484"/>
            <p:cNvSpPr>
              <a:spLocks noChangeShapeType="1"/>
            </p:cNvSpPr>
            <p:nvPr/>
          </p:nvSpPr>
          <p:spPr bwMode="auto">
            <a:xfrm flipV="1">
              <a:off x="77169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8" name="Line 485"/>
            <p:cNvSpPr>
              <a:spLocks noChangeShapeType="1"/>
            </p:cNvSpPr>
            <p:nvPr/>
          </p:nvSpPr>
          <p:spPr bwMode="auto">
            <a:xfrm flipV="1">
              <a:off x="77527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9" name="Line 486"/>
            <p:cNvSpPr>
              <a:spLocks noChangeShapeType="1"/>
            </p:cNvSpPr>
            <p:nvPr/>
          </p:nvSpPr>
          <p:spPr bwMode="auto">
            <a:xfrm flipV="1">
              <a:off x="77884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0" name="Line 487"/>
            <p:cNvSpPr>
              <a:spLocks noChangeShapeType="1"/>
            </p:cNvSpPr>
            <p:nvPr/>
          </p:nvSpPr>
          <p:spPr bwMode="auto">
            <a:xfrm flipV="1">
              <a:off x="78241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1" name="Line 488"/>
            <p:cNvSpPr>
              <a:spLocks noChangeShapeType="1"/>
            </p:cNvSpPr>
            <p:nvPr/>
          </p:nvSpPr>
          <p:spPr bwMode="auto">
            <a:xfrm flipV="1">
              <a:off x="78599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2" name="Line 489"/>
            <p:cNvSpPr>
              <a:spLocks noChangeShapeType="1"/>
            </p:cNvSpPr>
            <p:nvPr/>
          </p:nvSpPr>
          <p:spPr bwMode="auto">
            <a:xfrm flipV="1">
              <a:off x="78956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3" name="Line 490"/>
            <p:cNvSpPr>
              <a:spLocks noChangeShapeType="1"/>
            </p:cNvSpPr>
            <p:nvPr/>
          </p:nvSpPr>
          <p:spPr bwMode="auto">
            <a:xfrm flipV="1">
              <a:off x="79313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4" name="Line 491"/>
            <p:cNvSpPr>
              <a:spLocks noChangeShapeType="1"/>
            </p:cNvSpPr>
            <p:nvPr/>
          </p:nvSpPr>
          <p:spPr bwMode="auto">
            <a:xfrm flipV="1">
              <a:off x="79671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5" name="Line 492"/>
            <p:cNvSpPr>
              <a:spLocks noChangeShapeType="1"/>
            </p:cNvSpPr>
            <p:nvPr/>
          </p:nvSpPr>
          <p:spPr bwMode="auto">
            <a:xfrm flipV="1">
              <a:off x="80028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6" name="Line 493"/>
            <p:cNvSpPr>
              <a:spLocks noChangeShapeType="1"/>
            </p:cNvSpPr>
            <p:nvPr/>
          </p:nvSpPr>
          <p:spPr bwMode="auto">
            <a:xfrm flipV="1">
              <a:off x="80386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7" name="Line 494"/>
            <p:cNvSpPr>
              <a:spLocks noChangeShapeType="1"/>
            </p:cNvSpPr>
            <p:nvPr/>
          </p:nvSpPr>
          <p:spPr bwMode="auto">
            <a:xfrm flipV="1">
              <a:off x="80743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8" name="Line 495"/>
            <p:cNvSpPr>
              <a:spLocks noChangeShapeType="1"/>
            </p:cNvSpPr>
            <p:nvPr/>
          </p:nvSpPr>
          <p:spPr bwMode="auto">
            <a:xfrm flipV="1">
              <a:off x="81100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9" name="Line 496"/>
            <p:cNvSpPr>
              <a:spLocks noChangeShapeType="1"/>
            </p:cNvSpPr>
            <p:nvPr/>
          </p:nvSpPr>
          <p:spPr bwMode="auto">
            <a:xfrm flipV="1">
              <a:off x="81458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0" name="Line 497"/>
            <p:cNvSpPr>
              <a:spLocks noChangeShapeType="1"/>
            </p:cNvSpPr>
            <p:nvPr/>
          </p:nvSpPr>
          <p:spPr bwMode="auto">
            <a:xfrm flipV="1">
              <a:off x="81815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1" name="Line 498"/>
            <p:cNvSpPr>
              <a:spLocks noChangeShapeType="1"/>
            </p:cNvSpPr>
            <p:nvPr/>
          </p:nvSpPr>
          <p:spPr bwMode="auto">
            <a:xfrm flipV="1">
              <a:off x="82173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2" name="Line 499"/>
            <p:cNvSpPr>
              <a:spLocks noChangeShapeType="1"/>
            </p:cNvSpPr>
            <p:nvPr/>
          </p:nvSpPr>
          <p:spPr bwMode="auto">
            <a:xfrm flipV="1">
              <a:off x="82530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3" name="Line 500"/>
            <p:cNvSpPr>
              <a:spLocks noChangeShapeType="1"/>
            </p:cNvSpPr>
            <p:nvPr/>
          </p:nvSpPr>
          <p:spPr bwMode="auto">
            <a:xfrm flipV="1">
              <a:off x="82887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4" name="Line 501"/>
            <p:cNvSpPr>
              <a:spLocks noChangeShapeType="1"/>
            </p:cNvSpPr>
            <p:nvPr/>
          </p:nvSpPr>
          <p:spPr bwMode="auto">
            <a:xfrm flipV="1">
              <a:off x="83245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5" name="Line 502"/>
            <p:cNvSpPr>
              <a:spLocks noChangeShapeType="1"/>
            </p:cNvSpPr>
            <p:nvPr/>
          </p:nvSpPr>
          <p:spPr bwMode="auto">
            <a:xfrm flipV="1">
              <a:off x="83602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6" name="Line 503"/>
            <p:cNvSpPr>
              <a:spLocks noChangeShapeType="1"/>
            </p:cNvSpPr>
            <p:nvPr/>
          </p:nvSpPr>
          <p:spPr bwMode="auto">
            <a:xfrm flipV="1">
              <a:off x="83959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7" name="Line 504"/>
            <p:cNvSpPr>
              <a:spLocks noChangeShapeType="1"/>
            </p:cNvSpPr>
            <p:nvPr/>
          </p:nvSpPr>
          <p:spPr bwMode="auto">
            <a:xfrm flipV="1">
              <a:off x="84317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8" name="Line 505"/>
            <p:cNvSpPr>
              <a:spLocks noChangeShapeType="1"/>
            </p:cNvSpPr>
            <p:nvPr/>
          </p:nvSpPr>
          <p:spPr bwMode="auto">
            <a:xfrm flipV="1">
              <a:off x="84674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9" name="Line 506"/>
            <p:cNvSpPr>
              <a:spLocks noChangeShapeType="1"/>
            </p:cNvSpPr>
            <p:nvPr/>
          </p:nvSpPr>
          <p:spPr bwMode="auto">
            <a:xfrm flipV="1">
              <a:off x="85032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0" name="Line 507"/>
            <p:cNvSpPr>
              <a:spLocks noChangeShapeType="1"/>
            </p:cNvSpPr>
            <p:nvPr/>
          </p:nvSpPr>
          <p:spPr bwMode="auto">
            <a:xfrm flipV="1">
              <a:off x="85389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1" name="Line 508"/>
            <p:cNvSpPr>
              <a:spLocks noChangeShapeType="1"/>
            </p:cNvSpPr>
            <p:nvPr/>
          </p:nvSpPr>
          <p:spPr bwMode="auto">
            <a:xfrm flipV="1">
              <a:off x="85746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2" name="Line 509"/>
            <p:cNvSpPr>
              <a:spLocks noChangeShapeType="1"/>
            </p:cNvSpPr>
            <p:nvPr/>
          </p:nvSpPr>
          <p:spPr bwMode="auto">
            <a:xfrm flipV="1">
              <a:off x="86104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3" name="Line 510"/>
            <p:cNvSpPr>
              <a:spLocks noChangeShapeType="1"/>
            </p:cNvSpPr>
            <p:nvPr/>
          </p:nvSpPr>
          <p:spPr bwMode="auto">
            <a:xfrm flipV="1">
              <a:off x="86461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4" name="Line 511"/>
            <p:cNvSpPr>
              <a:spLocks noChangeShapeType="1"/>
            </p:cNvSpPr>
            <p:nvPr/>
          </p:nvSpPr>
          <p:spPr bwMode="auto">
            <a:xfrm flipV="1">
              <a:off x="86818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5" name="Line 512"/>
            <p:cNvSpPr>
              <a:spLocks noChangeShapeType="1"/>
            </p:cNvSpPr>
            <p:nvPr/>
          </p:nvSpPr>
          <p:spPr bwMode="auto">
            <a:xfrm flipV="1">
              <a:off x="87176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6" name="Line 513"/>
            <p:cNvSpPr>
              <a:spLocks noChangeShapeType="1"/>
            </p:cNvSpPr>
            <p:nvPr/>
          </p:nvSpPr>
          <p:spPr bwMode="auto">
            <a:xfrm flipV="1">
              <a:off x="87533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7" name="Line 514"/>
            <p:cNvSpPr>
              <a:spLocks noChangeShapeType="1"/>
            </p:cNvSpPr>
            <p:nvPr/>
          </p:nvSpPr>
          <p:spPr bwMode="auto">
            <a:xfrm flipV="1">
              <a:off x="87891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8" name="Line 515"/>
            <p:cNvSpPr>
              <a:spLocks noChangeShapeType="1"/>
            </p:cNvSpPr>
            <p:nvPr/>
          </p:nvSpPr>
          <p:spPr bwMode="auto">
            <a:xfrm flipV="1">
              <a:off x="88248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9" name="Line 516"/>
            <p:cNvSpPr>
              <a:spLocks noChangeShapeType="1"/>
            </p:cNvSpPr>
            <p:nvPr/>
          </p:nvSpPr>
          <p:spPr bwMode="auto">
            <a:xfrm flipV="1">
              <a:off x="88605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0" name="Line 517"/>
            <p:cNvSpPr>
              <a:spLocks noChangeShapeType="1"/>
            </p:cNvSpPr>
            <p:nvPr/>
          </p:nvSpPr>
          <p:spPr bwMode="auto">
            <a:xfrm flipV="1">
              <a:off x="88963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1" name="Line 518"/>
            <p:cNvSpPr>
              <a:spLocks noChangeShapeType="1"/>
            </p:cNvSpPr>
            <p:nvPr/>
          </p:nvSpPr>
          <p:spPr bwMode="auto">
            <a:xfrm flipV="1">
              <a:off x="89320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2" name="Line 519"/>
            <p:cNvSpPr>
              <a:spLocks noChangeShapeType="1"/>
            </p:cNvSpPr>
            <p:nvPr/>
          </p:nvSpPr>
          <p:spPr bwMode="auto">
            <a:xfrm flipV="1">
              <a:off x="89678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3" name="Line 520"/>
            <p:cNvSpPr>
              <a:spLocks noChangeShapeType="1"/>
            </p:cNvSpPr>
            <p:nvPr/>
          </p:nvSpPr>
          <p:spPr bwMode="auto">
            <a:xfrm flipV="1">
              <a:off x="90035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4" name="Line 521"/>
            <p:cNvSpPr>
              <a:spLocks noChangeShapeType="1"/>
            </p:cNvSpPr>
            <p:nvPr/>
          </p:nvSpPr>
          <p:spPr bwMode="auto">
            <a:xfrm flipV="1">
              <a:off x="90392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5" name="Line 522"/>
            <p:cNvSpPr>
              <a:spLocks noChangeShapeType="1"/>
            </p:cNvSpPr>
            <p:nvPr/>
          </p:nvSpPr>
          <p:spPr bwMode="auto">
            <a:xfrm flipV="1">
              <a:off x="90750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6" name="Line 523"/>
            <p:cNvSpPr>
              <a:spLocks noChangeShapeType="1"/>
            </p:cNvSpPr>
            <p:nvPr/>
          </p:nvSpPr>
          <p:spPr bwMode="auto">
            <a:xfrm flipV="1">
              <a:off x="91108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grpSp>
      <p:sp>
        <p:nvSpPr>
          <p:cNvPr id="2" name="Title 1"/>
          <p:cNvSpPr>
            <a:spLocks noGrp="1"/>
          </p:cNvSpPr>
          <p:nvPr userDrawn="1">
            <p:ph type="title" hasCustomPrompt="1"/>
          </p:nvPr>
        </p:nvSpPr>
        <p:spPr>
          <a:xfrm>
            <a:off x="558960" y="1956277"/>
            <a:ext cx="6407513" cy="939323"/>
          </a:xfrm>
        </p:spPr>
        <p:txBody>
          <a:bodyPr anchor="t" anchorCtr="0">
            <a:normAutofit/>
          </a:bodyPr>
          <a:lstStyle>
            <a:lvl1pPr algn="l">
              <a:defRPr sz="2800" b="1" cap="small" baseline="0">
                <a:solidFill>
                  <a:schemeClr val="accent3"/>
                </a:solidFill>
                <a:effectLst>
                  <a:glow rad="101600">
                    <a:schemeClr val="bg1">
                      <a:alpha val="60000"/>
                    </a:schemeClr>
                  </a:glow>
                </a:effectLst>
              </a:defRPr>
            </a:lvl1pPr>
          </a:lstStyle>
          <a:p>
            <a:r>
              <a:rPr lang="fr-CA" noProof="0" dirty="0" smtClean="0"/>
              <a:t>Insert section </a:t>
            </a:r>
            <a:r>
              <a:rPr lang="fr-CA" noProof="0" dirty="0" err="1" smtClean="0"/>
              <a:t>slide</a:t>
            </a:r>
            <a:r>
              <a:rPr lang="fr-CA" noProof="0" dirty="0" smtClean="0"/>
              <a:t> </a:t>
            </a:r>
            <a:r>
              <a:rPr lang="fr-CA" noProof="0" dirty="0" err="1" smtClean="0"/>
              <a:t>title</a:t>
            </a:r>
            <a:endParaRPr lang="en-CA" noProof="0" dirty="0"/>
          </a:p>
        </p:txBody>
      </p:sp>
      <p:grpSp>
        <p:nvGrpSpPr>
          <p:cNvPr id="276" name="Group 406"/>
          <p:cNvGrpSpPr>
            <a:grpSpLocks noChangeAspect="1"/>
          </p:cNvGrpSpPr>
          <p:nvPr userDrawn="1"/>
        </p:nvGrpSpPr>
        <p:grpSpPr>
          <a:xfrm>
            <a:off x="4254358" y="2431160"/>
            <a:ext cx="5426246" cy="5029200"/>
            <a:chOff x="4254358" y="2163290"/>
            <a:chExt cx="5426246" cy="5029200"/>
          </a:xfrm>
        </p:grpSpPr>
        <p:sp>
          <p:nvSpPr>
            <p:cNvPr id="277" name="Glow"/>
            <p:cNvSpPr>
              <a:spLocks noChangeAspect="1"/>
            </p:cNvSpPr>
            <p:nvPr/>
          </p:nvSpPr>
          <p:spPr>
            <a:xfrm>
              <a:off x="4254358" y="2163290"/>
              <a:ext cx="5426246" cy="5029200"/>
            </a:xfrm>
            <a:prstGeom prst="ellipse">
              <a:avLst/>
            </a:prstGeom>
            <a:gradFill flip="none" rotWithShape="1">
              <a:gsLst>
                <a:gs pos="0">
                  <a:schemeClr val="bg1"/>
                </a:gs>
                <a:gs pos="50000">
                  <a:schemeClr val="bg1"/>
                </a:gs>
                <a:gs pos="50000">
                  <a:schemeClr val="bg1">
                    <a:alpha val="92000"/>
                  </a:schemeClr>
                </a:gs>
                <a:gs pos="66000">
                  <a:schemeClr val="bg1">
                    <a:alpha val="0"/>
                  </a:schemeClr>
                </a:gs>
              </a:gsLst>
              <a:path path="circle">
                <a:fillToRect l="50000" t="50000" r="50000" b="50000"/>
              </a:path>
              <a:tileRect/>
            </a:gradFill>
            <a:ln w="127">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8" name="AC symbol"/>
            <p:cNvSpPr>
              <a:spLocks noChangeAspect="1"/>
            </p:cNvSpPr>
            <p:nvPr/>
          </p:nvSpPr>
          <p:spPr bwMode="auto">
            <a:xfrm>
              <a:off x="5269442" y="3018948"/>
              <a:ext cx="3399544" cy="333470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gradFill>
              <a:gsLst>
                <a:gs pos="40000">
                  <a:schemeClr val="accent1"/>
                </a:gs>
                <a:gs pos="100000">
                  <a:srgbClr val="960A14"/>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slide (grey)">
    <p:spTree>
      <p:nvGrpSpPr>
        <p:cNvPr id="1" name=""/>
        <p:cNvGrpSpPr/>
        <p:nvPr/>
      </p:nvGrpSpPr>
      <p:grpSpPr>
        <a:xfrm>
          <a:off x="0" y="0"/>
          <a:ext cx="0" cy="0"/>
          <a:chOff x="0" y="0"/>
          <a:chExt cx="0" cy="0"/>
        </a:xfrm>
      </p:grpSpPr>
      <p:pic>
        <p:nvPicPr>
          <p:cNvPr id="267" name="Picture 266" descr="Mappemonde-GriseFonce-10x7.5_300dpi_NEW.png"/>
          <p:cNvPicPr>
            <a:picLocks noChangeAspect="1"/>
          </p:cNvPicPr>
          <p:nvPr userDrawn="1"/>
        </p:nvPicPr>
        <p:blipFill>
          <a:blip r:embed="rId2" cstate="print"/>
          <a:stretch>
            <a:fillRect/>
          </a:stretch>
        </p:blipFill>
        <p:spPr>
          <a:xfrm>
            <a:off x="0" y="0"/>
            <a:ext cx="9144000" cy="6858000"/>
          </a:xfrm>
          <a:prstGeom prst="rect">
            <a:avLst/>
          </a:prstGeom>
        </p:spPr>
      </p:pic>
      <p:grpSp>
        <p:nvGrpSpPr>
          <p:cNvPr id="7" name="Verticals lines"/>
          <p:cNvGrpSpPr/>
          <p:nvPr userDrawn="1"/>
        </p:nvGrpSpPr>
        <p:grpSpPr>
          <a:xfrm>
            <a:off x="33301" y="0"/>
            <a:ext cx="9079104" cy="6858000"/>
            <a:chOff x="33301" y="0"/>
            <a:chExt cx="9079104" cy="6858000"/>
          </a:xfrm>
        </p:grpSpPr>
        <p:sp>
          <p:nvSpPr>
            <p:cNvPr id="10" name="Line 268"/>
            <p:cNvSpPr>
              <a:spLocks noChangeShapeType="1"/>
            </p:cNvSpPr>
            <p:nvPr/>
          </p:nvSpPr>
          <p:spPr bwMode="auto">
            <a:xfrm flipV="1">
              <a:off x="333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 name="Line 269"/>
            <p:cNvSpPr>
              <a:spLocks noChangeShapeType="1"/>
            </p:cNvSpPr>
            <p:nvPr/>
          </p:nvSpPr>
          <p:spPr bwMode="auto">
            <a:xfrm flipV="1">
              <a:off x="690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 name="Line 270"/>
            <p:cNvSpPr>
              <a:spLocks noChangeShapeType="1"/>
            </p:cNvSpPr>
            <p:nvPr/>
          </p:nvSpPr>
          <p:spPr bwMode="auto">
            <a:xfrm flipV="1">
              <a:off x="1047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 name="Line 271"/>
            <p:cNvSpPr>
              <a:spLocks noChangeShapeType="1"/>
            </p:cNvSpPr>
            <p:nvPr/>
          </p:nvSpPr>
          <p:spPr bwMode="auto">
            <a:xfrm flipV="1">
              <a:off x="1405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 name="Line 272"/>
            <p:cNvSpPr>
              <a:spLocks noChangeShapeType="1"/>
            </p:cNvSpPr>
            <p:nvPr/>
          </p:nvSpPr>
          <p:spPr bwMode="auto">
            <a:xfrm flipV="1">
              <a:off x="1762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 name="Line 273"/>
            <p:cNvSpPr>
              <a:spLocks noChangeShapeType="1"/>
            </p:cNvSpPr>
            <p:nvPr/>
          </p:nvSpPr>
          <p:spPr bwMode="auto">
            <a:xfrm flipV="1">
              <a:off x="2119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 name="Line 274"/>
            <p:cNvSpPr>
              <a:spLocks noChangeShapeType="1"/>
            </p:cNvSpPr>
            <p:nvPr/>
          </p:nvSpPr>
          <p:spPr bwMode="auto">
            <a:xfrm flipV="1">
              <a:off x="2477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 name="Line 275"/>
            <p:cNvSpPr>
              <a:spLocks noChangeShapeType="1"/>
            </p:cNvSpPr>
            <p:nvPr/>
          </p:nvSpPr>
          <p:spPr bwMode="auto">
            <a:xfrm flipV="1">
              <a:off x="2834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 name="Line 276"/>
            <p:cNvSpPr>
              <a:spLocks noChangeShapeType="1"/>
            </p:cNvSpPr>
            <p:nvPr/>
          </p:nvSpPr>
          <p:spPr bwMode="auto">
            <a:xfrm flipV="1">
              <a:off x="3192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 name="Line 277"/>
            <p:cNvSpPr>
              <a:spLocks noChangeShapeType="1"/>
            </p:cNvSpPr>
            <p:nvPr/>
          </p:nvSpPr>
          <p:spPr bwMode="auto">
            <a:xfrm flipV="1">
              <a:off x="3549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 name="Line 278"/>
            <p:cNvSpPr>
              <a:spLocks noChangeShapeType="1"/>
            </p:cNvSpPr>
            <p:nvPr/>
          </p:nvSpPr>
          <p:spPr bwMode="auto">
            <a:xfrm flipV="1">
              <a:off x="3906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 name="Line 279"/>
            <p:cNvSpPr>
              <a:spLocks noChangeShapeType="1"/>
            </p:cNvSpPr>
            <p:nvPr/>
          </p:nvSpPr>
          <p:spPr bwMode="auto">
            <a:xfrm flipV="1">
              <a:off x="4264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 name="Line 280"/>
            <p:cNvSpPr>
              <a:spLocks noChangeShapeType="1"/>
            </p:cNvSpPr>
            <p:nvPr/>
          </p:nvSpPr>
          <p:spPr bwMode="auto">
            <a:xfrm flipV="1">
              <a:off x="4621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 name="Line 281"/>
            <p:cNvSpPr>
              <a:spLocks noChangeShapeType="1"/>
            </p:cNvSpPr>
            <p:nvPr/>
          </p:nvSpPr>
          <p:spPr bwMode="auto">
            <a:xfrm flipV="1">
              <a:off x="4978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 name="Line 282"/>
            <p:cNvSpPr>
              <a:spLocks noChangeShapeType="1"/>
            </p:cNvSpPr>
            <p:nvPr/>
          </p:nvSpPr>
          <p:spPr bwMode="auto">
            <a:xfrm flipV="1">
              <a:off x="5336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 name="Line 283"/>
            <p:cNvSpPr>
              <a:spLocks noChangeShapeType="1"/>
            </p:cNvSpPr>
            <p:nvPr/>
          </p:nvSpPr>
          <p:spPr bwMode="auto">
            <a:xfrm flipV="1">
              <a:off x="5693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 name="Line 284"/>
            <p:cNvSpPr>
              <a:spLocks noChangeShapeType="1"/>
            </p:cNvSpPr>
            <p:nvPr/>
          </p:nvSpPr>
          <p:spPr bwMode="auto">
            <a:xfrm flipV="1">
              <a:off x="6051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 name="Line 285"/>
            <p:cNvSpPr>
              <a:spLocks noChangeShapeType="1"/>
            </p:cNvSpPr>
            <p:nvPr/>
          </p:nvSpPr>
          <p:spPr bwMode="auto">
            <a:xfrm flipV="1">
              <a:off x="6408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 name="Line 286"/>
            <p:cNvSpPr>
              <a:spLocks noChangeShapeType="1"/>
            </p:cNvSpPr>
            <p:nvPr/>
          </p:nvSpPr>
          <p:spPr bwMode="auto">
            <a:xfrm flipV="1">
              <a:off x="6765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 name="Line 287"/>
            <p:cNvSpPr>
              <a:spLocks noChangeShapeType="1"/>
            </p:cNvSpPr>
            <p:nvPr/>
          </p:nvSpPr>
          <p:spPr bwMode="auto">
            <a:xfrm flipV="1">
              <a:off x="7123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 name="Line 288"/>
            <p:cNvSpPr>
              <a:spLocks noChangeShapeType="1"/>
            </p:cNvSpPr>
            <p:nvPr/>
          </p:nvSpPr>
          <p:spPr bwMode="auto">
            <a:xfrm flipV="1">
              <a:off x="7480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 name="Line 289"/>
            <p:cNvSpPr>
              <a:spLocks noChangeShapeType="1"/>
            </p:cNvSpPr>
            <p:nvPr/>
          </p:nvSpPr>
          <p:spPr bwMode="auto">
            <a:xfrm flipV="1">
              <a:off x="7837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 name="Line 290"/>
            <p:cNvSpPr>
              <a:spLocks noChangeShapeType="1"/>
            </p:cNvSpPr>
            <p:nvPr/>
          </p:nvSpPr>
          <p:spPr bwMode="auto">
            <a:xfrm flipV="1">
              <a:off x="8195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 name="Line 291"/>
            <p:cNvSpPr>
              <a:spLocks noChangeShapeType="1"/>
            </p:cNvSpPr>
            <p:nvPr/>
          </p:nvSpPr>
          <p:spPr bwMode="auto">
            <a:xfrm flipV="1">
              <a:off x="8552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 name="Line 292"/>
            <p:cNvSpPr>
              <a:spLocks noChangeShapeType="1"/>
            </p:cNvSpPr>
            <p:nvPr/>
          </p:nvSpPr>
          <p:spPr bwMode="auto">
            <a:xfrm flipV="1">
              <a:off x="8910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 name="Line 293"/>
            <p:cNvSpPr>
              <a:spLocks noChangeShapeType="1"/>
            </p:cNvSpPr>
            <p:nvPr/>
          </p:nvSpPr>
          <p:spPr bwMode="auto">
            <a:xfrm flipV="1">
              <a:off x="9267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 name="Line 294"/>
            <p:cNvSpPr>
              <a:spLocks noChangeShapeType="1"/>
            </p:cNvSpPr>
            <p:nvPr/>
          </p:nvSpPr>
          <p:spPr bwMode="auto">
            <a:xfrm flipV="1">
              <a:off x="9624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 name="Line 295"/>
            <p:cNvSpPr>
              <a:spLocks noChangeShapeType="1"/>
            </p:cNvSpPr>
            <p:nvPr/>
          </p:nvSpPr>
          <p:spPr bwMode="auto">
            <a:xfrm flipV="1">
              <a:off x="9982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 name="Line 296"/>
            <p:cNvSpPr>
              <a:spLocks noChangeShapeType="1"/>
            </p:cNvSpPr>
            <p:nvPr/>
          </p:nvSpPr>
          <p:spPr bwMode="auto">
            <a:xfrm flipV="1">
              <a:off x="10339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 name="Line 297"/>
            <p:cNvSpPr>
              <a:spLocks noChangeShapeType="1"/>
            </p:cNvSpPr>
            <p:nvPr/>
          </p:nvSpPr>
          <p:spPr bwMode="auto">
            <a:xfrm flipV="1">
              <a:off x="10697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 name="Line 298"/>
            <p:cNvSpPr>
              <a:spLocks noChangeShapeType="1"/>
            </p:cNvSpPr>
            <p:nvPr/>
          </p:nvSpPr>
          <p:spPr bwMode="auto">
            <a:xfrm flipV="1">
              <a:off x="11054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 name="Line 299"/>
            <p:cNvSpPr>
              <a:spLocks noChangeShapeType="1"/>
            </p:cNvSpPr>
            <p:nvPr/>
          </p:nvSpPr>
          <p:spPr bwMode="auto">
            <a:xfrm flipV="1">
              <a:off x="11411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 name="Line 300"/>
            <p:cNvSpPr>
              <a:spLocks noChangeShapeType="1"/>
            </p:cNvSpPr>
            <p:nvPr/>
          </p:nvSpPr>
          <p:spPr bwMode="auto">
            <a:xfrm flipV="1">
              <a:off x="11769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 name="Line 301"/>
            <p:cNvSpPr>
              <a:spLocks noChangeShapeType="1"/>
            </p:cNvSpPr>
            <p:nvPr/>
          </p:nvSpPr>
          <p:spPr bwMode="auto">
            <a:xfrm flipV="1">
              <a:off x="12126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 name="Line 302"/>
            <p:cNvSpPr>
              <a:spLocks noChangeShapeType="1"/>
            </p:cNvSpPr>
            <p:nvPr/>
          </p:nvSpPr>
          <p:spPr bwMode="auto">
            <a:xfrm flipV="1">
              <a:off x="12483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 name="Line 303"/>
            <p:cNvSpPr>
              <a:spLocks noChangeShapeType="1"/>
            </p:cNvSpPr>
            <p:nvPr/>
          </p:nvSpPr>
          <p:spPr bwMode="auto">
            <a:xfrm flipV="1">
              <a:off x="12841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 name="Line 304"/>
            <p:cNvSpPr>
              <a:spLocks noChangeShapeType="1"/>
            </p:cNvSpPr>
            <p:nvPr/>
          </p:nvSpPr>
          <p:spPr bwMode="auto">
            <a:xfrm flipV="1">
              <a:off x="13198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 name="Line 305"/>
            <p:cNvSpPr>
              <a:spLocks noChangeShapeType="1"/>
            </p:cNvSpPr>
            <p:nvPr/>
          </p:nvSpPr>
          <p:spPr bwMode="auto">
            <a:xfrm flipV="1">
              <a:off x="13556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 name="Line 306"/>
            <p:cNvSpPr>
              <a:spLocks noChangeShapeType="1"/>
            </p:cNvSpPr>
            <p:nvPr/>
          </p:nvSpPr>
          <p:spPr bwMode="auto">
            <a:xfrm flipV="1">
              <a:off x="13913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 name="Line 307"/>
            <p:cNvSpPr>
              <a:spLocks noChangeShapeType="1"/>
            </p:cNvSpPr>
            <p:nvPr/>
          </p:nvSpPr>
          <p:spPr bwMode="auto">
            <a:xfrm flipV="1">
              <a:off x="14270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 name="Line 308"/>
            <p:cNvSpPr>
              <a:spLocks noChangeShapeType="1"/>
            </p:cNvSpPr>
            <p:nvPr/>
          </p:nvSpPr>
          <p:spPr bwMode="auto">
            <a:xfrm flipV="1">
              <a:off x="14628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 name="Line 309"/>
            <p:cNvSpPr>
              <a:spLocks noChangeShapeType="1"/>
            </p:cNvSpPr>
            <p:nvPr/>
          </p:nvSpPr>
          <p:spPr bwMode="auto">
            <a:xfrm flipV="1">
              <a:off x="14985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 name="Line 310"/>
            <p:cNvSpPr>
              <a:spLocks noChangeShapeType="1"/>
            </p:cNvSpPr>
            <p:nvPr/>
          </p:nvSpPr>
          <p:spPr bwMode="auto">
            <a:xfrm flipV="1">
              <a:off x="15342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 name="Line 311"/>
            <p:cNvSpPr>
              <a:spLocks noChangeShapeType="1"/>
            </p:cNvSpPr>
            <p:nvPr/>
          </p:nvSpPr>
          <p:spPr bwMode="auto">
            <a:xfrm flipV="1">
              <a:off x="15700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 name="Line 312"/>
            <p:cNvSpPr>
              <a:spLocks noChangeShapeType="1"/>
            </p:cNvSpPr>
            <p:nvPr/>
          </p:nvSpPr>
          <p:spPr bwMode="auto">
            <a:xfrm flipV="1">
              <a:off x="16057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 name="Line 313"/>
            <p:cNvSpPr>
              <a:spLocks noChangeShapeType="1"/>
            </p:cNvSpPr>
            <p:nvPr/>
          </p:nvSpPr>
          <p:spPr bwMode="auto">
            <a:xfrm flipV="1">
              <a:off x="16415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 name="Line 314"/>
            <p:cNvSpPr>
              <a:spLocks noChangeShapeType="1"/>
            </p:cNvSpPr>
            <p:nvPr/>
          </p:nvSpPr>
          <p:spPr bwMode="auto">
            <a:xfrm flipV="1">
              <a:off x="16772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 name="Line 315"/>
            <p:cNvSpPr>
              <a:spLocks noChangeShapeType="1"/>
            </p:cNvSpPr>
            <p:nvPr/>
          </p:nvSpPr>
          <p:spPr bwMode="auto">
            <a:xfrm flipV="1">
              <a:off x="17129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 name="Line 316"/>
            <p:cNvSpPr>
              <a:spLocks noChangeShapeType="1"/>
            </p:cNvSpPr>
            <p:nvPr/>
          </p:nvSpPr>
          <p:spPr bwMode="auto">
            <a:xfrm flipV="1">
              <a:off x="17487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 name="Line 317"/>
            <p:cNvSpPr>
              <a:spLocks noChangeShapeType="1"/>
            </p:cNvSpPr>
            <p:nvPr/>
          </p:nvSpPr>
          <p:spPr bwMode="auto">
            <a:xfrm flipV="1">
              <a:off x="17844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 name="Line 318"/>
            <p:cNvSpPr>
              <a:spLocks noChangeShapeType="1"/>
            </p:cNvSpPr>
            <p:nvPr/>
          </p:nvSpPr>
          <p:spPr bwMode="auto">
            <a:xfrm flipV="1">
              <a:off x="18202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 name="Line 319"/>
            <p:cNvSpPr>
              <a:spLocks noChangeShapeType="1"/>
            </p:cNvSpPr>
            <p:nvPr/>
          </p:nvSpPr>
          <p:spPr bwMode="auto">
            <a:xfrm flipV="1">
              <a:off x="18559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 name="Line 320"/>
            <p:cNvSpPr>
              <a:spLocks noChangeShapeType="1"/>
            </p:cNvSpPr>
            <p:nvPr/>
          </p:nvSpPr>
          <p:spPr bwMode="auto">
            <a:xfrm flipV="1">
              <a:off x="18916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 name="Line 321"/>
            <p:cNvSpPr>
              <a:spLocks noChangeShapeType="1"/>
            </p:cNvSpPr>
            <p:nvPr/>
          </p:nvSpPr>
          <p:spPr bwMode="auto">
            <a:xfrm flipV="1">
              <a:off x="19274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 name="Line 322"/>
            <p:cNvSpPr>
              <a:spLocks noChangeShapeType="1"/>
            </p:cNvSpPr>
            <p:nvPr/>
          </p:nvSpPr>
          <p:spPr bwMode="auto">
            <a:xfrm flipV="1">
              <a:off x="19631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 name="Line 323"/>
            <p:cNvSpPr>
              <a:spLocks noChangeShapeType="1"/>
            </p:cNvSpPr>
            <p:nvPr/>
          </p:nvSpPr>
          <p:spPr bwMode="auto">
            <a:xfrm flipV="1">
              <a:off x="19988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 name="Line 324"/>
            <p:cNvSpPr>
              <a:spLocks noChangeShapeType="1"/>
            </p:cNvSpPr>
            <p:nvPr/>
          </p:nvSpPr>
          <p:spPr bwMode="auto">
            <a:xfrm flipV="1">
              <a:off x="20346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 name="Line 325"/>
            <p:cNvSpPr>
              <a:spLocks noChangeShapeType="1"/>
            </p:cNvSpPr>
            <p:nvPr/>
          </p:nvSpPr>
          <p:spPr bwMode="auto">
            <a:xfrm flipV="1">
              <a:off x="20703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 name="Line 326"/>
            <p:cNvSpPr>
              <a:spLocks noChangeShapeType="1"/>
            </p:cNvSpPr>
            <p:nvPr/>
          </p:nvSpPr>
          <p:spPr bwMode="auto">
            <a:xfrm flipV="1">
              <a:off x="21061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 name="Line 327"/>
            <p:cNvSpPr>
              <a:spLocks noChangeShapeType="1"/>
            </p:cNvSpPr>
            <p:nvPr/>
          </p:nvSpPr>
          <p:spPr bwMode="auto">
            <a:xfrm flipV="1">
              <a:off x="21418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 name="Line 328"/>
            <p:cNvSpPr>
              <a:spLocks noChangeShapeType="1"/>
            </p:cNvSpPr>
            <p:nvPr/>
          </p:nvSpPr>
          <p:spPr bwMode="auto">
            <a:xfrm flipV="1">
              <a:off x="21775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 name="Line 329"/>
            <p:cNvSpPr>
              <a:spLocks noChangeShapeType="1"/>
            </p:cNvSpPr>
            <p:nvPr/>
          </p:nvSpPr>
          <p:spPr bwMode="auto">
            <a:xfrm flipV="1">
              <a:off x="22133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 name="Line 330"/>
            <p:cNvSpPr>
              <a:spLocks noChangeShapeType="1"/>
            </p:cNvSpPr>
            <p:nvPr/>
          </p:nvSpPr>
          <p:spPr bwMode="auto">
            <a:xfrm flipV="1">
              <a:off x="22490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 name="Line 331"/>
            <p:cNvSpPr>
              <a:spLocks noChangeShapeType="1"/>
            </p:cNvSpPr>
            <p:nvPr/>
          </p:nvSpPr>
          <p:spPr bwMode="auto">
            <a:xfrm flipV="1">
              <a:off x="22847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 name="Line 332"/>
            <p:cNvSpPr>
              <a:spLocks noChangeShapeType="1"/>
            </p:cNvSpPr>
            <p:nvPr/>
          </p:nvSpPr>
          <p:spPr bwMode="auto">
            <a:xfrm flipV="1">
              <a:off x="23205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 name="Line 333"/>
            <p:cNvSpPr>
              <a:spLocks noChangeShapeType="1"/>
            </p:cNvSpPr>
            <p:nvPr/>
          </p:nvSpPr>
          <p:spPr bwMode="auto">
            <a:xfrm flipV="1">
              <a:off x="23562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 name="Line 334"/>
            <p:cNvSpPr>
              <a:spLocks noChangeShapeType="1"/>
            </p:cNvSpPr>
            <p:nvPr/>
          </p:nvSpPr>
          <p:spPr bwMode="auto">
            <a:xfrm flipV="1">
              <a:off x="23920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 name="Line 335"/>
            <p:cNvSpPr>
              <a:spLocks noChangeShapeType="1"/>
            </p:cNvSpPr>
            <p:nvPr/>
          </p:nvSpPr>
          <p:spPr bwMode="auto">
            <a:xfrm flipV="1">
              <a:off x="24277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 name="Line 336"/>
            <p:cNvSpPr>
              <a:spLocks noChangeShapeType="1"/>
            </p:cNvSpPr>
            <p:nvPr/>
          </p:nvSpPr>
          <p:spPr bwMode="auto">
            <a:xfrm flipV="1">
              <a:off x="24634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 name="Line 337"/>
            <p:cNvSpPr>
              <a:spLocks noChangeShapeType="1"/>
            </p:cNvSpPr>
            <p:nvPr/>
          </p:nvSpPr>
          <p:spPr bwMode="auto">
            <a:xfrm flipV="1">
              <a:off x="24992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 name="Line 338"/>
            <p:cNvSpPr>
              <a:spLocks noChangeShapeType="1"/>
            </p:cNvSpPr>
            <p:nvPr/>
          </p:nvSpPr>
          <p:spPr bwMode="auto">
            <a:xfrm flipV="1">
              <a:off x="25349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 name="Line 339"/>
            <p:cNvSpPr>
              <a:spLocks noChangeShapeType="1"/>
            </p:cNvSpPr>
            <p:nvPr/>
          </p:nvSpPr>
          <p:spPr bwMode="auto">
            <a:xfrm flipV="1">
              <a:off x="25706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 name="Line 340"/>
            <p:cNvSpPr>
              <a:spLocks noChangeShapeType="1"/>
            </p:cNvSpPr>
            <p:nvPr/>
          </p:nvSpPr>
          <p:spPr bwMode="auto">
            <a:xfrm flipV="1">
              <a:off x="26064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 name="Line 341"/>
            <p:cNvSpPr>
              <a:spLocks noChangeShapeType="1"/>
            </p:cNvSpPr>
            <p:nvPr/>
          </p:nvSpPr>
          <p:spPr bwMode="auto">
            <a:xfrm flipV="1">
              <a:off x="26421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 name="Line 342"/>
            <p:cNvSpPr>
              <a:spLocks noChangeShapeType="1"/>
            </p:cNvSpPr>
            <p:nvPr/>
          </p:nvSpPr>
          <p:spPr bwMode="auto">
            <a:xfrm flipV="1">
              <a:off x="26779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 name="Line 343"/>
            <p:cNvSpPr>
              <a:spLocks noChangeShapeType="1"/>
            </p:cNvSpPr>
            <p:nvPr/>
          </p:nvSpPr>
          <p:spPr bwMode="auto">
            <a:xfrm flipV="1">
              <a:off x="27136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 name="Line 344"/>
            <p:cNvSpPr>
              <a:spLocks noChangeShapeType="1"/>
            </p:cNvSpPr>
            <p:nvPr/>
          </p:nvSpPr>
          <p:spPr bwMode="auto">
            <a:xfrm flipV="1">
              <a:off x="27493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 name="Line 345"/>
            <p:cNvSpPr>
              <a:spLocks noChangeShapeType="1"/>
            </p:cNvSpPr>
            <p:nvPr/>
          </p:nvSpPr>
          <p:spPr bwMode="auto">
            <a:xfrm flipV="1">
              <a:off x="27851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8" name="Line 346"/>
            <p:cNvSpPr>
              <a:spLocks noChangeShapeType="1"/>
            </p:cNvSpPr>
            <p:nvPr/>
          </p:nvSpPr>
          <p:spPr bwMode="auto">
            <a:xfrm flipV="1">
              <a:off x="28208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9" name="Line 347"/>
            <p:cNvSpPr>
              <a:spLocks noChangeShapeType="1"/>
            </p:cNvSpPr>
            <p:nvPr/>
          </p:nvSpPr>
          <p:spPr bwMode="auto">
            <a:xfrm flipV="1">
              <a:off x="28566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0" name="Line 348"/>
            <p:cNvSpPr>
              <a:spLocks noChangeShapeType="1"/>
            </p:cNvSpPr>
            <p:nvPr/>
          </p:nvSpPr>
          <p:spPr bwMode="auto">
            <a:xfrm flipV="1">
              <a:off x="28923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1" name="Line 349"/>
            <p:cNvSpPr>
              <a:spLocks noChangeShapeType="1"/>
            </p:cNvSpPr>
            <p:nvPr/>
          </p:nvSpPr>
          <p:spPr bwMode="auto">
            <a:xfrm flipV="1">
              <a:off x="29280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2" name="Line 350"/>
            <p:cNvSpPr>
              <a:spLocks noChangeShapeType="1"/>
            </p:cNvSpPr>
            <p:nvPr/>
          </p:nvSpPr>
          <p:spPr bwMode="auto">
            <a:xfrm flipV="1">
              <a:off x="29638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3" name="Line 351"/>
            <p:cNvSpPr>
              <a:spLocks noChangeShapeType="1"/>
            </p:cNvSpPr>
            <p:nvPr/>
          </p:nvSpPr>
          <p:spPr bwMode="auto">
            <a:xfrm flipV="1">
              <a:off x="29995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4" name="Line 352"/>
            <p:cNvSpPr>
              <a:spLocks noChangeShapeType="1"/>
            </p:cNvSpPr>
            <p:nvPr/>
          </p:nvSpPr>
          <p:spPr bwMode="auto">
            <a:xfrm flipV="1">
              <a:off x="30352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5" name="Line 353"/>
            <p:cNvSpPr>
              <a:spLocks noChangeShapeType="1"/>
            </p:cNvSpPr>
            <p:nvPr/>
          </p:nvSpPr>
          <p:spPr bwMode="auto">
            <a:xfrm flipV="1">
              <a:off x="30710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6" name="Line 354"/>
            <p:cNvSpPr>
              <a:spLocks noChangeShapeType="1"/>
            </p:cNvSpPr>
            <p:nvPr/>
          </p:nvSpPr>
          <p:spPr bwMode="auto">
            <a:xfrm flipV="1">
              <a:off x="31067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7" name="Line 355"/>
            <p:cNvSpPr>
              <a:spLocks noChangeShapeType="1"/>
            </p:cNvSpPr>
            <p:nvPr/>
          </p:nvSpPr>
          <p:spPr bwMode="auto">
            <a:xfrm flipV="1">
              <a:off x="31425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8" name="Line 356"/>
            <p:cNvSpPr>
              <a:spLocks noChangeShapeType="1"/>
            </p:cNvSpPr>
            <p:nvPr/>
          </p:nvSpPr>
          <p:spPr bwMode="auto">
            <a:xfrm flipV="1">
              <a:off x="31782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9" name="Line 357"/>
            <p:cNvSpPr>
              <a:spLocks noChangeShapeType="1"/>
            </p:cNvSpPr>
            <p:nvPr/>
          </p:nvSpPr>
          <p:spPr bwMode="auto">
            <a:xfrm flipV="1">
              <a:off x="32139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0" name="Line 358"/>
            <p:cNvSpPr>
              <a:spLocks noChangeShapeType="1"/>
            </p:cNvSpPr>
            <p:nvPr/>
          </p:nvSpPr>
          <p:spPr bwMode="auto">
            <a:xfrm flipV="1">
              <a:off x="32497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1" name="Line 359"/>
            <p:cNvSpPr>
              <a:spLocks noChangeShapeType="1"/>
            </p:cNvSpPr>
            <p:nvPr/>
          </p:nvSpPr>
          <p:spPr bwMode="auto">
            <a:xfrm flipV="1">
              <a:off x="32854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2" name="Line 360"/>
            <p:cNvSpPr>
              <a:spLocks noChangeShapeType="1"/>
            </p:cNvSpPr>
            <p:nvPr/>
          </p:nvSpPr>
          <p:spPr bwMode="auto">
            <a:xfrm flipV="1">
              <a:off x="33211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3" name="Line 361"/>
            <p:cNvSpPr>
              <a:spLocks noChangeShapeType="1"/>
            </p:cNvSpPr>
            <p:nvPr/>
          </p:nvSpPr>
          <p:spPr bwMode="auto">
            <a:xfrm flipV="1">
              <a:off x="33569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4" name="Line 362"/>
            <p:cNvSpPr>
              <a:spLocks noChangeShapeType="1"/>
            </p:cNvSpPr>
            <p:nvPr/>
          </p:nvSpPr>
          <p:spPr bwMode="auto">
            <a:xfrm flipV="1">
              <a:off x="33926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5" name="Line 363"/>
            <p:cNvSpPr>
              <a:spLocks noChangeShapeType="1"/>
            </p:cNvSpPr>
            <p:nvPr/>
          </p:nvSpPr>
          <p:spPr bwMode="auto">
            <a:xfrm flipV="1">
              <a:off x="34284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6" name="Line 364"/>
            <p:cNvSpPr>
              <a:spLocks noChangeShapeType="1"/>
            </p:cNvSpPr>
            <p:nvPr/>
          </p:nvSpPr>
          <p:spPr bwMode="auto">
            <a:xfrm flipV="1">
              <a:off x="34641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7" name="Line 365"/>
            <p:cNvSpPr>
              <a:spLocks noChangeShapeType="1"/>
            </p:cNvSpPr>
            <p:nvPr/>
          </p:nvSpPr>
          <p:spPr bwMode="auto">
            <a:xfrm flipV="1">
              <a:off x="34998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8" name="Line 366"/>
            <p:cNvSpPr>
              <a:spLocks noChangeShapeType="1"/>
            </p:cNvSpPr>
            <p:nvPr/>
          </p:nvSpPr>
          <p:spPr bwMode="auto">
            <a:xfrm flipV="1">
              <a:off x="35356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9" name="Line 367"/>
            <p:cNvSpPr>
              <a:spLocks noChangeShapeType="1"/>
            </p:cNvSpPr>
            <p:nvPr/>
          </p:nvSpPr>
          <p:spPr bwMode="auto">
            <a:xfrm flipV="1">
              <a:off x="35713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0" name="Line 368"/>
            <p:cNvSpPr>
              <a:spLocks noChangeShapeType="1"/>
            </p:cNvSpPr>
            <p:nvPr/>
          </p:nvSpPr>
          <p:spPr bwMode="auto">
            <a:xfrm flipV="1">
              <a:off x="36071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1" name="Line 369"/>
            <p:cNvSpPr>
              <a:spLocks noChangeShapeType="1"/>
            </p:cNvSpPr>
            <p:nvPr/>
          </p:nvSpPr>
          <p:spPr bwMode="auto">
            <a:xfrm flipV="1">
              <a:off x="36428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2" name="Line 370"/>
            <p:cNvSpPr>
              <a:spLocks noChangeShapeType="1"/>
            </p:cNvSpPr>
            <p:nvPr/>
          </p:nvSpPr>
          <p:spPr bwMode="auto">
            <a:xfrm flipV="1">
              <a:off x="36785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3" name="Line 371"/>
            <p:cNvSpPr>
              <a:spLocks noChangeShapeType="1"/>
            </p:cNvSpPr>
            <p:nvPr/>
          </p:nvSpPr>
          <p:spPr bwMode="auto">
            <a:xfrm flipV="1">
              <a:off x="37143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4" name="Line 372"/>
            <p:cNvSpPr>
              <a:spLocks noChangeShapeType="1"/>
            </p:cNvSpPr>
            <p:nvPr/>
          </p:nvSpPr>
          <p:spPr bwMode="auto">
            <a:xfrm flipV="1">
              <a:off x="37500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5" name="Line 373"/>
            <p:cNvSpPr>
              <a:spLocks noChangeShapeType="1"/>
            </p:cNvSpPr>
            <p:nvPr/>
          </p:nvSpPr>
          <p:spPr bwMode="auto">
            <a:xfrm flipV="1">
              <a:off x="37857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6" name="Line 374"/>
            <p:cNvSpPr>
              <a:spLocks noChangeShapeType="1"/>
            </p:cNvSpPr>
            <p:nvPr/>
          </p:nvSpPr>
          <p:spPr bwMode="auto">
            <a:xfrm flipV="1">
              <a:off x="38215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7" name="Line 375"/>
            <p:cNvSpPr>
              <a:spLocks noChangeShapeType="1"/>
            </p:cNvSpPr>
            <p:nvPr/>
          </p:nvSpPr>
          <p:spPr bwMode="auto">
            <a:xfrm flipV="1">
              <a:off x="38572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8" name="Line 376"/>
            <p:cNvSpPr>
              <a:spLocks noChangeShapeType="1"/>
            </p:cNvSpPr>
            <p:nvPr/>
          </p:nvSpPr>
          <p:spPr bwMode="auto">
            <a:xfrm flipV="1">
              <a:off x="38930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9" name="Line 377"/>
            <p:cNvSpPr>
              <a:spLocks noChangeShapeType="1"/>
            </p:cNvSpPr>
            <p:nvPr/>
          </p:nvSpPr>
          <p:spPr bwMode="auto">
            <a:xfrm flipV="1">
              <a:off x="39287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0" name="Line 378"/>
            <p:cNvSpPr>
              <a:spLocks noChangeShapeType="1"/>
            </p:cNvSpPr>
            <p:nvPr/>
          </p:nvSpPr>
          <p:spPr bwMode="auto">
            <a:xfrm flipV="1">
              <a:off x="39644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1" name="Line 379"/>
            <p:cNvSpPr>
              <a:spLocks noChangeShapeType="1"/>
            </p:cNvSpPr>
            <p:nvPr/>
          </p:nvSpPr>
          <p:spPr bwMode="auto">
            <a:xfrm flipV="1">
              <a:off x="40002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2" name="Line 380"/>
            <p:cNvSpPr>
              <a:spLocks noChangeShapeType="1"/>
            </p:cNvSpPr>
            <p:nvPr/>
          </p:nvSpPr>
          <p:spPr bwMode="auto">
            <a:xfrm flipV="1">
              <a:off x="40359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3" name="Line 381"/>
            <p:cNvSpPr>
              <a:spLocks noChangeShapeType="1"/>
            </p:cNvSpPr>
            <p:nvPr/>
          </p:nvSpPr>
          <p:spPr bwMode="auto">
            <a:xfrm flipV="1">
              <a:off x="40716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4" name="Line 382"/>
            <p:cNvSpPr>
              <a:spLocks noChangeShapeType="1"/>
            </p:cNvSpPr>
            <p:nvPr/>
          </p:nvSpPr>
          <p:spPr bwMode="auto">
            <a:xfrm flipV="1">
              <a:off x="41074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5" name="Line 383"/>
            <p:cNvSpPr>
              <a:spLocks noChangeShapeType="1"/>
            </p:cNvSpPr>
            <p:nvPr/>
          </p:nvSpPr>
          <p:spPr bwMode="auto">
            <a:xfrm flipV="1">
              <a:off x="41431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6" name="Line 384"/>
            <p:cNvSpPr>
              <a:spLocks noChangeShapeType="1"/>
            </p:cNvSpPr>
            <p:nvPr/>
          </p:nvSpPr>
          <p:spPr bwMode="auto">
            <a:xfrm flipV="1">
              <a:off x="41789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7" name="Line 385"/>
            <p:cNvSpPr>
              <a:spLocks noChangeShapeType="1"/>
            </p:cNvSpPr>
            <p:nvPr/>
          </p:nvSpPr>
          <p:spPr bwMode="auto">
            <a:xfrm flipV="1">
              <a:off x="42146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8" name="Line 386"/>
            <p:cNvSpPr>
              <a:spLocks noChangeShapeType="1"/>
            </p:cNvSpPr>
            <p:nvPr/>
          </p:nvSpPr>
          <p:spPr bwMode="auto">
            <a:xfrm flipV="1">
              <a:off x="42503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9" name="Line 387"/>
            <p:cNvSpPr>
              <a:spLocks noChangeShapeType="1"/>
            </p:cNvSpPr>
            <p:nvPr/>
          </p:nvSpPr>
          <p:spPr bwMode="auto">
            <a:xfrm flipV="1">
              <a:off x="42861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0" name="Line 388"/>
            <p:cNvSpPr>
              <a:spLocks noChangeShapeType="1"/>
            </p:cNvSpPr>
            <p:nvPr/>
          </p:nvSpPr>
          <p:spPr bwMode="auto">
            <a:xfrm flipV="1">
              <a:off x="43218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1" name="Line 389"/>
            <p:cNvSpPr>
              <a:spLocks noChangeShapeType="1"/>
            </p:cNvSpPr>
            <p:nvPr/>
          </p:nvSpPr>
          <p:spPr bwMode="auto">
            <a:xfrm flipV="1">
              <a:off x="43575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2" name="Line 390"/>
            <p:cNvSpPr>
              <a:spLocks noChangeShapeType="1"/>
            </p:cNvSpPr>
            <p:nvPr/>
          </p:nvSpPr>
          <p:spPr bwMode="auto">
            <a:xfrm flipV="1">
              <a:off x="43933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3" name="Line 391"/>
            <p:cNvSpPr>
              <a:spLocks noChangeShapeType="1"/>
            </p:cNvSpPr>
            <p:nvPr/>
          </p:nvSpPr>
          <p:spPr bwMode="auto">
            <a:xfrm flipV="1">
              <a:off x="44290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4" name="Line 392"/>
            <p:cNvSpPr>
              <a:spLocks noChangeShapeType="1"/>
            </p:cNvSpPr>
            <p:nvPr/>
          </p:nvSpPr>
          <p:spPr bwMode="auto">
            <a:xfrm flipV="1">
              <a:off x="44648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5" name="Line 393"/>
            <p:cNvSpPr>
              <a:spLocks noChangeShapeType="1"/>
            </p:cNvSpPr>
            <p:nvPr/>
          </p:nvSpPr>
          <p:spPr bwMode="auto">
            <a:xfrm flipV="1">
              <a:off x="45005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6" name="Line 394"/>
            <p:cNvSpPr>
              <a:spLocks noChangeShapeType="1"/>
            </p:cNvSpPr>
            <p:nvPr/>
          </p:nvSpPr>
          <p:spPr bwMode="auto">
            <a:xfrm flipV="1">
              <a:off x="45362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7" name="Line 395"/>
            <p:cNvSpPr>
              <a:spLocks noChangeShapeType="1"/>
            </p:cNvSpPr>
            <p:nvPr/>
          </p:nvSpPr>
          <p:spPr bwMode="auto">
            <a:xfrm flipV="1">
              <a:off x="45720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8" name="Line 396"/>
            <p:cNvSpPr>
              <a:spLocks noChangeShapeType="1"/>
            </p:cNvSpPr>
            <p:nvPr/>
          </p:nvSpPr>
          <p:spPr bwMode="auto">
            <a:xfrm flipV="1">
              <a:off x="46077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9" name="Line 397"/>
            <p:cNvSpPr>
              <a:spLocks noChangeShapeType="1"/>
            </p:cNvSpPr>
            <p:nvPr/>
          </p:nvSpPr>
          <p:spPr bwMode="auto">
            <a:xfrm flipV="1">
              <a:off x="46435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0" name="Line 398"/>
            <p:cNvSpPr>
              <a:spLocks noChangeShapeType="1"/>
            </p:cNvSpPr>
            <p:nvPr/>
          </p:nvSpPr>
          <p:spPr bwMode="auto">
            <a:xfrm flipV="1">
              <a:off x="46792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1" name="Line 399"/>
            <p:cNvSpPr>
              <a:spLocks noChangeShapeType="1"/>
            </p:cNvSpPr>
            <p:nvPr/>
          </p:nvSpPr>
          <p:spPr bwMode="auto">
            <a:xfrm flipV="1">
              <a:off x="47149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2" name="Line 400"/>
            <p:cNvSpPr>
              <a:spLocks noChangeShapeType="1"/>
            </p:cNvSpPr>
            <p:nvPr/>
          </p:nvSpPr>
          <p:spPr bwMode="auto">
            <a:xfrm flipV="1">
              <a:off x="47507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3" name="Line 401"/>
            <p:cNvSpPr>
              <a:spLocks noChangeShapeType="1"/>
            </p:cNvSpPr>
            <p:nvPr/>
          </p:nvSpPr>
          <p:spPr bwMode="auto">
            <a:xfrm flipV="1">
              <a:off x="47864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4" name="Line 402"/>
            <p:cNvSpPr>
              <a:spLocks noChangeShapeType="1"/>
            </p:cNvSpPr>
            <p:nvPr/>
          </p:nvSpPr>
          <p:spPr bwMode="auto">
            <a:xfrm flipV="1">
              <a:off x="48221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5" name="Line 403"/>
            <p:cNvSpPr>
              <a:spLocks noChangeShapeType="1"/>
            </p:cNvSpPr>
            <p:nvPr/>
          </p:nvSpPr>
          <p:spPr bwMode="auto">
            <a:xfrm flipV="1">
              <a:off x="48579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6" name="Line 404"/>
            <p:cNvSpPr>
              <a:spLocks noChangeShapeType="1"/>
            </p:cNvSpPr>
            <p:nvPr/>
          </p:nvSpPr>
          <p:spPr bwMode="auto">
            <a:xfrm flipV="1">
              <a:off x="48936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7" name="Line 405"/>
            <p:cNvSpPr>
              <a:spLocks noChangeShapeType="1"/>
            </p:cNvSpPr>
            <p:nvPr/>
          </p:nvSpPr>
          <p:spPr bwMode="auto">
            <a:xfrm flipV="1">
              <a:off x="49294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8" name="Line 406"/>
            <p:cNvSpPr>
              <a:spLocks noChangeShapeType="1"/>
            </p:cNvSpPr>
            <p:nvPr/>
          </p:nvSpPr>
          <p:spPr bwMode="auto">
            <a:xfrm flipV="1">
              <a:off x="49651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9" name="Line 407"/>
            <p:cNvSpPr>
              <a:spLocks noChangeShapeType="1"/>
            </p:cNvSpPr>
            <p:nvPr/>
          </p:nvSpPr>
          <p:spPr bwMode="auto">
            <a:xfrm flipV="1">
              <a:off x="50008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0" name="Line 408"/>
            <p:cNvSpPr>
              <a:spLocks noChangeShapeType="1"/>
            </p:cNvSpPr>
            <p:nvPr/>
          </p:nvSpPr>
          <p:spPr bwMode="auto">
            <a:xfrm flipV="1">
              <a:off x="50366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1" name="Line 409"/>
            <p:cNvSpPr>
              <a:spLocks noChangeShapeType="1"/>
            </p:cNvSpPr>
            <p:nvPr/>
          </p:nvSpPr>
          <p:spPr bwMode="auto">
            <a:xfrm flipV="1">
              <a:off x="50723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2" name="Line 410"/>
            <p:cNvSpPr>
              <a:spLocks noChangeShapeType="1"/>
            </p:cNvSpPr>
            <p:nvPr/>
          </p:nvSpPr>
          <p:spPr bwMode="auto">
            <a:xfrm flipV="1">
              <a:off x="51080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3" name="Line 411"/>
            <p:cNvSpPr>
              <a:spLocks noChangeShapeType="1"/>
            </p:cNvSpPr>
            <p:nvPr/>
          </p:nvSpPr>
          <p:spPr bwMode="auto">
            <a:xfrm flipV="1">
              <a:off x="51438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4" name="Line 412"/>
            <p:cNvSpPr>
              <a:spLocks noChangeShapeType="1"/>
            </p:cNvSpPr>
            <p:nvPr/>
          </p:nvSpPr>
          <p:spPr bwMode="auto">
            <a:xfrm flipV="1">
              <a:off x="51795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5" name="Line 413"/>
            <p:cNvSpPr>
              <a:spLocks noChangeShapeType="1"/>
            </p:cNvSpPr>
            <p:nvPr/>
          </p:nvSpPr>
          <p:spPr bwMode="auto">
            <a:xfrm flipV="1">
              <a:off x="52153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6" name="Line 414"/>
            <p:cNvSpPr>
              <a:spLocks noChangeShapeType="1"/>
            </p:cNvSpPr>
            <p:nvPr/>
          </p:nvSpPr>
          <p:spPr bwMode="auto">
            <a:xfrm flipV="1">
              <a:off x="52510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7" name="Line 415"/>
            <p:cNvSpPr>
              <a:spLocks noChangeShapeType="1"/>
            </p:cNvSpPr>
            <p:nvPr/>
          </p:nvSpPr>
          <p:spPr bwMode="auto">
            <a:xfrm flipV="1">
              <a:off x="52867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8" name="Line 416"/>
            <p:cNvSpPr>
              <a:spLocks noChangeShapeType="1"/>
            </p:cNvSpPr>
            <p:nvPr/>
          </p:nvSpPr>
          <p:spPr bwMode="auto">
            <a:xfrm flipV="1">
              <a:off x="53225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9" name="Line 417"/>
            <p:cNvSpPr>
              <a:spLocks noChangeShapeType="1"/>
            </p:cNvSpPr>
            <p:nvPr/>
          </p:nvSpPr>
          <p:spPr bwMode="auto">
            <a:xfrm flipV="1">
              <a:off x="53582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0" name="Line 418"/>
            <p:cNvSpPr>
              <a:spLocks noChangeShapeType="1"/>
            </p:cNvSpPr>
            <p:nvPr/>
          </p:nvSpPr>
          <p:spPr bwMode="auto">
            <a:xfrm flipV="1">
              <a:off x="53940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1" name="Line 419"/>
            <p:cNvSpPr>
              <a:spLocks noChangeShapeType="1"/>
            </p:cNvSpPr>
            <p:nvPr/>
          </p:nvSpPr>
          <p:spPr bwMode="auto">
            <a:xfrm flipV="1">
              <a:off x="54297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2" name="Line 420"/>
            <p:cNvSpPr>
              <a:spLocks noChangeShapeType="1"/>
            </p:cNvSpPr>
            <p:nvPr/>
          </p:nvSpPr>
          <p:spPr bwMode="auto">
            <a:xfrm flipV="1">
              <a:off x="54654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3" name="Line 421"/>
            <p:cNvSpPr>
              <a:spLocks noChangeShapeType="1"/>
            </p:cNvSpPr>
            <p:nvPr/>
          </p:nvSpPr>
          <p:spPr bwMode="auto">
            <a:xfrm flipV="1">
              <a:off x="55012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4" name="Line 422"/>
            <p:cNvSpPr>
              <a:spLocks noChangeShapeType="1"/>
            </p:cNvSpPr>
            <p:nvPr/>
          </p:nvSpPr>
          <p:spPr bwMode="auto">
            <a:xfrm flipV="1">
              <a:off x="55369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5" name="Line 423"/>
            <p:cNvSpPr>
              <a:spLocks noChangeShapeType="1"/>
            </p:cNvSpPr>
            <p:nvPr/>
          </p:nvSpPr>
          <p:spPr bwMode="auto">
            <a:xfrm flipV="1">
              <a:off x="55726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6" name="Line 424"/>
            <p:cNvSpPr>
              <a:spLocks noChangeShapeType="1"/>
            </p:cNvSpPr>
            <p:nvPr/>
          </p:nvSpPr>
          <p:spPr bwMode="auto">
            <a:xfrm flipV="1">
              <a:off x="56084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7" name="Line 425"/>
            <p:cNvSpPr>
              <a:spLocks noChangeShapeType="1"/>
            </p:cNvSpPr>
            <p:nvPr/>
          </p:nvSpPr>
          <p:spPr bwMode="auto">
            <a:xfrm flipV="1">
              <a:off x="56441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8" name="Line 426"/>
            <p:cNvSpPr>
              <a:spLocks noChangeShapeType="1"/>
            </p:cNvSpPr>
            <p:nvPr/>
          </p:nvSpPr>
          <p:spPr bwMode="auto">
            <a:xfrm flipV="1">
              <a:off x="56799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9" name="Line 427"/>
            <p:cNvSpPr>
              <a:spLocks noChangeShapeType="1"/>
            </p:cNvSpPr>
            <p:nvPr/>
          </p:nvSpPr>
          <p:spPr bwMode="auto">
            <a:xfrm flipV="1">
              <a:off x="57156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0" name="Line 428"/>
            <p:cNvSpPr>
              <a:spLocks noChangeShapeType="1"/>
            </p:cNvSpPr>
            <p:nvPr/>
          </p:nvSpPr>
          <p:spPr bwMode="auto">
            <a:xfrm flipV="1">
              <a:off x="57513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1" name="Line 429"/>
            <p:cNvSpPr>
              <a:spLocks noChangeShapeType="1"/>
            </p:cNvSpPr>
            <p:nvPr/>
          </p:nvSpPr>
          <p:spPr bwMode="auto">
            <a:xfrm flipV="1">
              <a:off x="57871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2" name="Line 430"/>
            <p:cNvSpPr>
              <a:spLocks noChangeShapeType="1"/>
            </p:cNvSpPr>
            <p:nvPr/>
          </p:nvSpPr>
          <p:spPr bwMode="auto">
            <a:xfrm flipV="1">
              <a:off x="58228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3" name="Line 431"/>
            <p:cNvSpPr>
              <a:spLocks noChangeShapeType="1"/>
            </p:cNvSpPr>
            <p:nvPr/>
          </p:nvSpPr>
          <p:spPr bwMode="auto">
            <a:xfrm flipV="1">
              <a:off x="58585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4" name="Line 432"/>
            <p:cNvSpPr>
              <a:spLocks noChangeShapeType="1"/>
            </p:cNvSpPr>
            <p:nvPr/>
          </p:nvSpPr>
          <p:spPr bwMode="auto">
            <a:xfrm flipV="1">
              <a:off x="58943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5" name="Line 433"/>
            <p:cNvSpPr>
              <a:spLocks noChangeShapeType="1"/>
            </p:cNvSpPr>
            <p:nvPr/>
          </p:nvSpPr>
          <p:spPr bwMode="auto">
            <a:xfrm flipV="1">
              <a:off x="59300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6" name="Line 434"/>
            <p:cNvSpPr>
              <a:spLocks noChangeShapeType="1"/>
            </p:cNvSpPr>
            <p:nvPr/>
          </p:nvSpPr>
          <p:spPr bwMode="auto">
            <a:xfrm flipV="1">
              <a:off x="59658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7" name="Line 435"/>
            <p:cNvSpPr>
              <a:spLocks noChangeShapeType="1"/>
            </p:cNvSpPr>
            <p:nvPr/>
          </p:nvSpPr>
          <p:spPr bwMode="auto">
            <a:xfrm flipV="1">
              <a:off x="60015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8" name="Line 436"/>
            <p:cNvSpPr>
              <a:spLocks noChangeShapeType="1"/>
            </p:cNvSpPr>
            <p:nvPr/>
          </p:nvSpPr>
          <p:spPr bwMode="auto">
            <a:xfrm flipV="1">
              <a:off x="60372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9" name="Line 437"/>
            <p:cNvSpPr>
              <a:spLocks noChangeShapeType="1"/>
            </p:cNvSpPr>
            <p:nvPr/>
          </p:nvSpPr>
          <p:spPr bwMode="auto">
            <a:xfrm flipV="1">
              <a:off x="60730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0" name="Line 438"/>
            <p:cNvSpPr>
              <a:spLocks noChangeShapeType="1"/>
            </p:cNvSpPr>
            <p:nvPr/>
          </p:nvSpPr>
          <p:spPr bwMode="auto">
            <a:xfrm flipV="1">
              <a:off x="61087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1" name="Line 439"/>
            <p:cNvSpPr>
              <a:spLocks noChangeShapeType="1"/>
            </p:cNvSpPr>
            <p:nvPr/>
          </p:nvSpPr>
          <p:spPr bwMode="auto">
            <a:xfrm flipV="1">
              <a:off x="61444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2" name="Line 440"/>
            <p:cNvSpPr>
              <a:spLocks noChangeShapeType="1"/>
            </p:cNvSpPr>
            <p:nvPr/>
          </p:nvSpPr>
          <p:spPr bwMode="auto">
            <a:xfrm flipV="1">
              <a:off x="61802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3" name="Line 441"/>
            <p:cNvSpPr>
              <a:spLocks noChangeShapeType="1"/>
            </p:cNvSpPr>
            <p:nvPr/>
          </p:nvSpPr>
          <p:spPr bwMode="auto">
            <a:xfrm flipV="1">
              <a:off x="62159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4" name="Line 442"/>
            <p:cNvSpPr>
              <a:spLocks noChangeShapeType="1"/>
            </p:cNvSpPr>
            <p:nvPr/>
          </p:nvSpPr>
          <p:spPr bwMode="auto">
            <a:xfrm flipV="1">
              <a:off x="62517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5" name="Line 443"/>
            <p:cNvSpPr>
              <a:spLocks noChangeShapeType="1"/>
            </p:cNvSpPr>
            <p:nvPr/>
          </p:nvSpPr>
          <p:spPr bwMode="auto">
            <a:xfrm flipV="1">
              <a:off x="62874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6" name="Line 444"/>
            <p:cNvSpPr>
              <a:spLocks noChangeShapeType="1"/>
            </p:cNvSpPr>
            <p:nvPr/>
          </p:nvSpPr>
          <p:spPr bwMode="auto">
            <a:xfrm flipV="1">
              <a:off x="63231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7" name="Line 445"/>
            <p:cNvSpPr>
              <a:spLocks noChangeShapeType="1"/>
            </p:cNvSpPr>
            <p:nvPr/>
          </p:nvSpPr>
          <p:spPr bwMode="auto">
            <a:xfrm flipV="1">
              <a:off x="63589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8" name="Line 446"/>
            <p:cNvSpPr>
              <a:spLocks noChangeShapeType="1"/>
            </p:cNvSpPr>
            <p:nvPr/>
          </p:nvSpPr>
          <p:spPr bwMode="auto">
            <a:xfrm flipV="1">
              <a:off x="63946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9" name="Line 447"/>
            <p:cNvSpPr>
              <a:spLocks noChangeShapeType="1"/>
            </p:cNvSpPr>
            <p:nvPr/>
          </p:nvSpPr>
          <p:spPr bwMode="auto">
            <a:xfrm flipV="1">
              <a:off x="64304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0" name="Line 448"/>
            <p:cNvSpPr>
              <a:spLocks noChangeShapeType="1"/>
            </p:cNvSpPr>
            <p:nvPr/>
          </p:nvSpPr>
          <p:spPr bwMode="auto">
            <a:xfrm flipV="1">
              <a:off x="64661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1" name="Line 449"/>
            <p:cNvSpPr>
              <a:spLocks noChangeShapeType="1"/>
            </p:cNvSpPr>
            <p:nvPr/>
          </p:nvSpPr>
          <p:spPr bwMode="auto">
            <a:xfrm flipV="1">
              <a:off x="65018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2" name="Line 450"/>
            <p:cNvSpPr>
              <a:spLocks noChangeShapeType="1"/>
            </p:cNvSpPr>
            <p:nvPr/>
          </p:nvSpPr>
          <p:spPr bwMode="auto">
            <a:xfrm flipV="1">
              <a:off x="65376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3" name="Line 451"/>
            <p:cNvSpPr>
              <a:spLocks noChangeShapeType="1"/>
            </p:cNvSpPr>
            <p:nvPr/>
          </p:nvSpPr>
          <p:spPr bwMode="auto">
            <a:xfrm flipV="1">
              <a:off x="65733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4" name="Line 452"/>
            <p:cNvSpPr>
              <a:spLocks noChangeShapeType="1"/>
            </p:cNvSpPr>
            <p:nvPr/>
          </p:nvSpPr>
          <p:spPr bwMode="auto">
            <a:xfrm flipV="1">
              <a:off x="66090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5" name="Line 453"/>
            <p:cNvSpPr>
              <a:spLocks noChangeShapeType="1"/>
            </p:cNvSpPr>
            <p:nvPr/>
          </p:nvSpPr>
          <p:spPr bwMode="auto">
            <a:xfrm flipV="1">
              <a:off x="66448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6" name="Line 454"/>
            <p:cNvSpPr>
              <a:spLocks noChangeShapeType="1"/>
            </p:cNvSpPr>
            <p:nvPr/>
          </p:nvSpPr>
          <p:spPr bwMode="auto">
            <a:xfrm flipV="1">
              <a:off x="66805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7" name="Line 455"/>
            <p:cNvSpPr>
              <a:spLocks noChangeShapeType="1"/>
            </p:cNvSpPr>
            <p:nvPr/>
          </p:nvSpPr>
          <p:spPr bwMode="auto">
            <a:xfrm flipV="1">
              <a:off x="67163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8" name="Line 456"/>
            <p:cNvSpPr>
              <a:spLocks noChangeShapeType="1"/>
            </p:cNvSpPr>
            <p:nvPr/>
          </p:nvSpPr>
          <p:spPr bwMode="auto">
            <a:xfrm flipV="1">
              <a:off x="67520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9" name="Line 457"/>
            <p:cNvSpPr>
              <a:spLocks noChangeShapeType="1"/>
            </p:cNvSpPr>
            <p:nvPr/>
          </p:nvSpPr>
          <p:spPr bwMode="auto">
            <a:xfrm flipV="1">
              <a:off x="67877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0" name="Line 458"/>
            <p:cNvSpPr>
              <a:spLocks noChangeShapeType="1"/>
            </p:cNvSpPr>
            <p:nvPr/>
          </p:nvSpPr>
          <p:spPr bwMode="auto">
            <a:xfrm flipV="1">
              <a:off x="68235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1" name="Line 459"/>
            <p:cNvSpPr>
              <a:spLocks noChangeShapeType="1"/>
            </p:cNvSpPr>
            <p:nvPr/>
          </p:nvSpPr>
          <p:spPr bwMode="auto">
            <a:xfrm flipV="1">
              <a:off x="68592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2" name="Line 460"/>
            <p:cNvSpPr>
              <a:spLocks noChangeShapeType="1"/>
            </p:cNvSpPr>
            <p:nvPr/>
          </p:nvSpPr>
          <p:spPr bwMode="auto">
            <a:xfrm flipV="1">
              <a:off x="68949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3" name="Line 461"/>
            <p:cNvSpPr>
              <a:spLocks noChangeShapeType="1"/>
            </p:cNvSpPr>
            <p:nvPr/>
          </p:nvSpPr>
          <p:spPr bwMode="auto">
            <a:xfrm flipV="1">
              <a:off x="69307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4" name="Line 462"/>
            <p:cNvSpPr>
              <a:spLocks noChangeShapeType="1"/>
            </p:cNvSpPr>
            <p:nvPr/>
          </p:nvSpPr>
          <p:spPr bwMode="auto">
            <a:xfrm flipV="1">
              <a:off x="69664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5" name="Line 463"/>
            <p:cNvSpPr>
              <a:spLocks noChangeShapeType="1"/>
            </p:cNvSpPr>
            <p:nvPr/>
          </p:nvSpPr>
          <p:spPr bwMode="auto">
            <a:xfrm flipV="1">
              <a:off x="70022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6" name="Line 464"/>
            <p:cNvSpPr>
              <a:spLocks noChangeShapeType="1"/>
            </p:cNvSpPr>
            <p:nvPr/>
          </p:nvSpPr>
          <p:spPr bwMode="auto">
            <a:xfrm flipV="1">
              <a:off x="70379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7" name="Line 465"/>
            <p:cNvSpPr>
              <a:spLocks noChangeShapeType="1"/>
            </p:cNvSpPr>
            <p:nvPr/>
          </p:nvSpPr>
          <p:spPr bwMode="auto">
            <a:xfrm flipV="1">
              <a:off x="70736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8" name="Line 466"/>
            <p:cNvSpPr>
              <a:spLocks noChangeShapeType="1"/>
            </p:cNvSpPr>
            <p:nvPr/>
          </p:nvSpPr>
          <p:spPr bwMode="auto">
            <a:xfrm flipV="1">
              <a:off x="71094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9" name="Line 468"/>
            <p:cNvSpPr>
              <a:spLocks noChangeShapeType="1"/>
            </p:cNvSpPr>
            <p:nvPr/>
          </p:nvSpPr>
          <p:spPr bwMode="auto">
            <a:xfrm flipV="1">
              <a:off x="71451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0" name="Line 469"/>
            <p:cNvSpPr>
              <a:spLocks noChangeShapeType="1"/>
            </p:cNvSpPr>
            <p:nvPr/>
          </p:nvSpPr>
          <p:spPr bwMode="auto">
            <a:xfrm flipV="1">
              <a:off x="71809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1" name="Line 470"/>
            <p:cNvSpPr>
              <a:spLocks noChangeShapeType="1"/>
            </p:cNvSpPr>
            <p:nvPr/>
          </p:nvSpPr>
          <p:spPr bwMode="auto">
            <a:xfrm flipV="1">
              <a:off x="72166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2" name="Line 471"/>
            <p:cNvSpPr>
              <a:spLocks noChangeShapeType="1"/>
            </p:cNvSpPr>
            <p:nvPr/>
          </p:nvSpPr>
          <p:spPr bwMode="auto">
            <a:xfrm flipV="1">
              <a:off x="72523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3" name="Line 472"/>
            <p:cNvSpPr>
              <a:spLocks noChangeShapeType="1"/>
            </p:cNvSpPr>
            <p:nvPr/>
          </p:nvSpPr>
          <p:spPr bwMode="auto">
            <a:xfrm flipV="1">
              <a:off x="72881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4" name="Line 473"/>
            <p:cNvSpPr>
              <a:spLocks noChangeShapeType="1"/>
            </p:cNvSpPr>
            <p:nvPr/>
          </p:nvSpPr>
          <p:spPr bwMode="auto">
            <a:xfrm flipV="1">
              <a:off x="73238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5" name="Line 474"/>
            <p:cNvSpPr>
              <a:spLocks noChangeShapeType="1"/>
            </p:cNvSpPr>
            <p:nvPr/>
          </p:nvSpPr>
          <p:spPr bwMode="auto">
            <a:xfrm flipV="1">
              <a:off x="73595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6" name="Line 475"/>
            <p:cNvSpPr>
              <a:spLocks noChangeShapeType="1"/>
            </p:cNvSpPr>
            <p:nvPr/>
          </p:nvSpPr>
          <p:spPr bwMode="auto">
            <a:xfrm flipV="1">
              <a:off x="73953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7" name="Line 476"/>
            <p:cNvSpPr>
              <a:spLocks noChangeShapeType="1"/>
            </p:cNvSpPr>
            <p:nvPr/>
          </p:nvSpPr>
          <p:spPr bwMode="auto">
            <a:xfrm flipV="1">
              <a:off x="74310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8" name="Line 477"/>
            <p:cNvSpPr>
              <a:spLocks noChangeShapeType="1"/>
            </p:cNvSpPr>
            <p:nvPr/>
          </p:nvSpPr>
          <p:spPr bwMode="auto">
            <a:xfrm flipV="1">
              <a:off x="74668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9" name="Line 478"/>
            <p:cNvSpPr>
              <a:spLocks noChangeShapeType="1"/>
            </p:cNvSpPr>
            <p:nvPr/>
          </p:nvSpPr>
          <p:spPr bwMode="auto">
            <a:xfrm flipV="1">
              <a:off x="75025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0" name="Line 479"/>
            <p:cNvSpPr>
              <a:spLocks noChangeShapeType="1"/>
            </p:cNvSpPr>
            <p:nvPr/>
          </p:nvSpPr>
          <p:spPr bwMode="auto">
            <a:xfrm flipV="1">
              <a:off x="75382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1" name="Line 480"/>
            <p:cNvSpPr>
              <a:spLocks noChangeShapeType="1"/>
            </p:cNvSpPr>
            <p:nvPr/>
          </p:nvSpPr>
          <p:spPr bwMode="auto">
            <a:xfrm flipV="1">
              <a:off x="75740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2" name="Line 481"/>
            <p:cNvSpPr>
              <a:spLocks noChangeShapeType="1"/>
            </p:cNvSpPr>
            <p:nvPr/>
          </p:nvSpPr>
          <p:spPr bwMode="auto">
            <a:xfrm flipV="1">
              <a:off x="76097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3" name="Line 482"/>
            <p:cNvSpPr>
              <a:spLocks noChangeShapeType="1"/>
            </p:cNvSpPr>
            <p:nvPr/>
          </p:nvSpPr>
          <p:spPr bwMode="auto">
            <a:xfrm flipV="1">
              <a:off x="76454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4" name="Line 483"/>
            <p:cNvSpPr>
              <a:spLocks noChangeShapeType="1"/>
            </p:cNvSpPr>
            <p:nvPr/>
          </p:nvSpPr>
          <p:spPr bwMode="auto">
            <a:xfrm flipV="1">
              <a:off x="76812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5" name="Line 484"/>
            <p:cNvSpPr>
              <a:spLocks noChangeShapeType="1"/>
            </p:cNvSpPr>
            <p:nvPr/>
          </p:nvSpPr>
          <p:spPr bwMode="auto">
            <a:xfrm flipV="1">
              <a:off x="77169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6" name="Line 485"/>
            <p:cNvSpPr>
              <a:spLocks noChangeShapeType="1"/>
            </p:cNvSpPr>
            <p:nvPr/>
          </p:nvSpPr>
          <p:spPr bwMode="auto">
            <a:xfrm flipV="1">
              <a:off x="77527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7" name="Line 486"/>
            <p:cNvSpPr>
              <a:spLocks noChangeShapeType="1"/>
            </p:cNvSpPr>
            <p:nvPr/>
          </p:nvSpPr>
          <p:spPr bwMode="auto">
            <a:xfrm flipV="1">
              <a:off x="77884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8" name="Line 487"/>
            <p:cNvSpPr>
              <a:spLocks noChangeShapeType="1"/>
            </p:cNvSpPr>
            <p:nvPr/>
          </p:nvSpPr>
          <p:spPr bwMode="auto">
            <a:xfrm flipV="1">
              <a:off x="78241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9" name="Line 488"/>
            <p:cNvSpPr>
              <a:spLocks noChangeShapeType="1"/>
            </p:cNvSpPr>
            <p:nvPr/>
          </p:nvSpPr>
          <p:spPr bwMode="auto">
            <a:xfrm flipV="1">
              <a:off x="78599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0" name="Line 489"/>
            <p:cNvSpPr>
              <a:spLocks noChangeShapeType="1"/>
            </p:cNvSpPr>
            <p:nvPr/>
          </p:nvSpPr>
          <p:spPr bwMode="auto">
            <a:xfrm flipV="1">
              <a:off x="78956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1" name="Line 490"/>
            <p:cNvSpPr>
              <a:spLocks noChangeShapeType="1"/>
            </p:cNvSpPr>
            <p:nvPr/>
          </p:nvSpPr>
          <p:spPr bwMode="auto">
            <a:xfrm flipV="1">
              <a:off x="79313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2" name="Line 491"/>
            <p:cNvSpPr>
              <a:spLocks noChangeShapeType="1"/>
            </p:cNvSpPr>
            <p:nvPr/>
          </p:nvSpPr>
          <p:spPr bwMode="auto">
            <a:xfrm flipV="1">
              <a:off x="79671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3" name="Line 492"/>
            <p:cNvSpPr>
              <a:spLocks noChangeShapeType="1"/>
            </p:cNvSpPr>
            <p:nvPr/>
          </p:nvSpPr>
          <p:spPr bwMode="auto">
            <a:xfrm flipV="1">
              <a:off x="80028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4" name="Line 493"/>
            <p:cNvSpPr>
              <a:spLocks noChangeShapeType="1"/>
            </p:cNvSpPr>
            <p:nvPr/>
          </p:nvSpPr>
          <p:spPr bwMode="auto">
            <a:xfrm flipV="1">
              <a:off x="80386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5" name="Line 494"/>
            <p:cNvSpPr>
              <a:spLocks noChangeShapeType="1"/>
            </p:cNvSpPr>
            <p:nvPr/>
          </p:nvSpPr>
          <p:spPr bwMode="auto">
            <a:xfrm flipV="1">
              <a:off x="80743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6" name="Line 495"/>
            <p:cNvSpPr>
              <a:spLocks noChangeShapeType="1"/>
            </p:cNvSpPr>
            <p:nvPr/>
          </p:nvSpPr>
          <p:spPr bwMode="auto">
            <a:xfrm flipV="1">
              <a:off x="81100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7" name="Line 496"/>
            <p:cNvSpPr>
              <a:spLocks noChangeShapeType="1"/>
            </p:cNvSpPr>
            <p:nvPr/>
          </p:nvSpPr>
          <p:spPr bwMode="auto">
            <a:xfrm flipV="1">
              <a:off x="81458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8" name="Line 497"/>
            <p:cNvSpPr>
              <a:spLocks noChangeShapeType="1"/>
            </p:cNvSpPr>
            <p:nvPr/>
          </p:nvSpPr>
          <p:spPr bwMode="auto">
            <a:xfrm flipV="1">
              <a:off x="81815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9" name="Line 498"/>
            <p:cNvSpPr>
              <a:spLocks noChangeShapeType="1"/>
            </p:cNvSpPr>
            <p:nvPr/>
          </p:nvSpPr>
          <p:spPr bwMode="auto">
            <a:xfrm flipV="1">
              <a:off x="82173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0" name="Line 499"/>
            <p:cNvSpPr>
              <a:spLocks noChangeShapeType="1"/>
            </p:cNvSpPr>
            <p:nvPr/>
          </p:nvSpPr>
          <p:spPr bwMode="auto">
            <a:xfrm flipV="1">
              <a:off x="82530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1" name="Line 500"/>
            <p:cNvSpPr>
              <a:spLocks noChangeShapeType="1"/>
            </p:cNvSpPr>
            <p:nvPr/>
          </p:nvSpPr>
          <p:spPr bwMode="auto">
            <a:xfrm flipV="1">
              <a:off x="82887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2" name="Line 501"/>
            <p:cNvSpPr>
              <a:spLocks noChangeShapeType="1"/>
            </p:cNvSpPr>
            <p:nvPr/>
          </p:nvSpPr>
          <p:spPr bwMode="auto">
            <a:xfrm flipV="1">
              <a:off x="83245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3" name="Line 502"/>
            <p:cNvSpPr>
              <a:spLocks noChangeShapeType="1"/>
            </p:cNvSpPr>
            <p:nvPr/>
          </p:nvSpPr>
          <p:spPr bwMode="auto">
            <a:xfrm flipV="1">
              <a:off x="83602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4" name="Line 503"/>
            <p:cNvSpPr>
              <a:spLocks noChangeShapeType="1"/>
            </p:cNvSpPr>
            <p:nvPr/>
          </p:nvSpPr>
          <p:spPr bwMode="auto">
            <a:xfrm flipV="1">
              <a:off x="83959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5" name="Line 504"/>
            <p:cNvSpPr>
              <a:spLocks noChangeShapeType="1"/>
            </p:cNvSpPr>
            <p:nvPr/>
          </p:nvSpPr>
          <p:spPr bwMode="auto">
            <a:xfrm flipV="1">
              <a:off x="84317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6" name="Line 505"/>
            <p:cNvSpPr>
              <a:spLocks noChangeShapeType="1"/>
            </p:cNvSpPr>
            <p:nvPr/>
          </p:nvSpPr>
          <p:spPr bwMode="auto">
            <a:xfrm flipV="1">
              <a:off x="84674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7" name="Line 506"/>
            <p:cNvSpPr>
              <a:spLocks noChangeShapeType="1"/>
            </p:cNvSpPr>
            <p:nvPr/>
          </p:nvSpPr>
          <p:spPr bwMode="auto">
            <a:xfrm flipV="1">
              <a:off x="85032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8" name="Line 507"/>
            <p:cNvSpPr>
              <a:spLocks noChangeShapeType="1"/>
            </p:cNvSpPr>
            <p:nvPr/>
          </p:nvSpPr>
          <p:spPr bwMode="auto">
            <a:xfrm flipV="1">
              <a:off x="85389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9" name="Line 508"/>
            <p:cNvSpPr>
              <a:spLocks noChangeShapeType="1"/>
            </p:cNvSpPr>
            <p:nvPr/>
          </p:nvSpPr>
          <p:spPr bwMode="auto">
            <a:xfrm flipV="1">
              <a:off x="85746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0" name="Line 509"/>
            <p:cNvSpPr>
              <a:spLocks noChangeShapeType="1"/>
            </p:cNvSpPr>
            <p:nvPr/>
          </p:nvSpPr>
          <p:spPr bwMode="auto">
            <a:xfrm flipV="1">
              <a:off x="86104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1" name="Line 510"/>
            <p:cNvSpPr>
              <a:spLocks noChangeShapeType="1"/>
            </p:cNvSpPr>
            <p:nvPr/>
          </p:nvSpPr>
          <p:spPr bwMode="auto">
            <a:xfrm flipV="1">
              <a:off x="86461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2" name="Line 511"/>
            <p:cNvSpPr>
              <a:spLocks noChangeShapeType="1"/>
            </p:cNvSpPr>
            <p:nvPr/>
          </p:nvSpPr>
          <p:spPr bwMode="auto">
            <a:xfrm flipV="1">
              <a:off x="86818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3" name="Line 512"/>
            <p:cNvSpPr>
              <a:spLocks noChangeShapeType="1"/>
            </p:cNvSpPr>
            <p:nvPr/>
          </p:nvSpPr>
          <p:spPr bwMode="auto">
            <a:xfrm flipV="1">
              <a:off x="87176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4" name="Line 513"/>
            <p:cNvSpPr>
              <a:spLocks noChangeShapeType="1"/>
            </p:cNvSpPr>
            <p:nvPr/>
          </p:nvSpPr>
          <p:spPr bwMode="auto">
            <a:xfrm flipV="1">
              <a:off x="87533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5" name="Line 514"/>
            <p:cNvSpPr>
              <a:spLocks noChangeShapeType="1"/>
            </p:cNvSpPr>
            <p:nvPr/>
          </p:nvSpPr>
          <p:spPr bwMode="auto">
            <a:xfrm flipV="1">
              <a:off x="87891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6" name="Line 515"/>
            <p:cNvSpPr>
              <a:spLocks noChangeShapeType="1"/>
            </p:cNvSpPr>
            <p:nvPr/>
          </p:nvSpPr>
          <p:spPr bwMode="auto">
            <a:xfrm flipV="1">
              <a:off x="88248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7" name="Line 516"/>
            <p:cNvSpPr>
              <a:spLocks noChangeShapeType="1"/>
            </p:cNvSpPr>
            <p:nvPr/>
          </p:nvSpPr>
          <p:spPr bwMode="auto">
            <a:xfrm flipV="1">
              <a:off x="88605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8" name="Line 517"/>
            <p:cNvSpPr>
              <a:spLocks noChangeShapeType="1"/>
            </p:cNvSpPr>
            <p:nvPr/>
          </p:nvSpPr>
          <p:spPr bwMode="auto">
            <a:xfrm flipV="1">
              <a:off x="88963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9" name="Line 518"/>
            <p:cNvSpPr>
              <a:spLocks noChangeShapeType="1"/>
            </p:cNvSpPr>
            <p:nvPr/>
          </p:nvSpPr>
          <p:spPr bwMode="auto">
            <a:xfrm flipV="1">
              <a:off x="89320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0" name="Line 519"/>
            <p:cNvSpPr>
              <a:spLocks noChangeShapeType="1"/>
            </p:cNvSpPr>
            <p:nvPr/>
          </p:nvSpPr>
          <p:spPr bwMode="auto">
            <a:xfrm flipV="1">
              <a:off x="89678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1" name="Line 520"/>
            <p:cNvSpPr>
              <a:spLocks noChangeShapeType="1"/>
            </p:cNvSpPr>
            <p:nvPr/>
          </p:nvSpPr>
          <p:spPr bwMode="auto">
            <a:xfrm flipV="1">
              <a:off x="90035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2" name="Line 521"/>
            <p:cNvSpPr>
              <a:spLocks noChangeShapeType="1"/>
            </p:cNvSpPr>
            <p:nvPr/>
          </p:nvSpPr>
          <p:spPr bwMode="auto">
            <a:xfrm flipV="1">
              <a:off x="90392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3" name="Line 522"/>
            <p:cNvSpPr>
              <a:spLocks noChangeShapeType="1"/>
            </p:cNvSpPr>
            <p:nvPr/>
          </p:nvSpPr>
          <p:spPr bwMode="auto">
            <a:xfrm flipV="1">
              <a:off x="90750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4" name="Line 523"/>
            <p:cNvSpPr>
              <a:spLocks noChangeShapeType="1"/>
            </p:cNvSpPr>
            <p:nvPr/>
          </p:nvSpPr>
          <p:spPr bwMode="auto">
            <a:xfrm flipV="1">
              <a:off x="91108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grpSp>
      <p:sp>
        <p:nvSpPr>
          <p:cNvPr id="2" name="Title 1"/>
          <p:cNvSpPr>
            <a:spLocks noGrp="1"/>
          </p:cNvSpPr>
          <p:nvPr>
            <p:ph type="title" hasCustomPrompt="1"/>
          </p:nvPr>
        </p:nvSpPr>
        <p:spPr>
          <a:xfrm>
            <a:off x="558959" y="1956816"/>
            <a:ext cx="6194676" cy="1091184"/>
          </a:xfrm>
          <a:effectLst>
            <a:glow rad="228600">
              <a:schemeClr val="accent2">
                <a:satMod val="175000"/>
                <a:alpha val="40000"/>
              </a:schemeClr>
            </a:glow>
          </a:effectLst>
        </p:spPr>
        <p:txBody>
          <a:bodyPr anchor="t" anchorCtr="0">
            <a:normAutofit/>
          </a:bodyPr>
          <a:lstStyle>
            <a:lvl1pPr algn="l">
              <a:defRPr sz="2800" b="1" cap="small" baseline="0">
                <a:solidFill>
                  <a:srgbClr val="FF0000"/>
                </a:solidFill>
                <a:effectLst>
                  <a:glow rad="101600">
                    <a:schemeClr val="tx1">
                      <a:alpha val="60000"/>
                    </a:schemeClr>
                  </a:glow>
                </a:effectLst>
              </a:defRPr>
            </a:lvl1pPr>
          </a:lstStyle>
          <a:p>
            <a:r>
              <a:rPr lang="fr-CA" noProof="0" dirty="0" smtClean="0"/>
              <a:t>Insert section </a:t>
            </a:r>
            <a:r>
              <a:rPr lang="fr-CA" noProof="0" dirty="0" err="1" smtClean="0"/>
              <a:t>slide</a:t>
            </a:r>
            <a:r>
              <a:rPr lang="fr-CA" noProof="0" dirty="0" smtClean="0"/>
              <a:t> </a:t>
            </a:r>
            <a:r>
              <a:rPr lang="fr-CA" noProof="0" dirty="0" err="1" smtClean="0"/>
              <a:t>title</a:t>
            </a:r>
            <a:endParaRPr lang="en-CA" noProof="0" dirty="0"/>
          </a:p>
        </p:txBody>
      </p:sp>
      <p:grpSp>
        <p:nvGrpSpPr>
          <p:cNvPr id="274" name="Group 273"/>
          <p:cNvGrpSpPr/>
          <p:nvPr userDrawn="1"/>
        </p:nvGrpSpPr>
        <p:grpSpPr>
          <a:xfrm>
            <a:off x="4251960" y="2432304"/>
            <a:ext cx="5426246" cy="5029200"/>
            <a:chOff x="4251960" y="2317678"/>
            <a:chExt cx="5426246" cy="5029200"/>
          </a:xfrm>
        </p:grpSpPr>
        <p:sp>
          <p:nvSpPr>
            <p:cNvPr id="266" name="Glow"/>
            <p:cNvSpPr>
              <a:spLocks/>
            </p:cNvSpPr>
            <p:nvPr userDrawn="1"/>
          </p:nvSpPr>
          <p:spPr>
            <a:xfrm>
              <a:off x="4251960" y="2317678"/>
              <a:ext cx="5426246" cy="5029200"/>
            </a:xfrm>
            <a:prstGeom prst="ellipse">
              <a:avLst/>
            </a:prstGeom>
            <a:gradFill flip="none" rotWithShape="1">
              <a:gsLst>
                <a:gs pos="49000">
                  <a:schemeClr val="tx1"/>
                </a:gs>
                <a:gs pos="70000">
                  <a:schemeClr val="tx1">
                    <a:alpha val="0"/>
                  </a:schemeClr>
                </a:gs>
              </a:gsLst>
              <a:path path="circle">
                <a:fillToRect l="50000" t="50000" r="50000" b="50000"/>
              </a:path>
              <a:tileRect/>
            </a:gradFill>
            <a:ln w="127">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sp>
          <p:nvSpPr>
            <p:cNvPr id="273" name="AC symbol"/>
            <p:cNvSpPr>
              <a:spLocks noChangeAspect="1"/>
            </p:cNvSpPr>
            <p:nvPr userDrawn="1"/>
          </p:nvSpPr>
          <p:spPr bwMode="auto">
            <a:xfrm>
              <a:off x="5269442" y="3173336"/>
              <a:ext cx="3399544" cy="333470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rgbClr val="43474C"/>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slide (red)">
    <p:spTree>
      <p:nvGrpSpPr>
        <p:cNvPr id="1" name=""/>
        <p:cNvGrpSpPr/>
        <p:nvPr/>
      </p:nvGrpSpPr>
      <p:grpSpPr>
        <a:xfrm>
          <a:off x="0" y="0"/>
          <a:ext cx="0" cy="0"/>
          <a:chOff x="0" y="0"/>
          <a:chExt cx="0" cy="0"/>
        </a:xfrm>
      </p:grpSpPr>
      <p:pic>
        <p:nvPicPr>
          <p:cNvPr id="272" name="Picture 271" descr="Mapemonde-Rouge-10x7.5_300dpi_NEW.png"/>
          <p:cNvPicPr>
            <a:picLocks noChangeAspect="1"/>
          </p:cNvPicPr>
          <p:nvPr userDrawn="1"/>
        </p:nvPicPr>
        <p:blipFill>
          <a:blip r:embed="rId2" cstate="print"/>
          <a:stretch>
            <a:fillRect/>
          </a:stretch>
        </p:blipFill>
        <p:spPr>
          <a:xfrm>
            <a:off x="0" y="0"/>
            <a:ext cx="9144000" cy="6858000"/>
          </a:xfrm>
          <a:prstGeom prst="rect">
            <a:avLst/>
          </a:prstGeom>
        </p:spPr>
      </p:pic>
      <p:grpSp>
        <p:nvGrpSpPr>
          <p:cNvPr id="7" name="Verticals lines"/>
          <p:cNvGrpSpPr/>
          <p:nvPr userDrawn="1"/>
        </p:nvGrpSpPr>
        <p:grpSpPr>
          <a:xfrm>
            <a:off x="33301" y="0"/>
            <a:ext cx="9079104" cy="6858000"/>
            <a:chOff x="33301" y="0"/>
            <a:chExt cx="9079104" cy="6858000"/>
          </a:xfrm>
        </p:grpSpPr>
        <p:sp>
          <p:nvSpPr>
            <p:cNvPr id="103" name="Line 361"/>
            <p:cNvSpPr>
              <a:spLocks noChangeShapeType="1"/>
            </p:cNvSpPr>
            <p:nvPr/>
          </p:nvSpPr>
          <p:spPr bwMode="auto">
            <a:xfrm flipV="1">
              <a:off x="335693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 name="Line 268"/>
            <p:cNvSpPr>
              <a:spLocks noChangeShapeType="1"/>
            </p:cNvSpPr>
            <p:nvPr/>
          </p:nvSpPr>
          <p:spPr bwMode="auto">
            <a:xfrm flipV="1">
              <a:off x="3330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 name="Line 269"/>
            <p:cNvSpPr>
              <a:spLocks noChangeShapeType="1"/>
            </p:cNvSpPr>
            <p:nvPr/>
          </p:nvSpPr>
          <p:spPr bwMode="auto">
            <a:xfrm flipV="1">
              <a:off x="6903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 name="Line 270"/>
            <p:cNvSpPr>
              <a:spLocks noChangeShapeType="1"/>
            </p:cNvSpPr>
            <p:nvPr/>
          </p:nvSpPr>
          <p:spPr bwMode="auto">
            <a:xfrm flipV="1">
              <a:off x="10477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 name="Line 271"/>
            <p:cNvSpPr>
              <a:spLocks noChangeShapeType="1"/>
            </p:cNvSpPr>
            <p:nvPr/>
          </p:nvSpPr>
          <p:spPr bwMode="auto">
            <a:xfrm flipV="1">
              <a:off x="14051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 name="Line 272"/>
            <p:cNvSpPr>
              <a:spLocks noChangeShapeType="1"/>
            </p:cNvSpPr>
            <p:nvPr/>
          </p:nvSpPr>
          <p:spPr bwMode="auto">
            <a:xfrm flipV="1">
              <a:off x="17625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 name="Line 273"/>
            <p:cNvSpPr>
              <a:spLocks noChangeShapeType="1"/>
            </p:cNvSpPr>
            <p:nvPr/>
          </p:nvSpPr>
          <p:spPr bwMode="auto">
            <a:xfrm flipV="1">
              <a:off x="21199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 name="Line 274"/>
            <p:cNvSpPr>
              <a:spLocks noChangeShapeType="1"/>
            </p:cNvSpPr>
            <p:nvPr/>
          </p:nvSpPr>
          <p:spPr bwMode="auto">
            <a:xfrm flipV="1">
              <a:off x="24772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 name="Line 275"/>
            <p:cNvSpPr>
              <a:spLocks noChangeShapeType="1"/>
            </p:cNvSpPr>
            <p:nvPr/>
          </p:nvSpPr>
          <p:spPr bwMode="auto">
            <a:xfrm flipV="1">
              <a:off x="28346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 name="Line 276"/>
            <p:cNvSpPr>
              <a:spLocks noChangeShapeType="1"/>
            </p:cNvSpPr>
            <p:nvPr/>
          </p:nvSpPr>
          <p:spPr bwMode="auto">
            <a:xfrm flipV="1">
              <a:off x="31920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 name="Line 277"/>
            <p:cNvSpPr>
              <a:spLocks noChangeShapeType="1"/>
            </p:cNvSpPr>
            <p:nvPr/>
          </p:nvSpPr>
          <p:spPr bwMode="auto">
            <a:xfrm flipV="1">
              <a:off x="35494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 name="Line 278"/>
            <p:cNvSpPr>
              <a:spLocks noChangeShapeType="1"/>
            </p:cNvSpPr>
            <p:nvPr/>
          </p:nvSpPr>
          <p:spPr bwMode="auto">
            <a:xfrm flipV="1">
              <a:off x="39068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 name="Line 279"/>
            <p:cNvSpPr>
              <a:spLocks noChangeShapeType="1"/>
            </p:cNvSpPr>
            <p:nvPr/>
          </p:nvSpPr>
          <p:spPr bwMode="auto">
            <a:xfrm flipV="1">
              <a:off x="42641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 name="Line 280"/>
            <p:cNvSpPr>
              <a:spLocks noChangeShapeType="1"/>
            </p:cNvSpPr>
            <p:nvPr/>
          </p:nvSpPr>
          <p:spPr bwMode="auto">
            <a:xfrm flipV="1">
              <a:off x="46215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 name="Line 281"/>
            <p:cNvSpPr>
              <a:spLocks noChangeShapeType="1"/>
            </p:cNvSpPr>
            <p:nvPr/>
          </p:nvSpPr>
          <p:spPr bwMode="auto">
            <a:xfrm flipV="1">
              <a:off x="49789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 name="Line 282"/>
            <p:cNvSpPr>
              <a:spLocks noChangeShapeType="1"/>
            </p:cNvSpPr>
            <p:nvPr/>
          </p:nvSpPr>
          <p:spPr bwMode="auto">
            <a:xfrm flipV="1">
              <a:off x="53363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 name="Line 283"/>
            <p:cNvSpPr>
              <a:spLocks noChangeShapeType="1"/>
            </p:cNvSpPr>
            <p:nvPr/>
          </p:nvSpPr>
          <p:spPr bwMode="auto">
            <a:xfrm flipV="1">
              <a:off x="56937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 name="Line 284"/>
            <p:cNvSpPr>
              <a:spLocks noChangeShapeType="1"/>
            </p:cNvSpPr>
            <p:nvPr/>
          </p:nvSpPr>
          <p:spPr bwMode="auto">
            <a:xfrm flipV="1">
              <a:off x="60510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 name="Line 285"/>
            <p:cNvSpPr>
              <a:spLocks noChangeShapeType="1"/>
            </p:cNvSpPr>
            <p:nvPr/>
          </p:nvSpPr>
          <p:spPr bwMode="auto">
            <a:xfrm flipV="1">
              <a:off x="64084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 name="Line 286"/>
            <p:cNvSpPr>
              <a:spLocks noChangeShapeType="1"/>
            </p:cNvSpPr>
            <p:nvPr/>
          </p:nvSpPr>
          <p:spPr bwMode="auto">
            <a:xfrm flipV="1">
              <a:off x="67658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 name="Line 287"/>
            <p:cNvSpPr>
              <a:spLocks noChangeShapeType="1"/>
            </p:cNvSpPr>
            <p:nvPr/>
          </p:nvSpPr>
          <p:spPr bwMode="auto">
            <a:xfrm flipV="1">
              <a:off x="71232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 name="Line 288"/>
            <p:cNvSpPr>
              <a:spLocks noChangeShapeType="1"/>
            </p:cNvSpPr>
            <p:nvPr/>
          </p:nvSpPr>
          <p:spPr bwMode="auto">
            <a:xfrm flipV="1">
              <a:off x="74806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 name="Line 289"/>
            <p:cNvSpPr>
              <a:spLocks noChangeShapeType="1"/>
            </p:cNvSpPr>
            <p:nvPr/>
          </p:nvSpPr>
          <p:spPr bwMode="auto">
            <a:xfrm flipV="1">
              <a:off x="78379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 name="Line 290"/>
            <p:cNvSpPr>
              <a:spLocks noChangeShapeType="1"/>
            </p:cNvSpPr>
            <p:nvPr/>
          </p:nvSpPr>
          <p:spPr bwMode="auto">
            <a:xfrm flipV="1">
              <a:off x="81953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 name="Line 291"/>
            <p:cNvSpPr>
              <a:spLocks noChangeShapeType="1"/>
            </p:cNvSpPr>
            <p:nvPr/>
          </p:nvSpPr>
          <p:spPr bwMode="auto">
            <a:xfrm flipV="1">
              <a:off x="85527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 name="Line 292"/>
            <p:cNvSpPr>
              <a:spLocks noChangeShapeType="1"/>
            </p:cNvSpPr>
            <p:nvPr/>
          </p:nvSpPr>
          <p:spPr bwMode="auto">
            <a:xfrm flipV="1">
              <a:off x="89101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 name="Line 293"/>
            <p:cNvSpPr>
              <a:spLocks noChangeShapeType="1"/>
            </p:cNvSpPr>
            <p:nvPr/>
          </p:nvSpPr>
          <p:spPr bwMode="auto">
            <a:xfrm flipV="1">
              <a:off x="92675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 name="Line 294"/>
            <p:cNvSpPr>
              <a:spLocks noChangeShapeType="1"/>
            </p:cNvSpPr>
            <p:nvPr/>
          </p:nvSpPr>
          <p:spPr bwMode="auto">
            <a:xfrm flipV="1">
              <a:off x="96248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 name="Line 295"/>
            <p:cNvSpPr>
              <a:spLocks noChangeShapeType="1"/>
            </p:cNvSpPr>
            <p:nvPr/>
          </p:nvSpPr>
          <p:spPr bwMode="auto">
            <a:xfrm flipV="1">
              <a:off x="99822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 name="Line 296"/>
            <p:cNvSpPr>
              <a:spLocks noChangeShapeType="1"/>
            </p:cNvSpPr>
            <p:nvPr/>
          </p:nvSpPr>
          <p:spPr bwMode="auto">
            <a:xfrm flipV="1">
              <a:off x="103396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 name="Line 297"/>
            <p:cNvSpPr>
              <a:spLocks noChangeShapeType="1"/>
            </p:cNvSpPr>
            <p:nvPr/>
          </p:nvSpPr>
          <p:spPr bwMode="auto">
            <a:xfrm flipV="1">
              <a:off x="106970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 name="Line 298"/>
            <p:cNvSpPr>
              <a:spLocks noChangeShapeType="1"/>
            </p:cNvSpPr>
            <p:nvPr/>
          </p:nvSpPr>
          <p:spPr bwMode="auto">
            <a:xfrm flipV="1">
              <a:off x="110544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 name="Line 299"/>
            <p:cNvSpPr>
              <a:spLocks noChangeShapeType="1"/>
            </p:cNvSpPr>
            <p:nvPr/>
          </p:nvSpPr>
          <p:spPr bwMode="auto">
            <a:xfrm flipV="1">
              <a:off x="114117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 name="Line 300"/>
            <p:cNvSpPr>
              <a:spLocks noChangeShapeType="1"/>
            </p:cNvSpPr>
            <p:nvPr/>
          </p:nvSpPr>
          <p:spPr bwMode="auto">
            <a:xfrm flipV="1">
              <a:off x="117691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 name="Line 301"/>
            <p:cNvSpPr>
              <a:spLocks noChangeShapeType="1"/>
            </p:cNvSpPr>
            <p:nvPr/>
          </p:nvSpPr>
          <p:spPr bwMode="auto">
            <a:xfrm flipV="1">
              <a:off x="121265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 name="Line 302"/>
            <p:cNvSpPr>
              <a:spLocks noChangeShapeType="1"/>
            </p:cNvSpPr>
            <p:nvPr/>
          </p:nvSpPr>
          <p:spPr bwMode="auto">
            <a:xfrm flipV="1">
              <a:off x="124839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 name="Line 303"/>
            <p:cNvSpPr>
              <a:spLocks noChangeShapeType="1"/>
            </p:cNvSpPr>
            <p:nvPr/>
          </p:nvSpPr>
          <p:spPr bwMode="auto">
            <a:xfrm flipV="1">
              <a:off x="128413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 name="Line 304"/>
            <p:cNvSpPr>
              <a:spLocks noChangeShapeType="1"/>
            </p:cNvSpPr>
            <p:nvPr/>
          </p:nvSpPr>
          <p:spPr bwMode="auto">
            <a:xfrm flipV="1">
              <a:off x="131986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 name="Line 305"/>
            <p:cNvSpPr>
              <a:spLocks noChangeShapeType="1"/>
            </p:cNvSpPr>
            <p:nvPr/>
          </p:nvSpPr>
          <p:spPr bwMode="auto">
            <a:xfrm flipV="1">
              <a:off x="135560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 name="Line 306"/>
            <p:cNvSpPr>
              <a:spLocks noChangeShapeType="1"/>
            </p:cNvSpPr>
            <p:nvPr/>
          </p:nvSpPr>
          <p:spPr bwMode="auto">
            <a:xfrm flipV="1">
              <a:off x="139134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 name="Line 307"/>
            <p:cNvSpPr>
              <a:spLocks noChangeShapeType="1"/>
            </p:cNvSpPr>
            <p:nvPr/>
          </p:nvSpPr>
          <p:spPr bwMode="auto">
            <a:xfrm flipV="1">
              <a:off x="142708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 name="Line 308"/>
            <p:cNvSpPr>
              <a:spLocks noChangeShapeType="1"/>
            </p:cNvSpPr>
            <p:nvPr/>
          </p:nvSpPr>
          <p:spPr bwMode="auto">
            <a:xfrm flipV="1">
              <a:off x="146282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 name="Line 309"/>
            <p:cNvSpPr>
              <a:spLocks noChangeShapeType="1"/>
            </p:cNvSpPr>
            <p:nvPr/>
          </p:nvSpPr>
          <p:spPr bwMode="auto">
            <a:xfrm flipV="1">
              <a:off x="149855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 name="Line 310"/>
            <p:cNvSpPr>
              <a:spLocks noChangeShapeType="1"/>
            </p:cNvSpPr>
            <p:nvPr/>
          </p:nvSpPr>
          <p:spPr bwMode="auto">
            <a:xfrm flipV="1">
              <a:off x="153429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 name="Line 311"/>
            <p:cNvSpPr>
              <a:spLocks noChangeShapeType="1"/>
            </p:cNvSpPr>
            <p:nvPr/>
          </p:nvSpPr>
          <p:spPr bwMode="auto">
            <a:xfrm flipV="1">
              <a:off x="157003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 name="Line 312"/>
            <p:cNvSpPr>
              <a:spLocks noChangeShapeType="1"/>
            </p:cNvSpPr>
            <p:nvPr/>
          </p:nvSpPr>
          <p:spPr bwMode="auto">
            <a:xfrm flipV="1">
              <a:off x="160577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 name="Line 313"/>
            <p:cNvSpPr>
              <a:spLocks noChangeShapeType="1"/>
            </p:cNvSpPr>
            <p:nvPr/>
          </p:nvSpPr>
          <p:spPr bwMode="auto">
            <a:xfrm flipV="1">
              <a:off x="164151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 name="Line 314"/>
            <p:cNvSpPr>
              <a:spLocks noChangeShapeType="1"/>
            </p:cNvSpPr>
            <p:nvPr/>
          </p:nvSpPr>
          <p:spPr bwMode="auto">
            <a:xfrm flipV="1">
              <a:off x="167724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 name="Line 315"/>
            <p:cNvSpPr>
              <a:spLocks noChangeShapeType="1"/>
            </p:cNvSpPr>
            <p:nvPr/>
          </p:nvSpPr>
          <p:spPr bwMode="auto">
            <a:xfrm flipV="1">
              <a:off x="171298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 name="Line 316"/>
            <p:cNvSpPr>
              <a:spLocks noChangeShapeType="1"/>
            </p:cNvSpPr>
            <p:nvPr/>
          </p:nvSpPr>
          <p:spPr bwMode="auto">
            <a:xfrm flipV="1">
              <a:off x="174872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 name="Line 317"/>
            <p:cNvSpPr>
              <a:spLocks noChangeShapeType="1"/>
            </p:cNvSpPr>
            <p:nvPr/>
          </p:nvSpPr>
          <p:spPr bwMode="auto">
            <a:xfrm flipV="1">
              <a:off x="178446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 name="Line 318"/>
            <p:cNvSpPr>
              <a:spLocks noChangeShapeType="1"/>
            </p:cNvSpPr>
            <p:nvPr/>
          </p:nvSpPr>
          <p:spPr bwMode="auto">
            <a:xfrm flipV="1">
              <a:off x="182020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 name="Line 319"/>
            <p:cNvSpPr>
              <a:spLocks noChangeShapeType="1"/>
            </p:cNvSpPr>
            <p:nvPr/>
          </p:nvSpPr>
          <p:spPr bwMode="auto">
            <a:xfrm flipV="1">
              <a:off x="185593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 name="Line 320"/>
            <p:cNvSpPr>
              <a:spLocks noChangeShapeType="1"/>
            </p:cNvSpPr>
            <p:nvPr/>
          </p:nvSpPr>
          <p:spPr bwMode="auto">
            <a:xfrm flipV="1">
              <a:off x="189167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 name="Line 321"/>
            <p:cNvSpPr>
              <a:spLocks noChangeShapeType="1"/>
            </p:cNvSpPr>
            <p:nvPr/>
          </p:nvSpPr>
          <p:spPr bwMode="auto">
            <a:xfrm flipV="1">
              <a:off x="192741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 name="Line 322"/>
            <p:cNvSpPr>
              <a:spLocks noChangeShapeType="1"/>
            </p:cNvSpPr>
            <p:nvPr/>
          </p:nvSpPr>
          <p:spPr bwMode="auto">
            <a:xfrm flipV="1">
              <a:off x="196315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 name="Line 323"/>
            <p:cNvSpPr>
              <a:spLocks noChangeShapeType="1"/>
            </p:cNvSpPr>
            <p:nvPr/>
          </p:nvSpPr>
          <p:spPr bwMode="auto">
            <a:xfrm flipV="1">
              <a:off x="199889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 name="Line 324"/>
            <p:cNvSpPr>
              <a:spLocks noChangeShapeType="1"/>
            </p:cNvSpPr>
            <p:nvPr/>
          </p:nvSpPr>
          <p:spPr bwMode="auto">
            <a:xfrm flipV="1">
              <a:off x="203462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 name="Line 325"/>
            <p:cNvSpPr>
              <a:spLocks noChangeShapeType="1"/>
            </p:cNvSpPr>
            <p:nvPr/>
          </p:nvSpPr>
          <p:spPr bwMode="auto">
            <a:xfrm flipV="1">
              <a:off x="207036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 name="Line 326"/>
            <p:cNvSpPr>
              <a:spLocks noChangeShapeType="1"/>
            </p:cNvSpPr>
            <p:nvPr/>
          </p:nvSpPr>
          <p:spPr bwMode="auto">
            <a:xfrm flipV="1">
              <a:off x="210610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 name="Line 327"/>
            <p:cNvSpPr>
              <a:spLocks noChangeShapeType="1"/>
            </p:cNvSpPr>
            <p:nvPr/>
          </p:nvSpPr>
          <p:spPr bwMode="auto">
            <a:xfrm flipV="1">
              <a:off x="214184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 name="Line 328"/>
            <p:cNvSpPr>
              <a:spLocks noChangeShapeType="1"/>
            </p:cNvSpPr>
            <p:nvPr/>
          </p:nvSpPr>
          <p:spPr bwMode="auto">
            <a:xfrm flipV="1">
              <a:off x="217758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 name="Line 329"/>
            <p:cNvSpPr>
              <a:spLocks noChangeShapeType="1"/>
            </p:cNvSpPr>
            <p:nvPr/>
          </p:nvSpPr>
          <p:spPr bwMode="auto">
            <a:xfrm flipV="1">
              <a:off x="221331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 name="Line 330"/>
            <p:cNvSpPr>
              <a:spLocks noChangeShapeType="1"/>
            </p:cNvSpPr>
            <p:nvPr/>
          </p:nvSpPr>
          <p:spPr bwMode="auto">
            <a:xfrm flipV="1">
              <a:off x="224905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 name="Line 331"/>
            <p:cNvSpPr>
              <a:spLocks noChangeShapeType="1"/>
            </p:cNvSpPr>
            <p:nvPr/>
          </p:nvSpPr>
          <p:spPr bwMode="auto">
            <a:xfrm flipV="1">
              <a:off x="228479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 name="Line 332"/>
            <p:cNvSpPr>
              <a:spLocks noChangeShapeType="1"/>
            </p:cNvSpPr>
            <p:nvPr/>
          </p:nvSpPr>
          <p:spPr bwMode="auto">
            <a:xfrm flipV="1">
              <a:off x="232053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 name="Line 333"/>
            <p:cNvSpPr>
              <a:spLocks noChangeShapeType="1"/>
            </p:cNvSpPr>
            <p:nvPr/>
          </p:nvSpPr>
          <p:spPr bwMode="auto">
            <a:xfrm flipV="1">
              <a:off x="235627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 name="Line 334"/>
            <p:cNvSpPr>
              <a:spLocks noChangeShapeType="1"/>
            </p:cNvSpPr>
            <p:nvPr/>
          </p:nvSpPr>
          <p:spPr bwMode="auto">
            <a:xfrm flipV="1">
              <a:off x="239200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 name="Line 335"/>
            <p:cNvSpPr>
              <a:spLocks noChangeShapeType="1"/>
            </p:cNvSpPr>
            <p:nvPr/>
          </p:nvSpPr>
          <p:spPr bwMode="auto">
            <a:xfrm flipV="1">
              <a:off x="242774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 name="Line 336"/>
            <p:cNvSpPr>
              <a:spLocks noChangeShapeType="1"/>
            </p:cNvSpPr>
            <p:nvPr/>
          </p:nvSpPr>
          <p:spPr bwMode="auto">
            <a:xfrm flipV="1">
              <a:off x="246348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 name="Line 337"/>
            <p:cNvSpPr>
              <a:spLocks noChangeShapeType="1"/>
            </p:cNvSpPr>
            <p:nvPr/>
          </p:nvSpPr>
          <p:spPr bwMode="auto">
            <a:xfrm flipV="1">
              <a:off x="249922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 name="Line 338"/>
            <p:cNvSpPr>
              <a:spLocks noChangeShapeType="1"/>
            </p:cNvSpPr>
            <p:nvPr/>
          </p:nvSpPr>
          <p:spPr bwMode="auto">
            <a:xfrm flipV="1">
              <a:off x="253496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 name="Line 339"/>
            <p:cNvSpPr>
              <a:spLocks noChangeShapeType="1"/>
            </p:cNvSpPr>
            <p:nvPr/>
          </p:nvSpPr>
          <p:spPr bwMode="auto">
            <a:xfrm flipV="1">
              <a:off x="257069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 name="Line 340"/>
            <p:cNvSpPr>
              <a:spLocks noChangeShapeType="1"/>
            </p:cNvSpPr>
            <p:nvPr/>
          </p:nvSpPr>
          <p:spPr bwMode="auto">
            <a:xfrm flipV="1">
              <a:off x="260643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 name="Line 341"/>
            <p:cNvSpPr>
              <a:spLocks noChangeShapeType="1"/>
            </p:cNvSpPr>
            <p:nvPr/>
          </p:nvSpPr>
          <p:spPr bwMode="auto">
            <a:xfrm flipV="1">
              <a:off x="264217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 name="Line 342"/>
            <p:cNvSpPr>
              <a:spLocks noChangeShapeType="1"/>
            </p:cNvSpPr>
            <p:nvPr/>
          </p:nvSpPr>
          <p:spPr bwMode="auto">
            <a:xfrm flipV="1">
              <a:off x="267791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 name="Line 343"/>
            <p:cNvSpPr>
              <a:spLocks noChangeShapeType="1"/>
            </p:cNvSpPr>
            <p:nvPr/>
          </p:nvSpPr>
          <p:spPr bwMode="auto">
            <a:xfrm flipV="1">
              <a:off x="271365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 name="Line 344"/>
            <p:cNvSpPr>
              <a:spLocks noChangeShapeType="1"/>
            </p:cNvSpPr>
            <p:nvPr/>
          </p:nvSpPr>
          <p:spPr bwMode="auto">
            <a:xfrm flipV="1">
              <a:off x="274938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 name="Line 345"/>
            <p:cNvSpPr>
              <a:spLocks noChangeShapeType="1"/>
            </p:cNvSpPr>
            <p:nvPr/>
          </p:nvSpPr>
          <p:spPr bwMode="auto">
            <a:xfrm flipV="1">
              <a:off x="278512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8" name="Line 346"/>
            <p:cNvSpPr>
              <a:spLocks noChangeShapeType="1"/>
            </p:cNvSpPr>
            <p:nvPr/>
          </p:nvSpPr>
          <p:spPr bwMode="auto">
            <a:xfrm flipV="1">
              <a:off x="282086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9" name="Line 347"/>
            <p:cNvSpPr>
              <a:spLocks noChangeShapeType="1"/>
            </p:cNvSpPr>
            <p:nvPr/>
          </p:nvSpPr>
          <p:spPr bwMode="auto">
            <a:xfrm flipV="1">
              <a:off x="285660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0" name="Line 348"/>
            <p:cNvSpPr>
              <a:spLocks noChangeShapeType="1"/>
            </p:cNvSpPr>
            <p:nvPr/>
          </p:nvSpPr>
          <p:spPr bwMode="auto">
            <a:xfrm flipV="1">
              <a:off x="289234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1" name="Line 349"/>
            <p:cNvSpPr>
              <a:spLocks noChangeShapeType="1"/>
            </p:cNvSpPr>
            <p:nvPr/>
          </p:nvSpPr>
          <p:spPr bwMode="auto">
            <a:xfrm flipV="1">
              <a:off x="292807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2" name="Line 350"/>
            <p:cNvSpPr>
              <a:spLocks noChangeShapeType="1"/>
            </p:cNvSpPr>
            <p:nvPr/>
          </p:nvSpPr>
          <p:spPr bwMode="auto">
            <a:xfrm flipV="1">
              <a:off x="296381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3" name="Line 351"/>
            <p:cNvSpPr>
              <a:spLocks noChangeShapeType="1"/>
            </p:cNvSpPr>
            <p:nvPr/>
          </p:nvSpPr>
          <p:spPr bwMode="auto">
            <a:xfrm flipV="1">
              <a:off x="299955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4" name="Line 352"/>
            <p:cNvSpPr>
              <a:spLocks noChangeShapeType="1"/>
            </p:cNvSpPr>
            <p:nvPr/>
          </p:nvSpPr>
          <p:spPr bwMode="auto">
            <a:xfrm flipV="1">
              <a:off x="303529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5" name="Line 353"/>
            <p:cNvSpPr>
              <a:spLocks noChangeShapeType="1"/>
            </p:cNvSpPr>
            <p:nvPr/>
          </p:nvSpPr>
          <p:spPr bwMode="auto">
            <a:xfrm flipV="1">
              <a:off x="307103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6" name="Line 354"/>
            <p:cNvSpPr>
              <a:spLocks noChangeShapeType="1"/>
            </p:cNvSpPr>
            <p:nvPr/>
          </p:nvSpPr>
          <p:spPr bwMode="auto">
            <a:xfrm flipV="1">
              <a:off x="310676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7" name="Line 355"/>
            <p:cNvSpPr>
              <a:spLocks noChangeShapeType="1"/>
            </p:cNvSpPr>
            <p:nvPr/>
          </p:nvSpPr>
          <p:spPr bwMode="auto">
            <a:xfrm flipV="1">
              <a:off x="314250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8" name="Line 356"/>
            <p:cNvSpPr>
              <a:spLocks noChangeShapeType="1"/>
            </p:cNvSpPr>
            <p:nvPr/>
          </p:nvSpPr>
          <p:spPr bwMode="auto">
            <a:xfrm flipV="1">
              <a:off x="317824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9" name="Line 357"/>
            <p:cNvSpPr>
              <a:spLocks noChangeShapeType="1"/>
            </p:cNvSpPr>
            <p:nvPr/>
          </p:nvSpPr>
          <p:spPr bwMode="auto">
            <a:xfrm flipV="1">
              <a:off x="321398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0" name="Line 358"/>
            <p:cNvSpPr>
              <a:spLocks noChangeShapeType="1"/>
            </p:cNvSpPr>
            <p:nvPr/>
          </p:nvSpPr>
          <p:spPr bwMode="auto">
            <a:xfrm flipV="1">
              <a:off x="324972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1" name="Line 359"/>
            <p:cNvSpPr>
              <a:spLocks noChangeShapeType="1"/>
            </p:cNvSpPr>
            <p:nvPr/>
          </p:nvSpPr>
          <p:spPr bwMode="auto">
            <a:xfrm flipV="1">
              <a:off x="328545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2" name="Line 360"/>
            <p:cNvSpPr>
              <a:spLocks noChangeShapeType="1"/>
            </p:cNvSpPr>
            <p:nvPr/>
          </p:nvSpPr>
          <p:spPr bwMode="auto">
            <a:xfrm flipV="1">
              <a:off x="332119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4" name="Line 362"/>
            <p:cNvSpPr>
              <a:spLocks noChangeShapeType="1"/>
            </p:cNvSpPr>
            <p:nvPr/>
          </p:nvSpPr>
          <p:spPr bwMode="auto">
            <a:xfrm flipV="1">
              <a:off x="339267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5" name="Line 363"/>
            <p:cNvSpPr>
              <a:spLocks noChangeShapeType="1"/>
            </p:cNvSpPr>
            <p:nvPr/>
          </p:nvSpPr>
          <p:spPr bwMode="auto">
            <a:xfrm flipV="1">
              <a:off x="342841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6" name="Line 364"/>
            <p:cNvSpPr>
              <a:spLocks noChangeShapeType="1"/>
            </p:cNvSpPr>
            <p:nvPr/>
          </p:nvSpPr>
          <p:spPr bwMode="auto">
            <a:xfrm flipV="1">
              <a:off x="346414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7" name="Line 365"/>
            <p:cNvSpPr>
              <a:spLocks noChangeShapeType="1"/>
            </p:cNvSpPr>
            <p:nvPr/>
          </p:nvSpPr>
          <p:spPr bwMode="auto">
            <a:xfrm flipV="1">
              <a:off x="349988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8" name="Line 366"/>
            <p:cNvSpPr>
              <a:spLocks noChangeShapeType="1"/>
            </p:cNvSpPr>
            <p:nvPr/>
          </p:nvSpPr>
          <p:spPr bwMode="auto">
            <a:xfrm flipV="1">
              <a:off x="353562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9" name="Line 367"/>
            <p:cNvSpPr>
              <a:spLocks noChangeShapeType="1"/>
            </p:cNvSpPr>
            <p:nvPr/>
          </p:nvSpPr>
          <p:spPr bwMode="auto">
            <a:xfrm flipV="1">
              <a:off x="357136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0" name="Line 368"/>
            <p:cNvSpPr>
              <a:spLocks noChangeShapeType="1"/>
            </p:cNvSpPr>
            <p:nvPr/>
          </p:nvSpPr>
          <p:spPr bwMode="auto">
            <a:xfrm flipV="1">
              <a:off x="360710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1" name="Line 369"/>
            <p:cNvSpPr>
              <a:spLocks noChangeShapeType="1"/>
            </p:cNvSpPr>
            <p:nvPr/>
          </p:nvSpPr>
          <p:spPr bwMode="auto">
            <a:xfrm flipV="1">
              <a:off x="364283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2" name="Line 370"/>
            <p:cNvSpPr>
              <a:spLocks noChangeShapeType="1"/>
            </p:cNvSpPr>
            <p:nvPr/>
          </p:nvSpPr>
          <p:spPr bwMode="auto">
            <a:xfrm flipV="1">
              <a:off x="367857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3" name="Line 371"/>
            <p:cNvSpPr>
              <a:spLocks noChangeShapeType="1"/>
            </p:cNvSpPr>
            <p:nvPr/>
          </p:nvSpPr>
          <p:spPr bwMode="auto">
            <a:xfrm flipV="1">
              <a:off x="371431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4" name="Line 372"/>
            <p:cNvSpPr>
              <a:spLocks noChangeShapeType="1"/>
            </p:cNvSpPr>
            <p:nvPr/>
          </p:nvSpPr>
          <p:spPr bwMode="auto">
            <a:xfrm flipV="1">
              <a:off x="375005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5" name="Line 373"/>
            <p:cNvSpPr>
              <a:spLocks noChangeShapeType="1"/>
            </p:cNvSpPr>
            <p:nvPr/>
          </p:nvSpPr>
          <p:spPr bwMode="auto">
            <a:xfrm flipV="1">
              <a:off x="378579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6" name="Line 374"/>
            <p:cNvSpPr>
              <a:spLocks noChangeShapeType="1"/>
            </p:cNvSpPr>
            <p:nvPr/>
          </p:nvSpPr>
          <p:spPr bwMode="auto">
            <a:xfrm flipV="1">
              <a:off x="382152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7" name="Line 375"/>
            <p:cNvSpPr>
              <a:spLocks noChangeShapeType="1"/>
            </p:cNvSpPr>
            <p:nvPr/>
          </p:nvSpPr>
          <p:spPr bwMode="auto">
            <a:xfrm flipV="1">
              <a:off x="385726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8" name="Line 376"/>
            <p:cNvSpPr>
              <a:spLocks noChangeShapeType="1"/>
            </p:cNvSpPr>
            <p:nvPr/>
          </p:nvSpPr>
          <p:spPr bwMode="auto">
            <a:xfrm flipV="1">
              <a:off x="389300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9" name="Line 377"/>
            <p:cNvSpPr>
              <a:spLocks noChangeShapeType="1"/>
            </p:cNvSpPr>
            <p:nvPr/>
          </p:nvSpPr>
          <p:spPr bwMode="auto">
            <a:xfrm flipV="1">
              <a:off x="392874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0" name="Line 378"/>
            <p:cNvSpPr>
              <a:spLocks noChangeShapeType="1"/>
            </p:cNvSpPr>
            <p:nvPr/>
          </p:nvSpPr>
          <p:spPr bwMode="auto">
            <a:xfrm flipV="1">
              <a:off x="396448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1" name="Line 379"/>
            <p:cNvSpPr>
              <a:spLocks noChangeShapeType="1"/>
            </p:cNvSpPr>
            <p:nvPr/>
          </p:nvSpPr>
          <p:spPr bwMode="auto">
            <a:xfrm flipV="1">
              <a:off x="400021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2" name="Line 380"/>
            <p:cNvSpPr>
              <a:spLocks noChangeShapeType="1"/>
            </p:cNvSpPr>
            <p:nvPr/>
          </p:nvSpPr>
          <p:spPr bwMode="auto">
            <a:xfrm flipV="1">
              <a:off x="403595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3" name="Line 381"/>
            <p:cNvSpPr>
              <a:spLocks noChangeShapeType="1"/>
            </p:cNvSpPr>
            <p:nvPr/>
          </p:nvSpPr>
          <p:spPr bwMode="auto">
            <a:xfrm flipV="1">
              <a:off x="407169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4" name="Line 382"/>
            <p:cNvSpPr>
              <a:spLocks noChangeShapeType="1"/>
            </p:cNvSpPr>
            <p:nvPr/>
          </p:nvSpPr>
          <p:spPr bwMode="auto">
            <a:xfrm flipV="1">
              <a:off x="410743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5" name="Line 383"/>
            <p:cNvSpPr>
              <a:spLocks noChangeShapeType="1"/>
            </p:cNvSpPr>
            <p:nvPr/>
          </p:nvSpPr>
          <p:spPr bwMode="auto">
            <a:xfrm flipV="1">
              <a:off x="414317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6" name="Line 384"/>
            <p:cNvSpPr>
              <a:spLocks noChangeShapeType="1"/>
            </p:cNvSpPr>
            <p:nvPr/>
          </p:nvSpPr>
          <p:spPr bwMode="auto">
            <a:xfrm flipV="1">
              <a:off x="417890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7" name="Line 385"/>
            <p:cNvSpPr>
              <a:spLocks noChangeShapeType="1"/>
            </p:cNvSpPr>
            <p:nvPr/>
          </p:nvSpPr>
          <p:spPr bwMode="auto">
            <a:xfrm flipV="1">
              <a:off x="421464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8" name="Line 386"/>
            <p:cNvSpPr>
              <a:spLocks noChangeShapeType="1"/>
            </p:cNvSpPr>
            <p:nvPr/>
          </p:nvSpPr>
          <p:spPr bwMode="auto">
            <a:xfrm flipV="1">
              <a:off x="425038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9" name="Line 387"/>
            <p:cNvSpPr>
              <a:spLocks noChangeShapeType="1"/>
            </p:cNvSpPr>
            <p:nvPr/>
          </p:nvSpPr>
          <p:spPr bwMode="auto">
            <a:xfrm flipV="1">
              <a:off x="428612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0" name="Line 388"/>
            <p:cNvSpPr>
              <a:spLocks noChangeShapeType="1"/>
            </p:cNvSpPr>
            <p:nvPr/>
          </p:nvSpPr>
          <p:spPr bwMode="auto">
            <a:xfrm flipV="1">
              <a:off x="432186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1" name="Line 389"/>
            <p:cNvSpPr>
              <a:spLocks noChangeShapeType="1"/>
            </p:cNvSpPr>
            <p:nvPr/>
          </p:nvSpPr>
          <p:spPr bwMode="auto">
            <a:xfrm flipV="1">
              <a:off x="435759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2" name="Line 390"/>
            <p:cNvSpPr>
              <a:spLocks noChangeShapeType="1"/>
            </p:cNvSpPr>
            <p:nvPr/>
          </p:nvSpPr>
          <p:spPr bwMode="auto">
            <a:xfrm flipV="1">
              <a:off x="439333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3" name="Line 391"/>
            <p:cNvSpPr>
              <a:spLocks noChangeShapeType="1"/>
            </p:cNvSpPr>
            <p:nvPr/>
          </p:nvSpPr>
          <p:spPr bwMode="auto">
            <a:xfrm flipV="1">
              <a:off x="442907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4" name="Line 392"/>
            <p:cNvSpPr>
              <a:spLocks noChangeShapeType="1"/>
            </p:cNvSpPr>
            <p:nvPr/>
          </p:nvSpPr>
          <p:spPr bwMode="auto">
            <a:xfrm flipV="1">
              <a:off x="446481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5" name="Line 393"/>
            <p:cNvSpPr>
              <a:spLocks noChangeShapeType="1"/>
            </p:cNvSpPr>
            <p:nvPr/>
          </p:nvSpPr>
          <p:spPr bwMode="auto">
            <a:xfrm flipV="1">
              <a:off x="450055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6" name="Line 394"/>
            <p:cNvSpPr>
              <a:spLocks noChangeShapeType="1"/>
            </p:cNvSpPr>
            <p:nvPr/>
          </p:nvSpPr>
          <p:spPr bwMode="auto">
            <a:xfrm flipV="1">
              <a:off x="453628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7" name="Line 395"/>
            <p:cNvSpPr>
              <a:spLocks noChangeShapeType="1"/>
            </p:cNvSpPr>
            <p:nvPr/>
          </p:nvSpPr>
          <p:spPr bwMode="auto">
            <a:xfrm flipV="1">
              <a:off x="457202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8" name="Line 396"/>
            <p:cNvSpPr>
              <a:spLocks noChangeShapeType="1"/>
            </p:cNvSpPr>
            <p:nvPr/>
          </p:nvSpPr>
          <p:spPr bwMode="auto">
            <a:xfrm flipV="1">
              <a:off x="460776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9" name="Line 397"/>
            <p:cNvSpPr>
              <a:spLocks noChangeShapeType="1"/>
            </p:cNvSpPr>
            <p:nvPr/>
          </p:nvSpPr>
          <p:spPr bwMode="auto">
            <a:xfrm flipV="1">
              <a:off x="464350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0" name="Line 398"/>
            <p:cNvSpPr>
              <a:spLocks noChangeShapeType="1"/>
            </p:cNvSpPr>
            <p:nvPr/>
          </p:nvSpPr>
          <p:spPr bwMode="auto">
            <a:xfrm flipV="1">
              <a:off x="467924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1" name="Line 399"/>
            <p:cNvSpPr>
              <a:spLocks noChangeShapeType="1"/>
            </p:cNvSpPr>
            <p:nvPr/>
          </p:nvSpPr>
          <p:spPr bwMode="auto">
            <a:xfrm flipV="1">
              <a:off x="471497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2" name="Line 400"/>
            <p:cNvSpPr>
              <a:spLocks noChangeShapeType="1"/>
            </p:cNvSpPr>
            <p:nvPr/>
          </p:nvSpPr>
          <p:spPr bwMode="auto">
            <a:xfrm flipV="1">
              <a:off x="475071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3" name="Line 401"/>
            <p:cNvSpPr>
              <a:spLocks noChangeShapeType="1"/>
            </p:cNvSpPr>
            <p:nvPr/>
          </p:nvSpPr>
          <p:spPr bwMode="auto">
            <a:xfrm flipV="1">
              <a:off x="478645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4" name="Line 402"/>
            <p:cNvSpPr>
              <a:spLocks noChangeShapeType="1"/>
            </p:cNvSpPr>
            <p:nvPr/>
          </p:nvSpPr>
          <p:spPr bwMode="auto">
            <a:xfrm flipV="1">
              <a:off x="482219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5" name="Line 403"/>
            <p:cNvSpPr>
              <a:spLocks noChangeShapeType="1"/>
            </p:cNvSpPr>
            <p:nvPr/>
          </p:nvSpPr>
          <p:spPr bwMode="auto">
            <a:xfrm flipV="1">
              <a:off x="485793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6" name="Line 404"/>
            <p:cNvSpPr>
              <a:spLocks noChangeShapeType="1"/>
            </p:cNvSpPr>
            <p:nvPr/>
          </p:nvSpPr>
          <p:spPr bwMode="auto">
            <a:xfrm flipV="1">
              <a:off x="489366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7" name="Line 405"/>
            <p:cNvSpPr>
              <a:spLocks noChangeShapeType="1"/>
            </p:cNvSpPr>
            <p:nvPr/>
          </p:nvSpPr>
          <p:spPr bwMode="auto">
            <a:xfrm flipV="1">
              <a:off x="492940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8" name="Line 406"/>
            <p:cNvSpPr>
              <a:spLocks noChangeShapeType="1"/>
            </p:cNvSpPr>
            <p:nvPr/>
          </p:nvSpPr>
          <p:spPr bwMode="auto">
            <a:xfrm flipV="1">
              <a:off x="496514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9" name="Line 407"/>
            <p:cNvSpPr>
              <a:spLocks noChangeShapeType="1"/>
            </p:cNvSpPr>
            <p:nvPr/>
          </p:nvSpPr>
          <p:spPr bwMode="auto">
            <a:xfrm flipV="1">
              <a:off x="500088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0" name="Line 408"/>
            <p:cNvSpPr>
              <a:spLocks noChangeShapeType="1"/>
            </p:cNvSpPr>
            <p:nvPr/>
          </p:nvSpPr>
          <p:spPr bwMode="auto">
            <a:xfrm flipV="1">
              <a:off x="503662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1" name="Line 409"/>
            <p:cNvSpPr>
              <a:spLocks noChangeShapeType="1"/>
            </p:cNvSpPr>
            <p:nvPr/>
          </p:nvSpPr>
          <p:spPr bwMode="auto">
            <a:xfrm flipV="1">
              <a:off x="507235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2" name="Line 410"/>
            <p:cNvSpPr>
              <a:spLocks noChangeShapeType="1"/>
            </p:cNvSpPr>
            <p:nvPr/>
          </p:nvSpPr>
          <p:spPr bwMode="auto">
            <a:xfrm flipV="1">
              <a:off x="510809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3" name="Line 411"/>
            <p:cNvSpPr>
              <a:spLocks noChangeShapeType="1"/>
            </p:cNvSpPr>
            <p:nvPr/>
          </p:nvSpPr>
          <p:spPr bwMode="auto">
            <a:xfrm flipV="1">
              <a:off x="514383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4" name="Line 412"/>
            <p:cNvSpPr>
              <a:spLocks noChangeShapeType="1"/>
            </p:cNvSpPr>
            <p:nvPr/>
          </p:nvSpPr>
          <p:spPr bwMode="auto">
            <a:xfrm flipV="1">
              <a:off x="517957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5" name="Line 413"/>
            <p:cNvSpPr>
              <a:spLocks noChangeShapeType="1"/>
            </p:cNvSpPr>
            <p:nvPr/>
          </p:nvSpPr>
          <p:spPr bwMode="auto">
            <a:xfrm flipV="1">
              <a:off x="521531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6" name="Line 414"/>
            <p:cNvSpPr>
              <a:spLocks noChangeShapeType="1"/>
            </p:cNvSpPr>
            <p:nvPr/>
          </p:nvSpPr>
          <p:spPr bwMode="auto">
            <a:xfrm flipV="1">
              <a:off x="525104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7" name="Line 415"/>
            <p:cNvSpPr>
              <a:spLocks noChangeShapeType="1"/>
            </p:cNvSpPr>
            <p:nvPr/>
          </p:nvSpPr>
          <p:spPr bwMode="auto">
            <a:xfrm flipV="1">
              <a:off x="528678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8" name="Line 416"/>
            <p:cNvSpPr>
              <a:spLocks noChangeShapeType="1"/>
            </p:cNvSpPr>
            <p:nvPr/>
          </p:nvSpPr>
          <p:spPr bwMode="auto">
            <a:xfrm flipV="1">
              <a:off x="532252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9" name="Line 417"/>
            <p:cNvSpPr>
              <a:spLocks noChangeShapeType="1"/>
            </p:cNvSpPr>
            <p:nvPr/>
          </p:nvSpPr>
          <p:spPr bwMode="auto">
            <a:xfrm flipV="1">
              <a:off x="535826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0" name="Line 418"/>
            <p:cNvSpPr>
              <a:spLocks noChangeShapeType="1"/>
            </p:cNvSpPr>
            <p:nvPr/>
          </p:nvSpPr>
          <p:spPr bwMode="auto">
            <a:xfrm flipV="1">
              <a:off x="539400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1" name="Line 419"/>
            <p:cNvSpPr>
              <a:spLocks noChangeShapeType="1"/>
            </p:cNvSpPr>
            <p:nvPr/>
          </p:nvSpPr>
          <p:spPr bwMode="auto">
            <a:xfrm flipV="1">
              <a:off x="542973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2" name="Line 420"/>
            <p:cNvSpPr>
              <a:spLocks noChangeShapeType="1"/>
            </p:cNvSpPr>
            <p:nvPr/>
          </p:nvSpPr>
          <p:spPr bwMode="auto">
            <a:xfrm flipV="1">
              <a:off x="546547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3" name="Line 421"/>
            <p:cNvSpPr>
              <a:spLocks noChangeShapeType="1"/>
            </p:cNvSpPr>
            <p:nvPr/>
          </p:nvSpPr>
          <p:spPr bwMode="auto">
            <a:xfrm flipV="1">
              <a:off x="550121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4" name="Line 422"/>
            <p:cNvSpPr>
              <a:spLocks noChangeShapeType="1"/>
            </p:cNvSpPr>
            <p:nvPr/>
          </p:nvSpPr>
          <p:spPr bwMode="auto">
            <a:xfrm flipV="1">
              <a:off x="553695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5" name="Line 423"/>
            <p:cNvSpPr>
              <a:spLocks noChangeShapeType="1"/>
            </p:cNvSpPr>
            <p:nvPr/>
          </p:nvSpPr>
          <p:spPr bwMode="auto">
            <a:xfrm flipV="1">
              <a:off x="557269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6" name="Line 424"/>
            <p:cNvSpPr>
              <a:spLocks noChangeShapeType="1"/>
            </p:cNvSpPr>
            <p:nvPr/>
          </p:nvSpPr>
          <p:spPr bwMode="auto">
            <a:xfrm flipV="1">
              <a:off x="560842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7" name="Line 425"/>
            <p:cNvSpPr>
              <a:spLocks noChangeShapeType="1"/>
            </p:cNvSpPr>
            <p:nvPr/>
          </p:nvSpPr>
          <p:spPr bwMode="auto">
            <a:xfrm flipV="1">
              <a:off x="564416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8" name="Line 426"/>
            <p:cNvSpPr>
              <a:spLocks noChangeShapeType="1"/>
            </p:cNvSpPr>
            <p:nvPr/>
          </p:nvSpPr>
          <p:spPr bwMode="auto">
            <a:xfrm flipV="1">
              <a:off x="567990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9" name="Line 427"/>
            <p:cNvSpPr>
              <a:spLocks noChangeShapeType="1"/>
            </p:cNvSpPr>
            <p:nvPr/>
          </p:nvSpPr>
          <p:spPr bwMode="auto">
            <a:xfrm flipV="1">
              <a:off x="571564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0" name="Line 428"/>
            <p:cNvSpPr>
              <a:spLocks noChangeShapeType="1"/>
            </p:cNvSpPr>
            <p:nvPr/>
          </p:nvSpPr>
          <p:spPr bwMode="auto">
            <a:xfrm flipV="1">
              <a:off x="575138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1" name="Line 429"/>
            <p:cNvSpPr>
              <a:spLocks noChangeShapeType="1"/>
            </p:cNvSpPr>
            <p:nvPr/>
          </p:nvSpPr>
          <p:spPr bwMode="auto">
            <a:xfrm flipV="1">
              <a:off x="578711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2" name="Line 430"/>
            <p:cNvSpPr>
              <a:spLocks noChangeShapeType="1"/>
            </p:cNvSpPr>
            <p:nvPr/>
          </p:nvSpPr>
          <p:spPr bwMode="auto">
            <a:xfrm flipV="1">
              <a:off x="582285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3" name="Line 431"/>
            <p:cNvSpPr>
              <a:spLocks noChangeShapeType="1"/>
            </p:cNvSpPr>
            <p:nvPr/>
          </p:nvSpPr>
          <p:spPr bwMode="auto">
            <a:xfrm flipV="1">
              <a:off x="585859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4" name="Line 432"/>
            <p:cNvSpPr>
              <a:spLocks noChangeShapeType="1"/>
            </p:cNvSpPr>
            <p:nvPr/>
          </p:nvSpPr>
          <p:spPr bwMode="auto">
            <a:xfrm flipV="1">
              <a:off x="589433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5" name="Line 433"/>
            <p:cNvSpPr>
              <a:spLocks noChangeShapeType="1"/>
            </p:cNvSpPr>
            <p:nvPr/>
          </p:nvSpPr>
          <p:spPr bwMode="auto">
            <a:xfrm flipV="1">
              <a:off x="593007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6" name="Line 434"/>
            <p:cNvSpPr>
              <a:spLocks noChangeShapeType="1"/>
            </p:cNvSpPr>
            <p:nvPr/>
          </p:nvSpPr>
          <p:spPr bwMode="auto">
            <a:xfrm flipV="1">
              <a:off x="596580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7" name="Line 435"/>
            <p:cNvSpPr>
              <a:spLocks noChangeShapeType="1"/>
            </p:cNvSpPr>
            <p:nvPr/>
          </p:nvSpPr>
          <p:spPr bwMode="auto">
            <a:xfrm flipV="1">
              <a:off x="600154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8" name="Line 436"/>
            <p:cNvSpPr>
              <a:spLocks noChangeShapeType="1"/>
            </p:cNvSpPr>
            <p:nvPr/>
          </p:nvSpPr>
          <p:spPr bwMode="auto">
            <a:xfrm flipV="1">
              <a:off x="603728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9" name="Line 437"/>
            <p:cNvSpPr>
              <a:spLocks noChangeShapeType="1"/>
            </p:cNvSpPr>
            <p:nvPr/>
          </p:nvSpPr>
          <p:spPr bwMode="auto">
            <a:xfrm flipV="1">
              <a:off x="607302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0" name="Line 438"/>
            <p:cNvSpPr>
              <a:spLocks noChangeShapeType="1"/>
            </p:cNvSpPr>
            <p:nvPr/>
          </p:nvSpPr>
          <p:spPr bwMode="auto">
            <a:xfrm flipV="1">
              <a:off x="610876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1" name="Line 439"/>
            <p:cNvSpPr>
              <a:spLocks noChangeShapeType="1"/>
            </p:cNvSpPr>
            <p:nvPr/>
          </p:nvSpPr>
          <p:spPr bwMode="auto">
            <a:xfrm flipV="1">
              <a:off x="614449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2" name="Line 440"/>
            <p:cNvSpPr>
              <a:spLocks noChangeShapeType="1"/>
            </p:cNvSpPr>
            <p:nvPr/>
          </p:nvSpPr>
          <p:spPr bwMode="auto">
            <a:xfrm flipV="1">
              <a:off x="618023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3" name="Line 441"/>
            <p:cNvSpPr>
              <a:spLocks noChangeShapeType="1"/>
            </p:cNvSpPr>
            <p:nvPr/>
          </p:nvSpPr>
          <p:spPr bwMode="auto">
            <a:xfrm flipV="1">
              <a:off x="621597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4" name="Line 442"/>
            <p:cNvSpPr>
              <a:spLocks noChangeShapeType="1"/>
            </p:cNvSpPr>
            <p:nvPr/>
          </p:nvSpPr>
          <p:spPr bwMode="auto">
            <a:xfrm flipV="1">
              <a:off x="625171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5" name="Line 443"/>
            <p:cNvSpPr>
              <a:spLocks noChangeShapeType="1"/>
            </p:cNvSpPr>
            <p:nvPr/>
          </p:nvSpPr>
          <p:spPr bwMode="auto">
            <a:xfrm flipV="1">
              <a:off x="628745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6" name="Line 444"/>
            <p:cNvSpPr>
              <a:spLocks noChangeShapeType="1"/>
            </p:cNvSpPr>
            <p:nvPr/>
          </p:nvSpPr>
          <p:spPr bwMode="auto">
            <a:xfrm flipV="1">
              <a:off x="632318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7" name="Line 445"/>
            <p:cNvSpPr>
              <a:spLocks noChangeShapeType="1"/>
            </p:cNvSpPr>
            <p:nvPr/>
          </p:nvSpPr>
          <p:spPr bwMode="auto">
            <a:xfrm flipV="1">
              <a:off x="635892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8" name="Line 446"/>
            <p:cNvSpPr>
              <a:spLocks noChangeShapeType="1"/>
            </p:cNvSpPr>
            <p:nvPr/>
          </p:nvSpPr>
          <p:spPr bwMode="auto">
            <a:xfrm flipV="1">
              <a:off x="639466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9" name="Line 447"/>
            <p:cNvSpPr>
              <a:spLocks noChangeShapeType="1"/>
            </p:cNvSpPr>
            <p:nvPr/>
          </p:nvSpPr>
          <p:spPr bwMode="auto">
            <a:xfrm flipV="1">
              <a:off x="643040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0" name="Line 448"/>
            <p:cNvSpPr>
              <a:spLocks noChangeShapeType="1"/>
            </p:cNvSpPr>
            <p:nvPr/>
          </p:nvSpPr>
          <p:spPr bwMode="auto">
            <a:xfrm flipV="1">
              <a:off x="646614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1" name="Line 449"/>
            <p:cNvSpPr>
              <a:spLocks noChangeShapeType="1"/>
            </p:cNvSpPr>
            <p:nvPr/>
          </p:nvSpPr>
          <p:spPr bwMode="auto">
            <a:xfrm flipV="1">
              <a:off x="650187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2" name="Line 450"/>
            <p:cNvSpPr>
              <a:spLocks noChangeShapeType="1"/>
            </p:cNvSpPr>
            <p:nvPr/>
          </p:nvSpPr>
          <p:spPr bwMode="auto">
            <a:xfrm flipV="1">
              <a:off x="653761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3" name="Line 451"/>
            <p:cNvSpPr>
              <a:spLocks noChangeShapeType="1"/>
            </p:cNvSpPr>
            <p:nvPr/>
          </p:nvSpPr>
          <p:spPr bwMode="auto">
            <a:xfrm flipV="1">
              <a:off x="657335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4" name="Line 452"/>
            <p:cNvSpPr>
              <a:spLocks noChangeShapeType="1"/>
            </p:cNvSpPr>
            <p:nvPr/>
          </p:nvSpPr>
          <p:spPr bwMode="auto">
            <a:xfrm flipV="1">
              <a:off x="660909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5" name="Line 453"/>
            <p:cNvSpPr>
              <a:spLocks noChangeShapeType="1"/>
            </p:cNvSpPr>
            <p:nvPr/>
          </p:nvSpPr>
          <p:spPr bwMode="auto">
            <a:xfrm flipV="1">
              <a:off x="664483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6" name="Line 454"/>
            <p:cNvSpPr>
              <a:spLocks noChangeShapeType="1"/>
            </p:cNvSpPr>
            <p:nvPr/>
          </p:nvSpPr>
          <p:spPr bwMode="auto">
            <a:xfrm flipV="1">
              <a:off x="668056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7" name="Line 455"/>
            <p:cNvSpPr>
              <a:spLocks noChangeShapeType="1"/>
            </p:cNvSpPr>
            <p:nvPr/>
          </p:nvSpPr>
          <p:spPr bwMode="auto">
            <a:xfrm flipV="1">
              <a:off x="671630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8" name="Line 456"/>
            <p:cNvSpPr>
              <a:spLocks noChangeShapeType="1"/>
            </p:cNvSpPr>
            <p:nvPr/>
          </p:nvSpPr>
          <p:spPr bwMode="auto">
            <a:xfrm flipV="1">
              <a:off x="675204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9" name="Line 457"/>
            <p:cNvSpPr>
              <a:spLocks noChangeShapeType="1"/>
            </p:cNvSpPr>
            <p:nvPr/>
          </p:nvSpPr>
          <p:spPr bwMode="auto">
            <a:xfrm flipV="1">
              <a:off x="678778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0" name="Line 458"/>
            <p:cNvSpPr>
              <a:spLocks noChangeShapeType="1"/>
            </p:cNvSpPr>
            <p:nvPr/>
          </p:nvSpPr>
          <p:spPr bwMode="auto">
            <a:xfrm flipV="1">
              <a:off x="682352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1" name="Line 459"/>
            <p:cNvSpPr>
              <a:spLocks noChangeShapeType="1"/>
            </p:cNvSpPr>
            <p:nvPr/>
          </p:nvSpPr>
          <p:spPr bwMode="auto">
            <a:xfrm flipV="1">
              <a:off x="685925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2" name="Line 460"/>
            <p:cNvSpPr>
              <a:spLocks noChangeShapeType="1"/>
            </p:cNvSpPr>
            <p:nvPr/>
          </p:nvSpPr>
          <p:spPr bwMode="auto">
            <a:xfrm flipV="1">
              <a:off x="689499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3" name="Line 461"/>
            <p:cNvSpPr>
              <a:spLocks noChangeShapeType="1"/>
            </p:cNvSpPr>
            <p:nvPr/>
          </p:nvSpPr>
          <p:spPr bwMode="auto">
            <a:xfrm flipV="1">
              <a:off x="693073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4" name="Line 462"/>
            <p:cNvSpPr>
              <a:spLocks noChangeShapeType="1"/>
            </p:cNvSpPr>
            <p:nvPr/>
          </p:nvSpPr>
          <p:spPr bwMode="auto">
            <a:xfrm flipV="1">
              <a:off x="696647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5" name="Line 463"/>
            <p:cNvSpPr>
              <a:spLocks noChangeShapeType="1"/>
            </p:cNvSpPr>
            <p:nvPr/>
          </p:nvSpPr>
          <p:spPr bwMode="auto">
            <a:xfrm flipV="1">
              <a:off x="700221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6" name="Line 464"/>
            <p:cNvSpPr>
              <a:spLocks noChangeShapeType="1"/>
            </p:cNvSpPr>
            <p:nvPr/>
          </p:nvSpPr>
          <p:spPr bwMode="auto">
            <a:xfrm flipV="1">
              <a:off x="703794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7" name="Line 465"/>
            <p:cNvSpPr>
              <a:spLocks noChangeShapeType="1"/>
            </p:cNvSpPr>
            <p:nvPr/>
          </p:nvSpPr>
          <p:spPr bwMode="auto">
            <a:xfrm flipV="1">
              <a:off x="707368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8" name="Line 466"/>
            <p:cNvSpPr>
              <a:spLocks noChangeShapeType="1"/>
            </p:cNvSpPr>
            <p:nvPr/>
          </p:nvSpPr>
          <p:spPr bwMode="auto">
            <a:xfrm flipV="1">
              <a:off x="710942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9" name="Line 468"/>
            <p:cNvSpPr>
              <a:spLocks noChangeShapeType="1"/>
            </p:cNvSpPr>
            <p:nvPr/>
          </p:nvSpPr>
          <p:spPr bwMode="auto">
            <a:xfrm flipV="1">
              <a:off x="714516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0" name="Line 469"/>
            <p:cNvSpPr>
              <a:spLocks noChangeShapeType="1"/>
            </p:cNvSpPr>
            <p:nvPr/>
          </p:nvSpPr>
          <p:spPr bwMode="auto">
            <a:xfrm flipV="1">
              <a:off x="718090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1" name="Line 470"/>
            <p:cNvSpPr>
              <a:spLocks noChangeShapeType="1"/>
            </p:cNvSpPr>
            <p:nvPr/>
          </p:nvSpPr>
          <p:spPr bwMode="auto">
            <a:xfrm flipV="1">
              <a:off x="721663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2" name="Line 471"/>
            <p:cNvSpPr>
              <a:spLocks noChangeShapeType="1"/>
            </p:cNvSpPr>
            <p:nvPr/>
          </p:nvSpPr>
          <p:spPr bwMode="auto">
            <a:xfrm flipV="1">
              <a:off x="725237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3" name="Line 472"/>
            <p:cNvSpPr>
              <a:spLocks noChangeShapeType="1"/>
            </p:cNvSpPr>
            <p:nvPr/>
          </p:nvSpPr>
          <p:spPr bwMode="auto">
            <a:xfrm flipV="1">
              <a:off x="728811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4" name="Line 473"/>
            <p:cNvSpPr>
              <a:spLocks noChangeShapeType="1"/>
            </p:cNvSpPr>
            <p:nvPr/>
          </p:nvSpPr>
          <p:spPr bwMode="auto">
            <a:xfrm flipV="1">
              <a:off x="732385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5" name="Line 474"/>
            <p:cNvSpPr>
              <a:spLocks noChangeShapeType="1"/>
            </p:cNvSpPr>
            <p:nvPr/>
          </p:nvSpPr>
          <p:spPr bwMode="auto">
            <a:xfrm flipV="1">
              <a:off x="735959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6" name="Line 475"/>
            <p:cNvSpPr>
              <a:spLocks noChangeShapeType="1"/>
            </p:cNvSpPr>
            <p:nvPr/>
          </p:nvSpPr>
          <p:spPr bwMode="auto">
            <a:xfrm flipV="1">
              <a:off x="739532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7" name="Line 476"/>
            <p:cNvSpPr>
              <a:spLocks noChangeShapeType="1"/>
            </p:cNvSpPr>
            <p:nvPr/>
          </p:nvSpPr>
          <p:spPr bwMode="auto">
            <a:xfrm flipV="1">
              <a:off x="743106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8" name="Line 477"/>
            <p:cNvSpPr>
              <a:spLocks noChangeShapeType="1"/>
            </p:cNvSpPr>
            <p:nvPr/>
          </p:nvSpPr>
          <p:spPr bwMode="auto">
            <a:xfrm flipV="1">
              <a:off x="746680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9" name="Line 478"/>
            <p:cNvSpPr>
              <a:spLocks noChangeShapeType="1"/>
            </p:cNvSpPr>
            <p:nvPr/>
          </p:nvSpPr>
          <p:spPr bwMode="auto">
            <a:xfrm flipV="1">
              <a:off x="750254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0" name="Line 479"/>
            <p:cNvSpPr>
              <a:spLocks noChangeShapeType="1"/>
            </p:cNvSpPr>
            <p:nvPr/>
          </p:nvSpPr>
          <p:spPr bwMode="auto">
            <a:xfrm flipV="1">
              <a:off x="753828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1" name="Line 480"/>
            <p:cNvSpPr>
              <a:spLocks noChangeShapeType="1"/>
            </p:cNvSpPr>
            <p:nvPr/>
          </p:nvSpPr>
          <p:spPr bwMode="auto">
            <a:xfrm flipV="1">
              <a:off x="757401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2" name="Line 481"/>
            <p:cNvSpPr>
              <a:spLocks noChangeShapeType="1"/>
            </p:cNvSpPr>
            <p:nvPr/>
          </p:nvSpPr>
          <p:spPr bwMode="auto">
            <a:xfrm flipV="1">
              <a:off x="760975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3" name="Line 482"/>
            <p:cNvSpPr>
              <a:spLocks noChangeShapeType="1"/>
            </p:cNvSpPr>
            <p:nvPr/>
          </p:nvSpPr>
          <p:spPr bwMode="auto">
            <a:xfrm flipV="1">
              <a:off x="764549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4" name="Line 483"/>
            <p:cNvSpPr>
              <a:spLocks noChangeShapeType="1"/>
            </p:cNvSpPr>
            <p:nvPr/>
          </p:nvSpPr>
          <p:spPr bwMode="auto">
            <a:xfrm flipV="1">
              <a:off x="768123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5" name="Line 484"/>
            <p:cNvSpPr>
              <a:spLocks noChangeShapeType="1"/>
            </p:cNvSpPr>
            <p:nvPr/>
          </p:nvSpPr>
          <p:spPr bwMode="auto">
            <a:xfrm flipV="1">
              <a:off x="771697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6" name="Line 485"/>
            <p:cNvSpPr>
              <a:spLocks noChangeShapeType="1"/>
            </p:cNvSpPr>
            <p:nvPr/>
          </p:nvSpPr>
          <p:spPr bwMode="auto">
            <a:xfrm flipV="1">
              <a:off x="775270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7" name="Line 486"/>
            <p:cNvSpPr>
              <a:spLocks noChangeShapeType="1"/>
            </p:cNvSpPr>
            <p:nvPr/>
          </p:nvSpPr>
          <p:spPr bwMode="auto">
            <a:xfrm flipV="1">
              <a:off x="778844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8" name="Line 487"/>
            <p:cNvSpPr>
              <a:spLocks noChangeShapeType="1"/>
            </p:cNvSpPr>
            <p:nvPr/>
          </p:nvSpPr>
          <p:spPr bwMode="auto">
            <a:xfrm flipV="1">
              <a:off x="782418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9" name="Line 488"/>
            <p:cNvSpPr>
              <a:spLocks noChangeShapeType="1"/>
            </p:cNvSpPr>
            <p:nvPr/>
          </p:nvSpPr>
          <p:spPr bwMode="auto">
            <a:xfrm flipV="1">
              <a:off x="785992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0" name="Line 489"/>
            <p:cNvSpPr>
              <a:spLocks noChangeShapeType="1"/>
            </p:cNvSpPr>
            <p:nvPr/>
          </p:nvSpPr>
          <p:spPr bwMode="auto">
            <a:xfrm flipV="1">
              <a:off x="789566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1" name="Line 490"/>
            <p:cNvSpPr>
              <a:spLocks noChangeShapeType="1"/>
            </p:cNvSpPr>
            <p:nvPr/>
          </p:nvSpPr>
          <p:spPr bwMode="auto">
            <a:xfrm flipV="1">
              <a:off x="793139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2" name="Line 491"/>
            <p:cNvSpPr>
              <a:spLocks noChangeShapeType="1"/>
            </p:cNvSpPr>
            <p:nvPr/>
          </p:nvSpPr>
          <p:spPr bwMode="auto">
            <a:xfrm flipV="1">
              <a:off x="796713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3" name="Line 492"/>
            <p:cNvSpPr>
              <a:spLocks noChangeShapeType="1"/>
            </p:cNvSpPr>
            <p:nvPr/>
          </p:nvSpPr>
          <p:spPr bwMode="auto">
            <a:xfrm flipV="1">
              <a:off x="800287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4" name="Line 493"/>
            <p:cNvSpPr>
              <a:spLocks noChangeShapeType="1"/>
            </p:cNvSpPr>
            <p:nvPr/>
          </p:nvSpPr>
          <p:spPr bwMode="auto">
            <a:xfrm flipV="1">
              <a:off x="803861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5" name="Line 494"/>
            <p:cNvSpPr>
              <a:spLocks noChangeShapeType="1"/>
            </p:cNvSpPr>
            <p:nvPr/>
          </p:nvSpPr>
          <p:spPr bwMode="auto">
            <a:xfrm flipV="1">
              <a:off x="807435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6" name="Line 495"/>
            <p:cNvSpPr>
              <a:spLocks noChangeShapeType="1"/>
            </p:cNvSpPr>
            <p:nvPr/>
          </p:nvSpPr>
          <p:spPr bwMode="auto">
            <a:xfrm flipV="1">
              <a:off x="811008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7" name="Line 496"/>
            <p:cNvSpPr>
              <a:spLocks noChangeShapeType="1"/>
            </p:cNvSpPr>
            <p:nvPr/>
          </p:nvSpPr>
          <p:spPr bwMode="auto">
            <a:xfrm flipV="1">
              <a:off x="814582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8" name="Line 497"/>
            <p:cNvSpPr>
              <a:spLocks noChangeShapeType="1"/>
            </p:cNvSpPr>
            <p:nvPr/>
          </p:nvSpPr>
          <p:spPr bwMode="auto">
            <a:xfrm flipV="1">
              <a:off x="818156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9" name="Line 498"/>
            <p:cNvSpPr>
              <a:spLocks noChangeShapeType="1"/>
            </p:cNvSpPr>
            <p:nvPr/>
          </p:nvSpPr>
          <p:spPr bwMode="auto">
            <a:xfrm flipV="1">
              <a:off x="821730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0" name="Line 499"/>
            <p:cNvSpPr>
              <a:spLocks noChangeShapeType="1"/>
            </p:cNvSpPr>
            <p:nvPr/>
          </p:nvSpPr>
          <p:spPr bwMode="auto">
            <a:xfrm flipV="1">
              <a:off x="825304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1" name="Line 500"/>
            <p:cNvSpPr>
              <a:spLocks noChangeShapeType="1"/>
            </p:cNvSpPr>
            <p:nvPr/>
          </p:nvSpPr>
          <p:spPr bwMode="auto">
            <a:xfrm flipV="1">
              <a:off x="828877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2" name="Line 501"/>
            <p:cNvSpPr>
              <a:spLocks noChangeShapeType="1"/>
            </p:cNvSpPr>
            <p:nvPr/>
          </p:nvSpPr>
          <p:spPr bwMode="auto">
            <a:xfrm flipV="1">
              <a:off x="832451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3" name="Line 502"/>
            <p:cNvSpPr>
              <a:spLocks noChangeShapeType="1"/>
            </p:cNvSpPr>
            <p:nvPr/>
          </p:nvSpPr>
          <p:spPr bwMode="auto">
            <a:xfrm flipV="1">
              <a:off x="836025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4" name="Line 503"/>
            <p:cNvSpPr>
              <a:spLocks noChangeShapeType="1"/>
            </p:cNvSpPr>
            <p:nvPr/>
          </p:nvSpPr>
          <p:spPr bwMode="auto">
            <a:xfrm flipV="1">
              <a:off x="839599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5" name="Line 504"/>
            <p:cNvSpPr>
              <a:spLocks noChangeShapeType="1"/>
            </p:cNvSpPr>
            <p:nvPr/>
          </p:nvSpPr>
          <p:spPr bwMode="auto">
            <a:xfrm flipV="1">
              <a:off x="843173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6" name="Line 505"/>
            <p:cNvSpPr>
              <a:spLocks noChangeShapeType="1"/>
            </p:cNvSpPr>
            <p:nvPr/>
          </p:nvSpPr>
          <p:spPr bwMode="auto">
            <a:xfrm flipV="1">
              <a:off x="846746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7" name="Line 506"/>
            <p:cNvSpPr>
              <a:spLocks noChangeShapeType="1"/>
            </p:cNvSpPr>
            <p:nvPr/>
          </p:nvSpPr>
          <p:spPr bwMode="auto">
            <a:xfrm flipV="1">
              <a:off x="850320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8" name="Line 507"/>
            <p:cNvSpPr>
              <a:spLocks noChangeShapeType="1"/>
            </p:cNvSpPr>
            <p:nvPr/>
          </p:nvSpPr>
          <p:spPr bwMode="auto">
            <a:xfrm flipV="1">
              <a:off x="853894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9" name="Line 508"/>
            <p:cNvSpPr>
              <a:spLocks noChangeShapeType="1"/>
            </p:cNvSpPr>
            <p:nvPr/>
          </p:nvSpPr>
          <p:spPr bwMode="auto">
            <a:xfrm flipV="1">
              <a:off x="857468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0" name="Line 509"/>
            <p:cNvSpPr>
              <a:spLocks noChangeShapeType="1"/>
            </p:cNvSpPr>
            <p:nvPr/>
          </p:nvSpPr>
          <p:spPr bwMode="auto">
            <a:xfrm flipV="1">
              <a:off x="861042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1" name="Line 510"/>
            <p:cNvSpPr>
              <a:spLocks noChangeShapeType="1"/>
            </p:cNvSpPr>
            <p:nvPr/>
          </p:nvSpPr>
          <p:spPr bwMode="auto">
            <a:xfrm flipV="1">
              <a:off x="864615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2" name="Line 511"/>
            <p:cNvSpPr>
              <a:spLocks noChangeShapeType="1"/>
            </p:cNvSpPr>
            <p:nvPr/>
          </p:nvSpPr>
          <p:spPr bwMode="auto">
            <a:xfrm flipV="1">
              <a:off x="868189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3" name="Line 512"/>
            <p:cNvSpPr>
              <a:spLocks noChangeShapeType="1"/>
            </p:cNvSpPr>
            <p:nvPr/>
          </p:nvSpPr>
          <p:spPr bwMode="auto">
            <a:xfrm flipV="1">
              <a:off x="871763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4" name="Line 513"/>
            <p:cNvSpPr>
              <a:spLocks noChangeShapeType="1"/>
            </p:cNvSpPr>
            <p:nvPr/>
          </p:nvSpPr>
          <p:spPr bwMode="auto">
            <a:xfrm flipV="1">
              <a:off x="875337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5" name="Line 514"/>
            <p:cNvSpPr>
              <a:spLocks noChangeShapeType="1"/>
            </p:cNvSpPr>
            <p:nvPr/>
          </p:nvSpPr>
          <p:spPr bwMode="auto">
            <a:xfrm flipV="1">
              <a:off x="878911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6" name="Line 515"/>
            <p:cNvSpPr>
              <a:spLocks noChangeShapeType="1"/>
            </p:cNvSpPr>
            <p:nvPr/>
          </p:nvSpPr>
          <p:spPr bwMode="auto">
            <a:xfrm flipV="1">
              <a:off x="882484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7" name="Line 516"/>
            <p:cNvSpPr>
              <a:spLocks noChangeShapeType="1"/>
            </p:cNvSpPr>
            <p:nvPr/>
          </p:nvSpPr>
          <p:spPr bwMode="auto">
            <a:xfrm flipV="1">
              <a:off x="886058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8" name="Line 517"/>
            <p:cNvSpPr>
              <a:spLocks noChangeShapeType="1"/>
            </p:cNvSpPr>
            <p:nvPr/>
          </p:nvSpPr>
          <p:spPr bwMode="auto">
            <a:xfrm flipV="1">
              <a:off x="889632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9" name="Line 518"/>
            <p:cNvSpPr>
              <a:spLocks noChangeShapeType="1"/>
            </p:cNvSpPr>
            <p:nvPr/>
          </p:nvSpPr>
          <p:spPr bwMode="auto">
            <a:xfrm flipV="1">
              <a:off x="8932063"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0" name="Line 519"/>
            <p:cNvSpPr>
              <a:spLocks noChangeShapeType="1"/>
            </p:cNvSpPr>
            <p:nvPr/>
          </p:nvSpPr>
          <p:spPr bwMode="auto">
            <a:xfrm flipV="1">
              <a:off x="8967801"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1" name="Line 520"/>
            <p:cNvSpPr>
              <a:spLocks noChangeShapeType="1"/>
            </p:cNvSpPr>
            <p:nvPr/>
          </p:nvSpPr>
          <p:spPr bwMode="auto">
            <a:xfrm flipV="1">
              <a:off x="9003539"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2" name="Line 521"/>
            <p:cNvSpPr>
              <a:spLocks noChangeShapeType="1"/>
            </p:cNvSpPr>
            <p:nvPr/>
          </p:nvSpPr>
          <p:spPr bwMode="auto">
            <a:xfrm flipV="1">
              <a:off x="9039277"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3" name="Line 522"/>
            <p:cNvSpPr>
              <a:spLocks noChangeShapeType="1"/>
            </p:cNvSpPr>
            <p:nvPr/>
          </p:nvSpPr>
          <p:spPr bwMode="auto">
            <a:xfrm flipV="1">
              <a:off x="907501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4" name="Line 523"/>
            <p:cNvSpPr>
              <a:spLocks noChangeShapeType="1"/>
            </p:cNvSpPr>
            <p:nvPr/>
          </p:nvSpPr>
          <p:spPr bwMode="auto">
            <a:xfrm flipV="1">
              <a:off x="9110815" y="0"/>
              <a:ext cx="1590" cy="6858000"/>
            </a:xfrm>
            <a:prstGeom prst="line">
              <a:avLst/>
            </a:pr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grpSp>
      <p:sp>
        <p:nvSpPr>
          <p:cNvPr id="2" name="Title 1"/>
          <p:cNvSpPr>
            <a:spLocks noGrp="1"/>
          </p:cNvSpPr>
          <p:nvPr userDrawn="1">
            <p:ph type="title" hasCustomPrompt="1"/>
          </p:nvPr>
        </p:nvSpPr>
        <p:spPr>
          <a:xfrm>
            <a:off x="558959" y="1956815"/>
            <a:ext cx="6264562" cy="1091185"/>
          </a:xfrm>
          <a:effectLst/>
        </p:spPr>
        <p:txBody>
          <a:bodyPr anchor="t" anchorCtr="0">
            <a:normAutofit/>
          </a:bodyPr>
          <a:lstStyle>
            <a:lvl1pPr algn="l">
              <a:defRPr sz="2800" b="1" cap="small" baseline="0">
                <a:solidFill>
                  <a:schemeClr val="bg1"/>
                </a:solidFill>
                <a:effectLst>
                  <a:glow rad="101600">
                    <a:schemeClr val="accent1">
                      <a:alpha val="60000"/>
                    </a:schemeClr>
                  </a:glow>
                </a:effectLst>
              </a:defRPr>
            </a:lvl1pPr>
          </a:lstStyle>
          <a:p>
            <a:r>
              <a:rPr lang="en-US" noProof="0" dirty="0" smtClean="0"/>
              <a:t>Insert section slide title</a:t>
            </a:r>
            <a:endParaRPr lang="en-CA" noProof="0" dirty="0"/>
          </a:p>
        </p:txBody>
      </p:sp>
      <p:grpSp>
        <p:nvGrpSpPr>
          <p:cNvPr id="270" name="Group 269"/>
          <p:cNvGrpSpPr/>
          <p:nvPr userDrawn="1"/>
        </p:nvGrpSpPr>
        <p:grpSpPr>
          <a:xfrm>
            <a:off x="4254358" y="2432304"/>
            <a:ext cx="5426246" cy="5029200"/>
            <a:chOff x="4254358" y="2322576"/>
            <a:chExt cx="5426246" cy="5029200"/>
          </a:xfrm>
        </p:grpSpPr>
        <p:sp>
          <p:nvSpPr>
            <p:cNvPr id="266" name="Glow"/>
            <p:cNvSpPr>
              <a:spLocks/>
            </p:cNvSpPr>
            <p:nvPr/>
          </p:nvSpPr>
          <p:spPr>
            <a:xfrm>
              <a:off x="4254358" y="2322576"/>
              <a:ext cx="5426246" cy="5029200"/>
            </a:xfrm>
            <a:prstGeom prst="ellipse">
              <a:avLst/>
            </a:prstGeom>
            <a:gradFill flip="none" rotWithShape="1">
              <a:gsLst>
                <a:gs pos="49000">
                  <a:schemeClr val="accent1"/>
                </a:gs>
                <a:gs pos="70000">
                  <a:schemeClr val="accent1">
                    <a:alpha val="0"/>
                  </a:schemeClr>
                </a:gs>
              </a:gsLst>
              <a:path path="circle">
                <a:fillToRect l="50000" t="50000" r="50000" b="50000"/>
              </a:path>
              <a:tileRect/>
            </a:gradFill>
            <a:ln w="127">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sp>
          <p:nvSpPr>
            <p:cNvPr id="269" name="AC symbol"/>
            <p:cNvSpPr>
              <a:spLocks noChangeAspect="1"/>
            </p:cNvSpPr>
            <p:nvPr userDrawn="1"/>
          </p:nvSpPr>
          <p:spPr bwMode="auto">
            <a:xfrm>
              <a:off x="5269442" y="3173336"/>
              <a:ext cx="3399544" cy="333470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rgbClr val="D10D20"/>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Welcome page ">
    <p:spTree>
      <p:nvGrpSpPr>
        <p:cNvPr id="1" name=""/>
        <p:cNvGrpSpPr/>
        <p:nvPr/>
      </p:nvGrpSpPr>
      <p:grpSpPr>
        <a:xfrm>
          <a:off x="0" y="0"/>
          <a:ext cx="0" cy="0"/>
          <a:chOff x="0" y="0"/>
          <a:chExt cx="0" cy="0"/>
        </a:xfrm>
      </p:grpSpPr>
      <p:pic>
        <p:nvPicPr>
          <p:cNvPr id="680" name="Picture 679" descr="Mappemonde-Blanche-10x7.5_300dpi_NEW.png"/>
          <p:cNvPicPr>
            <a:picLocks noChangeAspect="1"/>
          </p:cNvPicPr>
          <p:nvPr userDrawn="1"/>
        </p:nvPicPr>
        <p:blipFill>
          <a:blip r:embed="rId2" cstate="print">
            <a:lum bright="10000"/>
          </a:blip>
          <a:stretch>
            <a:fillRect/>
          </a:stretch>
        </p:blipFill>
        <p:spPr>
          <a:xfrm>
            <a:off x="0" y="0"/>
            <a:ext cx="9144000" cy="6858000"/>
          </a:xfrm>
          <a:prstGeom prst="rect">
            <a:avLst/>
          </a:prstGeom>
        </p:spPr>
      </p:pic>
      <p:grpSp>
        <p:nvGrpSpPr>
          <p:cNvPr id="418" name="Verticals lines"/>
          <p:cNvGrpSpPr/>
          <p:nvPr userDrawn="1"/>
        </p:nvGrpSpPr>
        <p:grpSpPr>
          <a:xfrm>
            <a:off x="33301" y="0"/>
            <a:ext cx="9079104" cy="6858000"/>
            <a:chOff x="33301" y="0"/>
            <a:chExt cx="9079104" cy="6858000"/>
          </a:xfrm>
        </p:grpSpPr>
        <p:sp>
          <p:nvSpPr>
            <p:cNvPr id="419" name="Line 268"/>
            <p:cNvSpPr>
              <a:spLocks noChangeShapeType="1"/>
            </p:cNvSpPr>
            <p:nvPr/>
          </p:nvSpPr>
          <p:spPr bwMode="auto">
            <a:xfrm flipV="1">
              <a:off x="333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0" name="Line 269"/>
            <p:cNvSpPr>
              <a:spLocks noChangeShapeType="1"/>
            </p:cNvSpPr>
            <p:nvPr/>
          </p:nvSpPr>
          <p:spPr bwMode="auto">
            <a:xfrm flipV="1">
              <a:off x="690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1" name="Line 270"/>
            <p:cNvSpPr>
              <a:spLocks noChangeShapeType="1"/>
            </p:cNvSpPr>
            <p:nvPr/>
          </p:nvSpPr>
          <p:spPr bwMode="auto">
            <a:xfrm flipV="1">
              <a:off x="1047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2" name="Line 271"/>
            <p:cNvSpPr>
              <a:spLocks noChangeShapeType="1"/>
            </p:cNvSpPr>
            <p:nvPr/>
          </p:nvSpPr>
          <p:spPr bwMode="auto">
            <a:xfrm flipV="1">
              <a:off x="1405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3" name="Line 272"/>
            <p:cNvSpPr>
              <a:spLocks noChangeShapeType="1"/>
            </p:cNvSpPr>
            <p:nvPr/>
          </p:nvSpPr>
          <p:spPr bwMode="auto">
            <a:xfrm flipV="1">
              <a:off x="1762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4" name="Line 273"/>
            <p:cNvSpPr>
              <a:spLocks noChangeShapeType="1"/>
            </p:cNvSpPr>
            <p:nvPr/>
          </p:nvSpPr>
          <p:spPr bwMode="auto">
            <a:xfrm flipV="1">
              <a:off x="2119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5" name="Line 274"/>
            <p:cNvSpPr>
              <a:spLocks noChangeShapeType="1"/>
            </p:cNvSpPr>
            <p:nvPr/>
          </p:nvSpPr>
          <p:spPr bwMode="auto">
            <a:xfrm flipV="1">
              <a:off x="2477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6" name="Line 275"/>
            <p:cNvSpPr>
              <a:spLocks noChangeShapeType="1"/>
            </p:cNvSpPr>
            <p:nvPr/>
          </p:nvSpPr>
          <p:spPr bwMode="auto">
            <a:xfrm flipV="1">
              <a:off x="2834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7" name="Line 276"/>
            <p:cNvSpPr>
              <a:spLocks noChangeShapeType="1"/>
            </p:cNvSpPr>
            <p:nvPr/>
          </p:nvSpPr>
          <p:spPr bwMode="auto">
            <a:xfrm flipV="1">
              <a:off x="3192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8" name="Line 277"/>
            <p:cNvSpPr>
              <a:spLocks noChangeShapeType="1"/>
            </p:cNvSpPr>
            <p:nvPr/>
          </p:nvSpPr>
          <p:spPr bwMode="auto">
            <a:xfrm flipV="1">
              <a:off x="3549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9" name="Line 278"/>
            <p:cNvSpPr>
              <a:spLocks noChangeShapeType="1"/>
            </p:cNvSpPr>
            <p:nvPr/>
          </p:nvSpPr>
          <p:spPr bwMode="auto">
            <a:xfrm flipV="1">
              <a:off x="3906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0" name="Line 279"/>
            <p:cNvSpPr>
              <a:spLocks noChangeShapeType="1"/>
            </p:cNvSpPr>
            <p:nvPr/>
          </p:nvSpPr>
          <p:spPr bwMode="auto">
            <a:xfrm flipV="1">
              <a:off x="4264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1" name="Line 280"/>
            <p:cNvSpPr>
              <a:spLocks noChangeShapeType="1"/>
            </p:cNvSpPr>
            <p:nvPr/>
          </p:nvSpPr>
          <p:spPr bwMode="auto">
            <a:xfrm flipV="1">
              <a:off x="4621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2" name="Line 281"/>
            <p:cNvSpPr>
              <a:spLocks noChangeShapeType="1"/>
            </p:cNvSpPr>
            <p:nvPr/>
          </p:nvSpPr>
          <p:spPr bwMode="auto">
            <a:xfrm flipV="1">
              <a:off x="4978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3" name="Line 282"/>
            <p:cNvSpPr>
              <a:spLocks noChangeShapeType="1"/>
            </p:cNvSpPr>
            <p:nvPr/>
          </p:nvSpPr>
          <p:spPr bwMode="auto">
            <a:xfrm flipV="1">
              <a:off x="5336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4" name="Line 283"/>
            <p:cNvSpPr>
              <a:spLocks noChangeShapeType="1"/>
            </p:cNvSpPr>
            <p:nvPr/>
          </p:nvSpPr>
          <p:spPr bwMode="auto">
            <a:xfrm flipV="1">
              <a:off x="5693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5" name="Line 284"/>
            <p:cNvSpPr>
              <a:spLocks noChangeShapeType="1"/>
            </p:cNvSpPr>
            <p:nvPr/>
          </p:nvSpPr>
          <p:spPr bwMode="auto">
            <a:xfrm flipV="1">
              <a:off x="6051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6" name="Line 285"/>
            <p:cNvSpPr>
              <a:spLocks noChangeShapeType="1"/>
            </p:cNvSpPr>
            <p:nvPr/>
          </p:nvSpPr>
          <p:spPr bwMode="auto">
            <a:xfrm flipV="1">
              <a:off x="6408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7" name="Line 286"/>
            <p:cNvSpPr>
              <a:spLocks noChangeShapeType="1"/>
            </p:cNvSpPr>
            <p:nvPr/>
          </p:nvSpPr>
          <p:spPr bwMode="auto">
            <a:xfrm flipV="1">
              <a:off x="6765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8" name="Line 287"/>
            <p:cNvSpPr>
              <a:spLocks noChangeShapeType="1"/>
            </p:cNvSpPr>
            <p:nvPr/>
          </p:nvSpPr>
          <p:spPr bwMode="auto">
            <a:xfrm flipV="1">
              <a:off x="7123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9" name="Line 288"/>
            <p:cNvSpPr>
              <a:spLocks noChangeShapeType="1"/>
            </p:cNvSpPr>
            <p:nvPr/>
          </p:nvSpPr>
          <p:spPr bwMode="auto">
            <a:xfrm flipV="1">
              <a:off x="7480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0" name="Line 289"/>
            <p:cNvSpPr>
              <a:spLocks noChangeShapeType="1"/>
            </p:cNvSpPr>
            <p:nvPr/>
          </p:nvSpPr>
          <p:spPr bwMode="auto">
            <a:xfrm flipV="1">
              <a:off x="7837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1" name="Line 290"/>
            <p:cNvSpPr>
              <a:spLocks noChangeShapeType="1"/>
            </p:cNvSpPr>
            <p:nvPr/>
          </p:nvSpPr>
          <p:spPr bwMode="auto">
            <a:xfrm flipV="1">
              <a:off x="8195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2" name="Line 291"/>
            <p:cNvSpPr>
              <a:spLocks noChangeShapeType="1"/>
            </p:cNvSpPr>
            <p:nvPr/>
          </p:nvSpPr>
          <p:spPr bwMode="auto">
            <a:xfrm flipV="1">
              <a:off x="8552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3" name="Line 292"/>
            <p:cNvSpPr>
              <a:spLocks noChangeShapeType="1"/>
            </p:cNvSpPr>
            <p:nvPr/>
          </p:nvSpPr>
          <p:spPr bwMode="auto">
            <a:xfrm flipV="1">
              <a:off x="8910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4" name="Line 293"/>
            <p:cNvSpPr>
              <a:spLocks noChangeShapeType="1"/>
            </p:cNvSpPr>
            <p:nvPr/>
          </p:nvSpPr>
          <p:spPr bwMode="auto">
            <a:xfrm flipV="1">
              <a:off x="9267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5" name="Line 294"/>
            <p:cNvSpPr>
              <a:spLocks noChangeShapeType="1"/>
            </p:cNvSpPr>
            <p:nvPr/>
          </p:nvSpPr>
          <p:spPr bwMode="auto">
            <a:xfrm flipV="1">
              <a:off x="9624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6" name="Line 295"/>
            <p:cNvSpPr>
              <a:spLocks noChangeShapeType="1"/>
            </p:cNvSpPr>
            <p:nvPr/>
          </p:nvSpPr>
          <p:spPr bwMode="auto">
            <a:xfrm flipV="1">
              <a:off x="9982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7" name="Line 296"/>
            <p:cNvSpPr>
              <a:spLocks noChangeShapeType="1"/>
            </p:cNvSpPr>
            <p:nvPr/>
          </p:nvSpPr>
          <p:spPr bwMode="auto">
            <a:xfrm flipV="1">
              <a:off x="10339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8" name="Line 297"/>
            <p:cNvSpPr>
              <a:spLocks noChangeShapeType="1"/>
            </p:cNvSpPr>
            <p:nvPr/>
          </p:nvSpPr>
          <p:spPr bwMode="auto">
            <a:xfrm flipV="1">
              <a:off x="10697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9" name="Line 298"/>
            <p:cNvSpPr>
              <a:spLocks noChangeShapeType="1"/>
            </p:cNvSpPr>
            <p:nvPr/>
          </p:nvSpPr>
          <p:spPr bwMode="auto">
            <a:xfrm flipV="1">
              <a:off x="11054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0" name="Line 299"/>
            <p:cNvSpPr>
              <a:spLocks noChangeShapeType="1"/>
            </p:cNvSpPr>
            <p:nvPr/>
          </p:nvSpPr>
          <p:spPr bwMode="auto">
            <a:xfrm flipV="1">
              <a:off x="11411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1" name="Line 300"/>
            <p:cNvSpPr>
              <a:spLocks noChangeShapeType="1"/>
            </p:cNvSpPr>
            <p:nvPr/>
          </p:nvSpPr>
          <p:spPr bwMode="auto">
            <a:xfrm flipV="1">
              <a:off x="11769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2" name="Line 301"/>
            <p:cNvSpPr>
              <a:spLocks noChangeShapeType="1"/>
            </p:cNvSpPr>
            <p:nvPr/>
          </p:nvSpPr>
          <p:spPr bwMode="auto">
            <a:xfrm flipV="1">
              <a:off x="12126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3" name="Line 302"/>
            <p:cNvSpPr>
              <a:spLocks noChangeShapeType="1"/>
            </p:cNvSpPr>
            <p:nvPr/>
          </p:nvSpPr>
          <p:spPr bwMode="auto">
            <a:xfrm flipV="1">
              <a:off x="12483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4" name="Line 303"/>
            <p:cNvSpPr>
              <a:spLocks noChangeShapeType="1"/>
            </p:cNvSpPr>
            <p:nvPr/>
          </p:nvSpPr>
          <p:spPr bwMode="auto">
            <a:xfrm flipV="1">
              <a:off x="12841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5" name="Line 304"/>
            <p:cNvSpPr>
              <a:spLocks noChangeShapeType="1"/>
            </p:cNvSpPr>
            <p:nvPr/>
          </p:nvSpPr>
          <p:spPr bwMode="auto">
            <a:xfrm flipV="1">
              <a:off x="13198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6" name="Line 305"/>
            <p:cNvSpPr>
              <a:spLocks noChangeShapeType="1"/>
            </p:cNvSpPr>
            <p:nvPr/>
          </p:nvSpPr>
          <p:spPr bwMode="auto">
            <a:xfrm flipV="1">
              <a:off x="13556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7" name="Line 306"/>
            <p:cNvSpPr>
              <a:spLocks noChangeShapeType="1"/>
            </p:cNvSpPr>
            <p:nvPr/>
          </p:nvSpPr>
          <p:spPr bwMode="auto">
            <a:xfrm flipV="1">
              <a:off x="13913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8" name="Line 307"/>
            <p:cNvSpPr>
              <a:spLocks noChangeShapeType="1"/>
            </p:cNvSpPr>
            <p:nvPr/>
          </p:nvSpPr>
          <p:spPr bwMode="auto">
            <a:xfrm flipV="1">
              <a:off x="14270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9" name="Line 308"/>
            <p:cNvSpPr>
              <a:spLocks noChangeShapeType="1"/>
            </p:cNvSpPr>
            <p:nvPr/>
          </p:nvSpPr>
          <p:spPr bwMode="auto">
            <a:xfrm flipV="1">
              <a:off x="14628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0" name="Line 309"/>
            <p:cNvSpPr>
              <a:spLocks noChangeShapeType="1"/>
            </p:cNvSpPr>
            <p:nvPr/>
          </p:nvSpPr>
          <p:spPr bwMode="auto">
            <a:xfrm flipV="1">
              <a:off x="14985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1" name="Line 310"/>
            <p:cNvSpPr>
              <a:spLocks noChangeShapeType="1"/>
            </p:cNvSpPr>
            <p:nvPr/>
          </p:nvSpPr>
          <p:spPr bwMode="auto">
            <a:xfrm flipV="1">
              <a:off x="15342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2" name="Line 311"/>
            <p:cNvSpPr>
              <a:spLocks noChangeShapeType="1"/>
            </p:cNvSpPr>
            <p:nvPr/>
          </p:nvSpPr>
          <p:spPr bwMode="auto">
            <a:xfrm flipV="1">
              <a:off x="15700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3" name="Line 312"/>
            <p:cNvSpPr>
              <a:spLocks noChangeShapeType="1"/>
            </p:cNvSpPr>
            <p:nvPr/>
          </p:nvSpPr>
          <p:spPr bwMode="auto">
            <a:xfrm flipV="1">
              <a:off x="16057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4" name="Line 313"/>
            <p:cNvSpPr>
              <a:spLocks noChangeShapeType="1"/>
            </p:cNvSpPr>
            <p:nvPr/>
          </p:nvSpPr>
          <p:spPr bwMode="auto">
            <a:xfrm flipV="1">
              <a:off x="16415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5" name="Line 314"/>
            <p:cNvSpPr>
              <a:spLocks noChangeShapeType="1"/>
            </p:cNvSpPr>
            <p:nvPr/>
          </p:nvSpPr>
          <p:spPr bwMode="auto">
            <a:xfrm flipV="1">
              <a:off x="16772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6" name="Line 315"/>
            <p:cNvSpPr>
              <a:spLocks noChangeShapeType="1"/>
            </p:cNvSpPr>
            <p:nvPr/>
          </p:nvSpPr>
          <p:spPr bwMode="auto">
            <a:xfrm flipV="1">
              <a:off x="17129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7" name="Line 316"/>
            <p:cNvSpPr>
              <a:spLocks noChangeShapeType="1"/>
            </p:cNvSpPr>
            <p:nvPr/>
          </p:nvSpPr>
          <p:spPr bwMode="auto">
            <a:xfrm flipV="1">
              <a:off x="17487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8" name="Line 317"/>
            <p:cNvSpPr>
              <a:spLocks noChangeShapeType="1"/>
            </p:cNvSpPr>
            <p:nvPr/>
          </p:nvSpPr>
          <p:spPr bwMode="auto">
            <a:xfrm flipV="1">
              <a:off x="17844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9" name="Line 318"/>
            <p:cNvSpPr>
              <a:spLocks noChangeShapeType="1"/>
            </p:cNvSpPr>
            <p:nvPr/>
          </p:nvSpPr>
          <p:spPr bwMode="auto">
            <a:xfrm flipV="1">
              <a:off x="18202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0" name="Line 319"/>
            <p:cNvSpPr>
              <a:spLocks noChangeShapeType="1"/>
            </p:cNvSpPr>
            <p:nvPr/>
          </p:nvSpPr>
          <p:spPr bwMode="auto">
            <a:xfrm flipV="1">
              <a:off x="18559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1" name="Line 320"/>
            <p:cNvSpPr>
              <a:spLocks noChangeShapeType="1"/>
            </p:cNvSpPr>
            <p:nvPr/>
          </p:nvSpPr>
          <p:spPr bwMode="auto">
            <a:xfrm flipV="1">
              <a:off x="18916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2" name="Line 321"/>
            <p:cNvSpPr>
              <a:spLocks noChangeShapeType="1"/>
            </p:cNvSpPr>
            <p:nvPr userDrawn="1"/>
          </p:nvSpPr>
          <p:spPr bwMode="auto">
            <a:xfrm flipV="1">
              <a:off x="19274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3" name="Line 322"/>
            <p:cNvSpPr>
              <a:spLocks noChangeShapeType="1"/>
            </p:cNvSpPr>
            <p:nvPr/>
          </p:nvSpPr>
          <p:spPr bwMode="auto">
            <a:xfrm flipV="1">
              <a:off x="19631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4" name="Line 323"/>
            <p:cNvSpPr>
              <a:spLocks noChangeShapeType="1"/>
            </p:cNvSpPr>
            <p:nvPr/>
          </p:nvSpPr>
          <p:spPr bwMode="auto">
            <a:xfrm flipV="1">
              <a:off x="19988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5" name="Line 324"/>
            <p:cNvSpPr>
              <a:spLocks noChangeShapeType="1"/>
            </p:cNvSpPr>
            <p:nvPr/>
          </p:nvSpPr>
          <p:spPr bwMode="auto">
            <a:xfrm flipV="1">
              <a:off x="20346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6" name="Line 325"/>
            <p:cNvSpPr>
              <a:spLocks noChangeShapeType="1"/>
            </p:cNvSpPr>
            <p:nvPr/>
          </p:nvSpPr>
          <p:spPr bwMode="auto">
            <a:xfrm flipV="1">
              <a:off x="20703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7" name="Line 326"/>
            <p:cNvSpPr>
              <a:spLocks noChangeShapeType="1"/>
            </p:cNvSpPr>
            <p:nvPr/>
          </p:nvSpPr>
          <p:spPr bwMode="auto">
            <a:xfrm flipV="1">
              <a:off x="21061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8" name="Line 327"/>
            <p:cNvSpPr>
              <a:spLocks noChangeShapeType="1"/>
            </p:cNvSpPr>
            <p:nvPr/>
          </p:nvSpPr>
          <p:spPr bwMode="auto">
            <a:xfrm flipV="1">
              <a:off x="21418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9" name="Line 328"/>
            <p:cNvSpPr>
              <a:spLocks noChangeShapeType="1"/>
            </p:cNvSpPr>
            <p:nvPr/>
          </p:nvSpPr>
          <p:spPr bwMode="auto">
            <a:xfrm flipV="1">
              <a:off x="21775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0" name="Line 329"/>
            <p:cNvSpPr>
              <a:spLocks noChangeShapeType="1"/>
            </p:cNvSpPr>
            <p:nvPr/>
          </p:nvSpPr>
          <p:spPr bwMode="auto">
            <a:xfrm flipV="1">
              <a:off x="22133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1" name="Line 330"/>
            <p:cNvSpPr>
              <a:spLocks noChangeShapeType="1"/>
            </p:cNvSpPr>
            <p:nvPr/>
          </p:nvSpPr>
          <p:spPr bwMode="auto">
            <a:xfrm flipV="1">
              <a:off x="22490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2" name="Line 331"/>
            <p:cNvSpPr>
              <a:spLocks noChangeShapeType="1"/>
            </p:cNvSpPr>
            <p:nvPr/>
          </p:nvSpPr>
          <p:spPr bwMode="auto">
            <a:xfrm flipV="1">
              <a:off x="22847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3" name="Line 332"/>
            <p:cNvSpPr>
              <a:spLocks noChangeShapeType="1"/>
            </p:cNvSpPr>
            <p:nvPr/>
          </p:nvSpPr>
          <p:spPr bwMode="auto">
            <a:xfrm flipV="1">
              <a:off x="23205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4" name="Line 333"/>
            <p:cNvSpPr>
              <a:spLocks noChangeShapeType="1"/>
            </p:cNvSpPr>
            <p:nvPr/>
          </p:nvSpPr>
          <p:spPr bwMode="auto">
            <a:xfrm flipV="1">
              <a:off x="23562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5" name="Line 334"/>
            <p:cNvSpPr>
              <a:spLocks noChangeShapeType="1"/>
            </p:cNvSpPr>
            <p:nvPr/>
          </p:nvSpPr>
          <p:spPr bwMode="auto">
            <a:xfrm flipV="1">
              <a:off x="23920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6" name="Line 335"/>
            <p:cNvSpPr>
              <a:spLocks noChangeShapeType="1"/>
            </p:cNvSpPr>
            <p:nvPr/>
          </p:nvSpPr>
          <p:spPr bwMode="auto">
            <a:xfrm flipV="1">
              <a:off x="24277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7" name="Line 336"/>
            <p:cNvSpPr>
              <a:spLocks noChangeShapeType="1"/>
            </p:cNvSpPr>
            <p:nvPr/>
          </p:nvSpPr>
          <p:spPr bwMode="auto">
            <a:xfrm flipV="1">
              <a:off x="24634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8" name="Line 337"/>
            <p:cNvSpPr>
              <a:spLocks noChangeShapeType="1"/>
            </p:cNvSpPr>
            <p:nvPr/>
          </p:nvSpPr>
          <p:spPr bwMode="auto">
            <a:xfrm flipV="1">
              <a:off x="24992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9" name="Line 338"/>
            <p:cNvSpPr>
              <a:spLocks noChangeShapeType="1"/>
            </p:cNvSpPr>
            <p:nvPr/>
          </p:nvSpPr>
          <p:spPr bwMode="auto">
            <a:xfrm flipV="1">
              <a:off x="25349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0" name="Line 339"/>
            <p:cNvSpPr>
              <a:spLocks noChangeShapeType="1"/>
            </p:cNvSpPr>
            <p:nvPr userDrawn="1"/>
          </p:nvSpPr>
          <p:spPr bwMode="auto">
            <a:xfrm flipV="1">
              <a:off x="25706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1" name="Line 340"/>
            <p:cNvSpPr>
              <a:spLocks noChangeShapeType="1"/>
            </p:cNvSpPr>
            <p:nvPr/>
          </p:nvSpPr>
          <p:spPr bwMode="auto">
            <a:xfrm flipV="1">
              <a:off x="26064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2" name="Line 341"/>
            <p:cNvSpPr>
              <a:spLocks noChangeShapeType="1"/>
            </p:cNvSpPr>
            <p:nvPr/>
          </p:nvSpPr>
          <p:spPr bwMode="auto">
            <a:xfrm flipV="1">
              <a:off x="26421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3" name="Line 342"/>
            <p:cNvSpPr>
              <a:spLocks noChangeShapeType="1"/>
            </p:cNvSpPr>
            <p:nvPr/>
          </p:nvSpPr>
          <p:spPr bwMode="auto">
            <a:xfrm flipV="1">
              <a:off x="26779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4" name="Line 343"/>
            <p:cNvSpPr>
              <a:spLocks noChangeShapeType="1"/>
            </p:cNvSpPr>
            <p:nvPr/>
          </p:nvSpPr>
          <p:spPr bwMode="auto">
            <a:xfrm flipV="1">
              <a:off x="27136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5" name="Line 344"/>
            <p:cNvSpPr>
              <a:spLocks noChangeShapeType="1"/>
            </p:cNvSpPr>
            <p:nvPr/>
          </p:nvSpPr>
          <p:spPr bwMode="auto">
            <a:xfrm flipV="1">
              <a:off x="27493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6" name="Line 345"/>
            <p:cNvSpPr>
              <a:spLocks noChangeShapeType="1"/>
            </p:cNvSpPr>
            <p:nvPr/>
          </p:nvSpPr>
          <p:spPr bwMode="auto">
            <a:xfrm flipV="1">
              <a:off x="27851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7" name="Line 346"/>
            <p:cNvSpPr>
              <a:spLocks noChangeShapeType="1"/>
            </p:cNvSpPr>
            <p:nvPr/>
          </p:nvSpPr>
          <p:spPr bwMode="auto">
            <a:xfrm flipV="1">
              <a:off x="28208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8" name="Line 347"/>
            <p:cNvSpPr>
              <a:spLocks noChangeShapeType="1"/>
            </p:cNvSpPr>
            <p:nvPr/>
          </p:nvSpPr>
          <p:spPr bwMode="auto">
            <a:xfrm flipV="1">
              <a:off x="28566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9" name="Line 348"/>
            <p:cNvSpPr>
              <a:spLocks noChangeShapeType="1"/>
            </p:cNvSpPr>
            <p:nvPr/>
          </p:nvSpPr>
          <p:spPr bwMode="auto">
            <a:xfrm flipV="1">
              <a:off x="28923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0" name="Line 349"/>
            <p:cNvSpPr>
              <a:spLocks noChangeShapeType="1"/>
            </p:cNvSpPr>
            <p:nvPr/>
          </p:nvSpPr>
          <p:spPr bwMode="auto">
            <a:xfrm flipV="1">
              <a:off x="29280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1" name="Line 350"/>
            <p:cNvSpPr>
              <a:spLocks noChangeShapeType="1"/>
            </p:cNvSpPr>
            <p:nvPr/>
          </p:nvSpPr>
          <p:spPr bwMode="auto">
            <a:xfrm flipV="1">
              <a:off x="29638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2" name="Line 351"/>
            <p:cNvSpPr>
              <a:spLocks noChangeShapeType="1"/>
            </p:cNvSpPr>
            <p:nvPr/>
          </p:nvSpPr>
          <p:spPr bwMode="auto">
            <a:xfrm flipV="1">
              <a:off x="29995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3" name="Line 352"/>
            <p:cNvSpPr>
              <a:spLocks noChangeShapeType="1"/>
            </p:cNvSpPr>
            <p:nvPr/>
          </p:nvSpPr>
          <p:spPr bwMode="auto">
            <a:xfrm flipV="1">
              <a:off x="30352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4" name="Line 353"/>
            <p:cNvSpPr>
              <a:spLocks noChangeShapeType="1"/>
            </p:cNvSpPr>
            <p:nvPr/>
          </p:nvSpPr>
          <p:spPr bwMode="auto">
            <a:xfrm flipV="1">
              <a:off x="30710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5" name="Line 354"/>
            <p:cNvSpPr>
              <a:spLocks noChangeShapeType="1"/>
            </p:cNvSpPr>
            <p:nvPr/>
          </p:nvSpPr>
          <p:spPr bwMode="auto">
            <a:xfrm flipV="1">
              <a:off x="31067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6" name="Line 355"/>
            <p:cNvSpPr>
              <a:spLocks noChangeShapeType="1"/>
            </p:cNvSpPr>
            <p:nvPr/>
          </p:nvSpPr>
          <p:spPr bwMode="auto">
            <a:xfrm flipV="1">
              <a:off x="31425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7" name="Line 356"/>
            <p:cNvSpPr>
              <a:spLocks noChangeShapeType="1"/>
            </p:cNvSpPr>
            <p:nvPr/>
          </p:nvSpPr>
          <p:spPr bwMode="auto">
            <a:xfrm flipV="1">
              <a:off x="31782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8" name="Line 357"/>
            <p:cNvSpPr>
              <a:spLocks noChangeShapeType="1"/>
            </p:cNvSpPr>
            <p:nvPr/>
          </p:nvSpPr>
          <p:spPr bwMode="auto">
            <a:xfrm flipV="1">
              <a:off x="32139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9" name="Line 358"/>
            <p:cNvSpPr>
              <a:spLocks noChangeShapeType="1"/>
            </p:cNvSpPr>
            <p:nvPr/>
          </p:nvSpPr>
          <p:spPr bwMode="auto">
            <a:xfrm flipV="1">
              <a:off x="32497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0" name="Line 359"/>
            <p:cNvSpPr>
              <a:spLocks noChangeShapeType="1"/>
            </p:cNvSpPr>
            <p:nvPr/>
          </p:nvSpPr>
          <p:spPr bwMode="auto">
            <a:xfrm flipV="1">
              <a:off x="32854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1" name="Line 360"/>
            <p:cNvSpPr>
              <a:spLocks noChangeShapeType="1"/>
            </p:cNvSpPr>
            <p:nvPr/>
          </p:nvSpPr>
          <p:spPr bwMode="auto">
            <a:xfrm flipV="1">
              <a:off x="33211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2" name="Line 361"/>
            <p:cNvSpPr>
              <a:spLocks noChangeShapeType="1"/>
            </p:cNvSpPr>
            <p:nvPr/>
          </p:nvSpPr>
          <p:spPr bwMode="auto">
            <a:xfrm flipV="1">
              <a:off x="33569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3" name="Line 362"/>
            <p:cNvSpPr>
              <a:spLocks noChangeShapeType="1"/>
            </p:cNvSpPr>
            <p:nvPr/>
          </p:nvSpPr>
          <p:spPr bwMode="auto">
            <a:xfrm flipV="1">
              <a:off x="33926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4" name="Line 363"/>
            <p:cNvSpPr>
              <a:spLocks noChangeShapeType="1"/>
            </p:cNvSpPr>
            <p:nvPr/>
          </p:nvSpPr>
          <p:spPr bwMode="auto">
            <a:xfrm flipV="1">
              <a:off x="34284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5" name="Line 364"/>
            <p:cNvSpPr>
              <a:spLocks noChangeShapeType="1"/>
            </p:cNvSpPr>
            <p:nvPr/>
          </p:nvSpPr>
          <p:spPr bwMode="auto">
            <a:xfrm flipV="1">
              <a:off x="34641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6" name="Line 365"/>
            <p:cNvSpPr>
              <a:spLocks noChangeShapeType="1"/>
            </p:cNvSpPr>
            <p:nvPr/>
          </p:nvSpPr>
          <p:spPr bwMode="auto">
            <a:xfrm flipV="1">
              <a:off x="34998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7" name="Line 366"/>
            <p:cNvSpPr>
              <a:spLocks noChangeShapeType="1"/>
            </p:cNvSpPr>
            <p:nvPr/>
          </p:nvSpPr>
          <p:spPr bwMode="auto">
            <a:xfrm flipV="1">
              <a:off x="35356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8" name="Line 367"/>
            <p:cNvSpPr>
              <a:spLocks noChangeShapeType="1"/>
            </p:cNvSpPr>
            <p:nvPr/>
          </p:nvSpPr>
          <p:spPr bwMode="auto">
            <a:xfrm flipV="1">
              <a:off x="35713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9" name="Line 368"/>
            <p:cNvSpPr>
              <a:spLocks noChangeShapeType="1"/>
            </p:cNvSpPr>
            <p:nvPr/>
          </p:nvSpPr>
          <p:spPr bwMode="auto">
            <a:xfrm flipV="1">
              <a:off x="36071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0" name="Line 369"/>
            <p:cNvSpPr>
              <a:spLocks noChangeShapeType="1"/>
            </p:cNvSpPr>
            <p:nvPr/>
          </p:nvSpPr>
          <p:spPr bwMode="auto">
            <a:xfrm flipV="1">
              <a:off x="36428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1" name="Line 370"/>
            <p:cNvSpPr>
              <a:spLocks noChangeShapeType="1"/>
            </p:cNvSpPr>
            <p:nvPr/>
          </p:nvSpPr>
          <p:spPr bwMode="auto">
            <a:xfrm flipV="1">
              <a:off x="36785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2" name="Line 371"/>
            <p:cNvSpPr>
              <a:spLocks noChangeShapeType="1"/>
            </p:cNvSpPr>
            <p:nvPr/>
          </p:nvSpPr>
          <p:spPr bwMode="auto">
            <a:xfrm flipV="1">
              <a:off x="37143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3" name="Line 372"/>
            <p:cNvSpPr>
              <a:spLocks noChangeShapeType="1"/>
            </p:cNvSpPr>
            <p:nvPr/>
          </p:nvSpPr>
          <p:spPr bwMode="auto">
            <a:xfrm flipV="1">
              <a:off x="37500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4" name="Line 373"/>
            <p:cNvSpPr>
              <a:spLocks noChangeShapeType="1"/>
            </p:cNvSpPr>
            <p:nvPr/>
          </p:nvSpPr>
          <p:spPr bwMode="auto">
            <a:xfrm flipV="1">
              <a:off x="37857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5" name="Line 374"/>
            <p:cNvSpPr>
              <a:spLocks noChangeShapeType="1"/>
            </p:cNvSpPr>
            <p:nvPr/>
          </p:nvSpPr>
          <p:spPr bwMode="auto">
            <a:xfrm flipV="1">
              <a:off x="38215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6" name="Line 375"/>
            <p:cNvSpPr>
              <a:spLocks noChangeShapeType="1"/>
            </p:cNvSpPr>
            <p:nvPr/>
          </p:nvSpPr>
          <p:spPr bwMode="auto">
            <a:xfrm flipV="1">
              <a:off x="38572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7" name="Line 376"/>
            <p:cNvSpPr>
              <a:spLocks noChangeShapeType="1"/>
            </p:cNvSpPr>
            <p:nvPr/>
          </p:nvSpPr>
          <p:spPr bwMode="auto">
            <a:xfrm flipV="1">
              <a:off x="38930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8" name="Line 377"/>
            <p:cNvSpPr>
              <a:spLocks noChangeShapeType="1"/>
            </p:cNvSpPr>
            <p:nvPr/>
          </p:nvSpPr>
          <p:spPr bwMode="auto">
            <a:xfrm flipV="1">
              <a:off x="39287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9" name="Line 378"/>
            <p:cNvSpPr>
              <a:spLocks noChangeShapeType="1"/>
            </p:cNvSpPr>
            <p:nvPr/>
          </p:nvSpPr>
          <p:spPr bwMode="auto">
            <a:xfrm flipV="1">
              <a:off x="39644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0" name="Line 379"/>
            <p:cNvSpPr>
              <a:spLocks noChangeShapeType="1"/>
            </p:cNvSpPr>
            <p:nvPr/>
          </p:nvSpPr>
          <p:spPr bwMode="auto">
            <a:xfrm flipV="1">
              <a:off x="40002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1" name="Line 380"/>
            <p:cNvSpPr>
              <a:spLocks noChangeShapeType="1"/>
            </p:cNvSpPr>
            <p:nvPr/>
          </p:nvSpPr>
          <p:spPr bwMode="auto">
            <a:xfrm flipV="1">
              <a:off x="40359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2" name="Line 381"/>
            <p:cNvSpPr>
              <a:spLocks noChangeShapeType="1"/>
            </p:cNvSpPr>
            <p:nvPr/>
          </p:nvSpPr>
          <p:spPr bwMode="auto">
            <a:xfrm flipV="1">
              <a:off x="40716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3" name="Line 382"/>
            <p:cNvSpPr>
              <a:spLocks noChangeShapeType="1"/>
            </p:cNvSpPr>
            <p:nvPr/>
          </p:nvSpPr>
          <p:spPr bwMode="auto">
            <a:xfrm flipV="1">
              <a:off x="41074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4" name="Line 383"/>
            <p:cNvSpPr>
              <a:spLocks noChangeShapeType="1"/>
            </p:cNvSpPr>
            <p:nvPr/>
          </p:nvSpPr>
          <p:spPr bwMode="auto">
            <a:xfrm flipV="1">
              <a:off x="41431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5" name="Line 384"/>
            <p:cNvSpPr>
              <a:spLocks noChangeShapeType="1"/>
            </p:cNvSpPr>
            <p:nvPr/>
          </p:nvSpPr>
          <p:spPr bwMode="auto">
            <a:xfrm flipV="1">
              <a:off x="41789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6" name="Line 385"/>
            <p:cNvSpPr>
              <a:spLocks noChangeShapeType="1"/>
            </p:cNvSpPr>
            <p:nvPr/>
          </p:nvSpPr>
          <p:spPr bwMode="auto">
            <a:xfrm flipV="1">
              <a:off x="42146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7" name="Line 386"/>
            <p:cNvSpPr>
              <a:spLocks noChangeShapeType="1"/>
            </p:cNvSpPr>
            <p:nvPr/>
          </p:nvSpPr>
          <p:spPr bwMode="auto">
            <a:xfrm flipV="1">
              <a:off x="42503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8" name="Line 387"/>
            <p:cNvSpPr>
              <a:spLocks noChangeShapeType="1"/>
            </p:cNvSpPr>
            <p:nvPr/>
          </p:nvSpPr>
          <p:spPr bwMode="auto">
            <a:xfrm flipV="1">
              <a:off x="42861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9" name="Line 388"/>
            <p:cNvSpPr>
              <a:spLocks noChangeShapeType="1"/>
            </p:cNvSpPr>
            <p:nvPr/>
          </p:nvSpPr>
          <p:spPr bwMode="auto">
            <a:xfrm flipV="1">
              <a:off x="43218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0" name="Line 389"/>
            <p:cNvSpPr>
              <a:spLocks noChangeShapeType="1"/>
            </p:cNvSpPr>
            <p:nvPr/>
          </p:nvSpPr>
          <p:spPr bwMode="auto">
            <a:xfrm flipV="1">
              <a:off x="43575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1" name="Line 390"/>
            <p:cNvSpPr>
              <a:spLocks noChangeShapeType="1"/>
            </p:cNvSpPr>
            <p:nvPr/>
          </p:nvSpPr>
          <p:spPr bwMode="auto">
            <a:xfrm flipV="1">
              <a:off x="43933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2" name="Line 391"/>
            <p:cNvSpPr>
              <a:spLocks noChangeShapeType="1"/>
            </p:cNvSpPr>
            <p:nvPr/>
          </p:nvSpPr>
          <p:spPr bwMode="auto">
            <a:xfrm flipV="1">
              <a:off x="44290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3" name="Line 392"/>
            <p:cNvSpPr>
              <a:spLocks noChangeShapeType="1"/>
            </p:cNvSpPr>
            <p:nvPr/>
          </p:nvSpPr>
          <p:spPr bwMode="auto">
            <a:xfrm flipV="1">
              <a:off x="44648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4" name="Line 393"/>
            <p:cNvSpPr>
              <a:spLocks noChangeShapeType="1"/>
            </p:cNvSpPr>
            <p:nvPr/>
          </p:nvSpPr>
          <p:spPr bwMode="auto">
            <a:xfrm flipV="1">
              <a:off x="45005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5" name="Line 394"/>
            <p:cNvSpPr>
              <a:spLocks noChangeShapeType="1"/>
            </p:cNvSpPr>
            <p:nvPr/>
          </p:nvSpPr>
          <p:spPr bwMode="auto">
            <a:xfrm flipV="1">
              <a:off x="45362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6" name="Line 395"/>
            <p:cNvSpPr>
              <a:spLocks noChangeShapeType="1"/>
            </p:cNvSpPr>
            <p:nvPr/>
          </p:nvSpPr>
          <p:spPr bwMode="auto">
            <a:xfrm flipV="1">
              <a:off x="45720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7" name="Line 396"/>
            <p:cNvSpPr>
              <a:spLocks noChangeShapeType="1"/>
            </p:cNvSpPr>
            <p:nvPr/>
          </p:nvSpPr>
          <p:spPr bwMode="auto">
            <a:xfrm flipV="1">
              <a:off x="46077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8" name="Line 397"/>
            <p:cNvSpPr>
              <a:spLocks noChangeShapeType="1"/>
            </p:cNvSpPr>
            <p:nvPr/>
          </p:nvSpPr>
          <p:spPr bwMode="auto">
            <a:xfrm flipV="1">
              <a:off x="46435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9" name="Line 398"/>
            <p:cNvSpPr>
              <a:spLocks noChangeShapeType="1"/>
            </p:cNvSpPr>
            <p:nvPr/>
          </p:nvSpPr>
          <p:spPr bwMode="auto">
            <a:xfrm flipV="1">
              <a:off x="46792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0" name="Line 399"/>
            <p:cNvSpPr>
              <a:spLocks noChangeShapeType="1"/>
            </p:cNvSpPr>
            <p:nvPr/>
          </p:nvSpPr>
          <p:spPr bwMode="auto">
            <a:xfrm flipV="1">
              <a:off x="47149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1" name="Line 400"/>
            <p:cNvSpPr>
              <a:spLocks noChangeShapeType="1"/>
            </p:cNvSpPr>
            <p:nvPr/>
          </p:nvSpPr>
          <p:spPr bwMode="auto">
            <a:xfrm flipV="1">
              <a:off x="47507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2" name="Line 401"/>
            <p:cNvSpPr>
              <a:spLocks noChangeShapeType="1"/>
            </p:cNvSpPr>
            <p:nvPr/>
          </p:nvSpPr>
          <p:spPr bwMode="auto">
            <a:xfrm flipV="1">
              <a:off x="47864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3" name="Line 402"/>
            <p:cNvSpPr>
              <a:spLocks noChangeShapeType="1"/>
            </p:cNvSpPr>
            <p:nvPr/>
          </p:nvSpPr>
          <p:spPr bwMode="auto">
            <a:xfrm flipV="1">
              <a:off x="48221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4" name="Line 403"/>
            <p:cNvSpPr>
              <a:spLocks noChangeShapeType="1"/>
            </p:cNvSpPr>
            <p:nvPr/>
          </p:nvSpPr>
          <p:spPr bwMode="auto">
            <a:xfrm flipV="1">
              <a:off x="48579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5" name="Line 404"/>
            <p:cNvSpPr>
              <a:spLocks noChangeShapeType="1"/>
            </p:cNvSpPr>
            <p:nvPr/>
          </p:nvSpPr>
          <p:spPr bwMode="auto">
            <a:xfrm flipV="1">
              <a:off x="48936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6" name="Line 405"/>
            <p:cNvSpPr>
              <a:spLocks noChangeShapeType="1"/>
            </p:cNvSpPr>
            <p:nvPr/>
          </p:nvSpPr>
          <p:spPr bwMode="auto">
            <a:xfrm flipV="1">
              <a:off x="49294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7" name="Line 406"/>
            <p:cNvSpPr>
              <a:spLocks noChangeShapeType="1"/>
            </p:cNvSpPr>
            <p:nvPr/>
          </p:nvSpPr>
          <p:spPr bwMode="auto">
            <a:xfrm flipV="1">
              <a:off x="49651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0" name="Line 407"/>
            <p:cNvSpPr>
              <a:spLocks noChangeShapeType="1"/>
            </p:cNvSpPr>
            <p:nvPr/>
          </p:nvSpPr>
          <p:spPr bwMode="auto">
            <a:xfrm flipV="1">
              <a:off x="50008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5" name="Line 408"/>
            <p:cNvSpPr>
              <a:spLocks noChangeShapeType="1"/>
            </p:cNvSpPr>
            <p:nvPr/>
          </p:nvSpPr>
          <p:spPr bwMode="auto">
            <a:xfrm flipV="1">
              <a:off x="50366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6" name="Line 409"/>
            <p:cNvSpPr>
              <a:spLocks noChangeShapeType="1"/>
            </p:cNvSpPr>
            <p:nvPr/>
          </p:nvSpPr>
          <p:spPr bwMode="auto">
            <a:xfrm flipV="1">
              <a:off x="50723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7" name="Line 410"/>
            <p:cNvSpPr>
              <a:spLocks noChangeShapeType="1"/>
            </p:cNvSpPr>
            <p:nvPr/>
          </p:nvSpPr>
          <p:spPr bwMode="auto">
            <a:xfrm flipV="1">
              <a:off x="51080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8" name="Line 411"/>
            <p:cNvSpPr>
              <a:spLocks noChangeShapeType="1"/>
            </p:cNvSpPr>
            <p:nvPr/>
          </p:nvSpPr>
          <p:spPr bwMode="auto">
            <a:xfrm flipV="1">
              <a:off x="51438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9" name="Line 412"/>
            <p:cNvSpPr>
              <a:spLocks noChangeShapeType="1"/>
            </p:cNvSpPr>
            <p:nvPr/>
          </p:nvSpPr>
          <p:spPr bwMode="auto">
            <a:xfrm flipV="1">
              <a:off x="51795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0" name="Line 413"/>
            <p:cNvSpPr>
              <a:spLocks noChangeShapeType="1"/>
            </p:cNvSpPr>
            <p:nvPr/>
          </p:nvSpPr>
          <p:spPr bwMode="auto">
            <a:xfrm flipV="1">
              <a:off x="52153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1" name="Line 414"/>
            <p:cNvSpPr>
              <a:spLocks noChangeShapeType="1"/>
            </p:cNvSpPr>
            <p:nvPr/>
          </p:nvSpPr>
          <p:spPr bwMode="auto">
            <a:xfrm flipV="1">
              <a:off x="52510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2" name="Line 415"/>
            <p:cNvSpPr>
              <a:spLocks noChangeShapeType="1"/>
            </p:cNvSpPr>
            <p:nvPr/>
          </p:nvSpPr>
          <p:spPr bwMode="auto">
            <a:xfrm flipV="1">
              <a:off x="52867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3" name="Line 416"/>
            <p:cNvSpPr>
              <a:spLocks noChangeShapeType="1"/>
            </p:cNvSpPr>
            <p:nvPr/>
          </p:nvSpPr>
          <p:spPr bwMode="auto">
            <a:xfrm flipV="1">
              <a:off x="53225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4" name="Line 417"/>
            <p:cNvSpPr>
              <a:spLocks noChangeShapeType="1"/>
            </p:cNvSpPr>
            <p:nvPr/>
          </p:nvSpPr>
          <p:spPr bwMode="auto">
            <a:xfrm flipV="1">
              <a:off x="53582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5" name="Line 418"/>
            <p:cNvSpPr>
              <a:spLocks noChangeShapeType="1"/>
            </p:cNvSpPr>
            <p:nvPr/>
          </p:nvSpPr>
          <p:spPr bwMode="auto">
            <a:xfrm flipV="1">
              <a:off x="53940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6" name="Line 419"/>
            <p:cNvSpPr>
              <a:spLocks noChangeShapeType="1"/>
            </p:cNvSpPr>
            <p:nvPr/>
          </p:nvSpPr>
          <p:spPr bwMode="auto">
            <a:xfrm flipV="1">
              <a:off x="54297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7" name="Line 420"/>
            <p:cNvSpPr>
              <a:spLocks noChangeShapeType="1"/>
            </p:cNvSpPr>
            <p:nvPr/>
          </p:nvSpPr>
          <p:spPr bwMode="auto">
            <a:xfrm flipV="1">
              <a:off x="54654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8" name="Line 421"/>
            <p:cNvSpPr>
              <a:spLocks noChangeShapeType="1"/>
            </p:cNvSpPr>
            <p:nvPr/>
          </p:nvSpPr>
          <p:spPr bwMode="auto">
            <a:xfrm flipV="1">
              <a:off x="55012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9" name="Line 422"/>
            <p:cNvSpPr>
              <a:spLocks noChangeShapeType="1"/>
            </p:cNvSpPr>
            <p:nvPr/>
          </p:nvSpPr>
          <p:spPr bwMode="auto">
            <a:xfrm flipV="1">
              <a:off x="55369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0" name="Line 423"/>
            <p:cNvSpPr>
              <a:spLocks noChangeShapeType="1"/>
            </p:cNvSpPr>
            <p:nvPr/>
          </p:nvSpPr>
          <p:spPr bwMode="auto">
            <a:xfrm flipV="1">
              <a:off x="55726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1" name="Line 424"/>
            <p:cNvSpPr>
              <a:spLocks noChangeShapeType="1"/>
            </p:cNvSpPr>
            <p:nvPr/>
          </p:nvSpPr>
          <p:spPr bwMode="auto">
            <a:xfrm flipV="1">
              <a:off x="56084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2" name="Line 425"/>
            <p:cNvSpPr>
              <a:spLocks noChangeShapeType="1"/>
            </p:cNvSpPr>
            <p:nvPr/>
          </p:nvSpPr>
          <p:spPr bwMode="auto">
            <a:xfrm flipV="1">
              <a:off x="56441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3" name="Line 426"/>
            <p:cNvSpPr>
              <a:spLocks noChangeShapeType="1"/>
            </p:cNvSpPr>
            <p:nvPr/>
          </p:nvSpPr>
          <p:spPr bwMode="auto">
            <a:xfrm flipV="1">
              <a:off x="56799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4" name="Line 427"/>
            <p:cNvSpPr>
              <a:spLocks noChangeShapeType="1"/>
            </p:cNvSpPr>
            <p:nvPr/>
          </p:nvSpPr>
          <p:spPr bwMode="auto">
            <a:xfrm flipV="1">
              <a:off x="57156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5" name="Line 428"/>
            <p:cNvSpPr>
              <a:spLocks noChangeShapeType="1"/>
            </p:cNvSpPr>
            <p:nvPr/>
          </p:nvSpPr>
          <p:spPr bwMode="auto">
            <a:xfrm flipV="1">
              <a:off x="57513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6" name="Line 429"/>
            <p:cNvSpPr>
              <a:spLocks noChangeShapeType="1"/>
            </p:cNvSpPr>
            <p:nvPr/>
          </p:nvSpPr>
          <p:spPr bwMode="auto">
            <a:xfrm flipV="1">
              <a:off x="57871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7" name="Line 430"/>
            <p:cNvSpPr>
              <a:spLocks noChangeShapeType="1"/>
            </p:cNvSpPr>
            <p:nvPr/>
          </p:nvSpPr>
          <p:spPr bwMode="auto">
            <a:xfrm flipV="1">
              <a:off x="58228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8" name="Line 431"/>
            <p:cNvSpPr>
              <a:spLocks noChangeShapeType="1"/>
            </p:cNvSpPr>
            <p:nvPr/>
          </p:nvSpPr>
          <p:spPr bwMode="auto">
            <a:xfrm flipV="1">
              <a:off x="58585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9" name="Line 432"/>
            <p:cNvSpPr>
              <a:spLocks noChangeShapeType="1"/>
            </p:cNvSpPr>
            <p:nvPr/>
          </p:nvSpPr>
          <p:spPr bwMode="auto">
            <a:xfrm flipV="1">
              <a:off x="58943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0" name="Line 433"/>
            <p:cNvSpPr>
              <a:spLocks noChangeShapeType="1"/>
            </p:cNvSpPr>
            <p:nvPr/>
          </p:nvSpPr>
          <p:spPr bwMode="auto">
            <a:xfrm flipV="1">
              <a:off x="59300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1" name="Line 434"/>
            <p:cNvSpPr>
              <a:spLocks noChangeShapeType="1"/>
            </p:cNvSpPr>
            <p:nvPr/>
          </p:nvSpPr>
          <p:spPr bwMode="auto">
            <a:xfrm flipV="1">
              <a:off x="59658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2" name="Line 435"/>
            <p:cNvSpPr>
              <a:spLocks noChangeShapeType="1"/>
            </p:cNvSpPr>
            <p:nvPr/>
          </p:nvSpPr>
          <p:spPr bwMode="auto">
            <a:xfrm flipV="1">
              <a:off x="60015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3" name="Line 436"/>
            <p:cNvSpPr>
              <a:spLocks noChangeShapeType="1"/>
            </p:cNvSpPr>
            <p:nvPr/>
          </p:nvSpPr>
          <p:spPr bwMode="auto">
            <a:xfrm flipV="1">
              <a:off x="60372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4" name="Line 437"/>
            <p:cNvSpPr>
              <a:spLocks noChangeShapeType="1"/>
            </p:cNvSpPr>
            <p:nvPr/>
          </p:nvSpPr>
          <p:spPr bwMode="auto">
            <a:xfrm flipV="1">
              <a:off x="60730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5" name="Line 438"/>
            <p:cNvSpPr>
              <a:spLocks noChangeShapeType="1"/>
            </p:cNvSpPr>
            <p:nvPr/>
          </p:nvSpPr>
          <p:spPr bwMode="auto">
            <a:xfrm flipV="1">
              <a:off x="61087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6" name="Line 439"/>
            <p:cNvSpPr>
              <a:spLocks noChangeShapeType="1"/>
            </p:cNvSpPr>
            <p:nvPr/>
          </p:nvSpPr>
          <p:spPr bwMode="auto">
            <a:xfrm flipV="1">
              <a:off x="61444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7" name="Line 440"/>
            <p:cNvSpPr>
              <a:spLocks noChangeShapeType="1"/>
            </p:cNvSpPr>
            <p:nvPr/>
          </p:nvSpPr>
          <p:spPr bwMode="auto">
            <a:xfrm flipV="1">
              <a:off x="61802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8" name="Line 441"/>
            <p:cNvSpPr>
              <a:spLocks noChangeShapeType="1"/>
            </p:cNvSpPr>
            <p:nvPr/>
          </p:nvSpPr>
          <p:spPr bwMode="auto">
            <a:xfrm flipV="1">
              <a:off x="62159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9" name="Line 442"/>
            <p:cNvSpPr>
              <a:spLocks noChangeShapeType="1"/>
            </p:cNvSpPr>
            <p:nvPr/>
          </p:nvSpPr>
          <p:spPr bwMode="auto">
            <a:xfrm flipV="1">
              <a:off x="62517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0" name="Line 443"/>
            <p:cNvSpPr>
              <a:spLocks noChangeShapeType="1"/>
            </p:cNvSpPr>
            <p:nvPr/>
          </p:nvSpPr>
          <p:spPr bwMode="auto">
            <a:xfrm flipV="1">
              <a:off x="62874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1" name="Line 444"/>
            <p:cNvSpPr>
              <a:spLocks noChangeShapeType="1"/>
            </p:cNvSpPr>
            <p:nvPr/>
          </p:nvSpPr>
          <p:spPr bwMode="auto">
            <a:xfrm flipV="1">
              <a:off x="63231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2" name="Line 445"/>
            <p:cNvSpPr>
              <a:spLocks noChangeShapeType="1"/>
            </p:cNvSpPr>
            <p:nvPr/>
          </p:nvSpPr>
          <p:spPr bwMode="auto">
            <a:xfrm flipV="1">
              <a:off x="63589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3" name="Line 446"/>
            <p:cNvSpPr>
              <a:spLocks noChangeShapeType="1"/>
            </p:cNvSpPr>
            <p:nvPr/>
          </p:nvSpPr>
          <p:spPr bwMode="auto">
            <a:xfrm flipV="1">
              <a:off x="63946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4" name="Line 447"/>
            <p:cNvSpPr>
              <a:spLocks noChangeShapeType="1"/>
            </p:cNvSpPr>
            <p:nvPr/>
          </p:nvSpPr>
          <p:spPr bwMode="auto">
            <a:xfrm flipV="1">
              <a:off x="64304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5" name="Line 448"/>
            <p:cNvSpPr>
              <a:spLocks noChangeShapeType="1"/>
            </p:cNvSpPr>
            <p:nvPr/>
          </p:nvSpPr>
          <p:spPr bwMode="auto">
            <a:xfrm flipV="1">
              <a:off x="64661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6" name="Line 449"/>
            <p:cNvSpPr>
              <a:spLocks noChangeShapeType="1"/>
            </p:cNvSpPr>
            <p:nvPr/>
          </p:nvSpPr>
          <p:spPr bwMode="auto">
            <a:xfrm flipV="1">
              <a:off x="65018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7" name="Line 450"/>
            <p:cNvSpPr>
              <a:spLocks noChangeShapeType="1"/>
            </p:cNvSpPr>
            <p:nvPr/>
          </p:nvSpPr>
          <p:spPr bwMode="auto">
            <a:xfrm flipV="1">
              <a:off x="65376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8" name="Line 451"/>
            <p:cNvSpPr>
              <a:spLocks noChangeShapeType="1"/>
            </p:cNvSpPr>
            <p:nvPr/>
          </p:nvSpPr>
          <p:spPr bwMode="auto">
            <a:xfrm flipV="1">
              <a:off x="65733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9" name="Line 452"/>
            <p:cNvSpPr>
              <a:spLocks noChangeShapeType="1"/>
            </p:cNvSpPr>
            <p:nvPr/>
          </p:nvSpPr>
          <p:spPr bwMode="auto">
            <a:xfrm flipV="1">
              <a:off x="66090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0" name="Line 453"/>
            <p:cNvSpPr>
              <a:spLocks noChangeShapeType="1"/>
            </p:cNvSpPr>
            <p:nvPr/>
          </p:nvSpPr>
          <p:spPr bwMode="auto">
            <a:xfrm flipV="1">
              <a:off x="66448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1" name="Line 454"/>
            <p:cNvSpPr>
              <a:spLocks noChangeShapeType="1"/>
            </p:cNvSpPr>
            <p:nvPr/>
          </p:nvSpPr>
          <p:spPr bwMode="auto">
            <a:xfrm flipV="1">
              <a:off x="66805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2" name="Line 455"/>
            <p:cNvSpPr>
              <a:spLocks noChangeShapeType="1"/>
            </p:cNvSpPr>
            <p:nvPr/>
          </p:nvSpPr>
          <p:spPr bwMode="auto">
            <a:xfrm flipV="1">
              <a:off x="67163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3" name="Line 456"/>
            <p:cNvSpPr>
              <a:spLocks noChangeShapeType="1"/>
            </p:cNvSpPr>
            <p:nvPr/>
          </p:nvSpPr>
          <p:spPr bwMode="auto">
            <a:xfrm flipV="1">
              <a:off x="67520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4" name="Line 457"/>
            <p:cNvSpPr>
              <a:spLocks noChangeShapeType="1"/>
            </p:cNvSpPr>
            <p:nvPr/>
          </p:nvSpPr>
          <p:spPr bwMode="auto">
            <a:xfrm flipV="1">
              <a:off x="67877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5" name="Line 458"/>
            <p:cNvSpPr>
              <a:spLocks noChangeShapeType="1"/>
            </p:cNvSpPr>
            <p:nvPr/>
          </p:nvSpPr>
          <p:spPr bwMode="auto">
            <a:xfrm flipV="1">
              <a:off x="68235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6" name="Line 459"/>
            <p:cNvSpPr>
              <a:spLocks noChangeShapeType="1"/>
            </p:cNvSpPr>
            <p:nvPr/>
          </p:nvSpPr>
          <p:spPr bwMode="auto">
            <a:xfrm flipV="1">
              <a:off x="68592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7" name="Line 460"/>
            <p:cNvSpPr>
              <a:spLocks noChangeShapeType="1"/>
            </p:cNvSpPr>
            <p:nvPr/>
          </p:nvSpPr>
          <p:spPr bwMode="auto">
            <a:xfrm flipV="1">
              <a:off x="68949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8" name="Line 461"/>
            <p:cNvSpPr>
              <a:spLocks noChangeShapeType="1"/>
            </p:cNvSpPr>
            <p:nvPr/>
          </p:nvSpPr>
          <p:spPr bwMode="auto">
            <a:xfrm flipV="1">
              <a:off x="69307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9" name="Line 462"/>
            <p:cNvSpPr>
              <a:spLocks noChangeShapeType="1"/>
            </p:cNvSpPr>
            <p:nvPr/>
          </p:nvSpPr>
          <p:spPr bwMode="auto">
            <a:xfrm flipV="1">
              <a:off x="69664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0" name="Line 463"/>
            <p:cNvSpPr>
              <a:spLocks noChangeShapeType="1"/>
            </p:cNvSpPr>
            <p:nvPr/>
          </p:nvSpPr>
          <p:spPr bwMode="auto">
            <a:xfrm flipV="1">
              <a:off x="70022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1" name="Line 464"/>
            <p:cNvSpPr>
              <a:spLocks noChangeShapeType="1"/>
            </p:cNvSpPr>
            <p:nvPr/>
          </p:nvSpPr>
          <p:spPr bwMode="auto">
            <a:xfrm flipV="1">
              <a:off x="70379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2" name="Line 465"/>
            <p:cNvSpPr>
              <a:spLocks noChangeShapeType="1"/>
            </p:cNvSpPr>
            <p:nvPr/>
          </p:nvSpPr>
          <p:spPr bwMode="auto">
            <a:xfrm flipV="1">
              <a:off x="70736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3" name="Line 466"/>
            <p:cNvSpPr>
              <a:spLocks noChangeShapeType="1"/>
            </p:cNvSpPr>
            <p:nvPr/>
          </p:nvSpPr>
          <p:spPr bwMode="auto">
            <a:xfrm flipV="1">
              <a:off x="71094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4" name="Line 468"/>
            <p:cNvSpPr>
              <a:spLocks noChangeShapeType="1"/>
            </p:cNvSpPr>
            <p:nvPr/>
          </p:nvSpPr>
          <p:spPr bwMode="auto">
            <a:xfrm flipV="1">
              <a:off x="71451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5" name="Line 469"/>
            <p:cNvSpPr>
              <a:spLocks noChangeShapeType="1"/>
            </p:cNvSpPr>
            <p:nvPr/>
          </p:nvSpPr>
          <p:spPr bwMode="auto">
            <a:xfrm flipV="1">
              <a:off x="71809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6" name="Line 470"/>
            <p:cNvSpPr>
              <a:spLocks noChangeShapeType="1"/>
            </p:cNvSpPr>
            <p:nvPr/>
          </p:nvSpPr>
          <p:spPr bwMode="auto">
            <a:xfrm flipV="1">
              <a:off x="72166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7" name="Line 471"/>
            <p:cNvSpPr>
              <a:spLocks noChangeShapeType="1"/>
            </p:cNvSpPr>
            <p:nvPr/>
          </p:nvSpPr>
          <p:spPr bwMode="auto">
            <a:xfrm flipV="1">
              <a:off x="72523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8" name="Line 472"/>
            <p:cNvSpPr>
              <a:spLocks noChangeShapeType="1"/>
            </p:cNvSpPr>
            <p:nvPr/>
          </p:nvSpPr>
          <p:spPr bwMode="auto">
            <a:xfrm flipV="1">
              <a:off x="72881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9" name="Line 473"/>
            <p:cNvSpPr>
              <a:spLocks noChangeShapeType="1"/>
            </p:cNvSpPr>
            <p:nvPr/>
          </p:nvSpPr>
          <p:spPr bwMode="auto">
            <a:xfrm flipV="1">
              <a:off x="732385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0" name="Line 474"/>
            <p:cNvSpPr>
              <a:spLocks noChangeShapeType="1"/>
            </p:cNvSpPr>
            <p:nvPr/>
          </p:nvSpPr>
          <p:spPr bwMode="auto">
            <a:xfrm flipV="1">
              <a:off x="735959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1" name="Line 475"/>
            <p:cNvSpPr>
              <a:spLocks noChangeShapeType="1"/>
            </p:cNvSpPr>
            <p:nvPr/>
          </p:nvSpPr>
          <p:spPr bwMode="auto">
            <a:xfrm flipV="1">
              <a:off x="739532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2" name="Line 476"/>
            <p:cNvSpPr>
              <a:spLocks noChangeShapeType="1"/>
            </p:cNvSpPr>
            <p:nvPr/>
          </p:nvSpPr>
          <p:spPr bwMode="auto">
            <a:xfrm flipV="1">
              <a:off x="743106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3" name="Line 477"/>
            <p:cNvSpPr>
              <a:spLocks noChangeShapeType="1"/>
            </p:cNvSpPr>
            <p:nvPr/>
          </p:nvSpPr>
          <p:spPr bwMode="auto">
            <a:xfrm flipV="1">
              <a:off x="746680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4" name="Line 478"/>
            <p:cNvSpPr>
              <a:spLocks noChangeShapeType="1"/>
            </p:cNvSpPr>
            <p:nvPr/>
          </p:nvSpPr>
          <p:spPr bwMode="auto">
            <a:xfrm flipV="1">
              <a:off x="750254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5" name="Line 479"/>
            <p:cNvSpPr>
              <a:spLocks noChangeShapeType="1"/>
            </p:cNvSpPr>
            <p:nvPr/>
          </p:nvSpPr>
          <p:spPr bwMode="auto">
            <a:xfrm flipV="1">
              <a:off x="753828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6" name="Line 480"/>
            <p:cNvSpPr>
              <a:spLocks noChangeShapeType="1"/>
            </p:cNvSpPr>
            <p:nvPr/>
          </p:nvSpPr>
          <p:spPr bwMode="auto">
            <a:xfrm flipV="1">
              <a:off x="757401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7" name="Line 481"/>
            <p:cNvSpPr>
              <a:spLocks noChangeShapeType="1"/>
            </p:cNvSpPr>
            <p:nvPr/>
          </p:nvSpPr>
          <p:spPr bwMode="auto">
            <a:xfrm flipV="1">
              <a:off x="760975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8" name="Line 482"/>
            <p:cNvSpPr>
              <a:spLocks noChangeShapeType="1"/>
            </p:cNvSpPr>
            <p:nvPr/>
          </p:nvSpPr>
          <p:spPr bwMode="auto">
            <a:xfrm flipV="1">
              <a:off x="764549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9" name="Line 483"/>
            <p:cNvSpPr>
              <a:spLocks noChangeShapeType="1"/>
            </p:cNvSpPr>
            <p:nvPr/>
          </p:nvSpPr>
          <p:spPr bwMode="auto">
            <a:xfrm flipV="1">
              <a:off x="768123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0" name="Line 484"/>
            <p:cNvSpPr>
              <a:spLocks noChangeShapeType="1"/>
            </p:cNvSpPr>
            <p:nvPr/>
          </p:nvSpPr>
          <p:spPr bwMode="auto">
            <a:xfrm flipV="1">
              <a:off x="771697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1" name="Line 485"/>
            <p:cNvSpPr>
              <a:spLocks noChangeShapeType="1"/>
            </p:cNvSpPr>
            <p:nvPr/>
          </p:nvSpPr>
          <p:spPr bwMode="auto">
            <a:xfrm flipV="1">
              <a:off x="775270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2" name="Line 486"/>
            <p:cNvSpPr>
              <a:spLocks noChangeShapeType="1"/>
            </p:cNvSpPr>
            <p:nvPr/>
          </p:nvSpPr>
          <p:spPr bwMode="auto">
            <a:xfrm flipV="1">
              <a:off x="778844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3" name="Line 487"/>
            <p:cNvSpPr>
              <a:spLocks noChangeShapeType="1"/>
            </p:cNvSpPr>
            <p:nvPr/>
          </p:nvSpPr>
          <p:spPr bwMode="auto">
            <a:xfrm flipV="1">
              <a:off x="782418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4" name="Line 488"/>
            <p:cNvSpPr>
              <a:spLocks noChangeShapeType="1"/>
            </p:cNvSpPr>
            <p:nvPr/>
          </p:nvSpPr>
          <p:spPr bwMode="auto">
            <a:xfrm flipV="1">
              <a:off x="785992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5" name="Line 489"/>
            <p:cNvSpPr>
              <a:spLocks noChangeShapeType="1"/>
            </p:cNvSpPr>
            <p:nvPr/>
          </p:nvSpPr>
          <p:spPr bwMode="auto">
            <a:xfrm flipV="1">
              <a:off x="789566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6" name="Line 490"/>
            <p:cNvSpPr>
              <a:spLocks noChangeShapeType="1"/>
            </p:cNvSpPr>
            <p:nvPr/>
          </p:nvSpPr>
          <p:spPr bwMode="auto">
            <a:xfrm flipV="1">
              <a:off x="793139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7" name="Line 491"/>
            <p:cNvSpPr>
              <a:spLocks noChangeShapeType="1"/>
            </p:cNvSpPr>
            <p:nvPr/>
          </p:nvSpPr>
          <p:spPr bwMode="auto">
            <a:xfrm flipV="1">
              <a:off x="796713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8" name="Line 492"/>
            <p:cNvSpPr>
              <a:spLocks noChangeShapeType="1"/>
            </p:cNvSpPr>
            <p:nvPr/>
          </p:nvSpPr>
          <p:spPr bwMode="auto">
            <a:xfrm flipV="1">
              <a:off x="800287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9" name="Line 493"/>
            <p:cNvSpPr>
              <a:spLocks noChangeShapeType="1"/>
            </p:cNvSpPr>
            <p:nvPr/>
          </p:nvSpPr>
          <p:spPr bwMode="auto">
            <a:xfrm flipV="1">
              <a:off x="803861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0" name="Line 494"/>
            <p:cNvSpPr>
              <a:spLocks noChangeShapeType="1"/>
            </p:cNvSpPr>
            <p:nvPr/>
          </p:nvSpPr>
          <p:spPr bwMode="auto">
            <a:xfrm flipV="1">
              <a:off x="807435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1" name="Line 495"/>
            <p:cNvSpPr>
              <a:spLocks noChangeShapeType="1"/>
            </p:cNvSpPr>
            <p:nvPr/>
          </p:nvSpPr>
          <p:spPr bwMode="auto">
            <a:xfrm flipV="1">
              <a:off x="811008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2" name="Line 496"/>
            <p:cNvSpPr>
              <a:spLocks noChangeShapeType="1"/>
            </p:cNvSpPr>
            <p:nvPr/>
          </p:nvSpPr>
          <p:spPr bwMode="auto">
            <a:xfrm flipV="1">
              <a:off x="814582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3" name="Line 497"/>
            <p:cNvSpPr>
              <a:spLocks noChangeShapeType="1"/>
            </p:cNvSpPr>
            <p:nvPr/>
          </p:nvSpPr>
          <p:spPr bwMode="auto">
            <a:xfrm flipV="1">
              <a:off x="818156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4" name="Line 498"/>
            <p:cNvSpPr>
              <a:spLocks noChangeShapeType="1"/>
            </p:cNvSpPr>
            <p:nvPr/>
          </p:nvSpPr>
          <p:spPr bwMode="auto">
            <a:xfrm flipV="1">
              <a:off x="821730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5" name="Line 499"/>
            <p:cNvSpPr>
              <a:spLocks noChangeShapeType="1"/>
            </p:cNvSpPr>
            <p:nvPr/>
          </p:nvSpPr>
          <p:spPr bwMode="auto">
            <a:xfrm flipV="1">
              <a:off x="825304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6" name="Line 500"/>
            <p:cNvSpPr>
              <a:spLocks noChangeShapeType="1"/>
            </p:cNvSpPr>
            <p:nvPr/>
          </p:nvSpPr>
          <p:spPr bwMode="auto">
            <a:xfrm flipV="1">
              <a:off x="828877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7" name="Line 501"/>
            <p:cNvSpPr>
              <a:spLocks noChangeShapeType="1"/>
            </p:cNvSpPr>
            <p:nvPr/>
          </p:nvSpPr>
          <p:spPr bwMode="auto">
            <a:xfrm flipV="1">
              <a:off x="832451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8" name="Line 502"/>
            <p:cNvSpPr>
              <a:spLocks noChangeShapeType="1"/>
            </p:cNvSpPr>
            <p:nvPr/>
          </p:nvSpPr>
          <p:spPr bwMode="auto">
            <a:xfrm flipV="1">
              <a:off x="836025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9" name="Line 503"/>
            <p:cNvSpPr>
              <a:spLocks noChangeShapeType="1"/>
            </p:cNvSpPr>
            <p:nvPr/>
          </p:nvSpPr>
          <p:spPr bwMode="auto">
            <a:xfrm flipV="1">
              <a:off x="839599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0" name="Line 504"/>
            <p:cNvSpPr>
              <a:spLocks noChangeShapeType="1"/>
            </p:cNvSpPr>
            <p:nvPr/>
          </p:nvSpPr>
          <p:spPr bwMode="auto">
            <a:xfrm flipV="1">
              <a:off x="843173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1" name="Line 505"/>
            <p:cNvSpPr>
              <a:spLocks noChangeShapeType="1"/>
            </p:cNvSpPr>
            <p:nvPr/>
          </p:nvSpPr>
          <p:spPr bwMode="auto">
            <a:xfrm flipV="1">
              <a:off x="846746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2" name="Line 506"/>
            <p:cNvSpPr>
              <a:spLocks noChangeShapeType="1"/>
            </p:cNvSpPr>
            <p:nvPr/>
          </p:nvSpPr>
          <p:spPr bwMode="auto">
            <a:xfrm flipV="1">
              <a:off x="850320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3" name="Line 507"/>
            <p:cNvSpPr>
              <a:spLocks noChangeShapeType="1"/>
            </p:cNvSpPr>
            <p:nvPr/>
          </p:nvSpPr>
          <p:spPr bwMode="auto">
            <a:xfrm flipV="1">
              <a:off x="853894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4" name="Line 508"/>
            <p:cNvSpPr>
              <a:spLocks noChangeShapeType="1"/>
            </p:cNvSpPr>
            <p:nvPr/>
          </p:nvSpPr>
          <p:spPr bwMode="auto">
            <a:xfrm flipV="1">
              <a:off x="857468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5" name="Line 509"/>
            <p:cNvSpPr>
              <a:spLocks noChangeShapeType="1"/>
            </p:cNvSpPr>
            <p:nvPr/>
          </p:nvSpPr>
          <p:spPr bwMode="auto">
            <a:xfrm flipV="1">
              <a:off x="861042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6" name="Line 510"/>
            <p:cNvSpPr>
              <a:spLocks noChangeShapeType="1"/>
            </p:cNvSpPr>
            <p:nvPr/>
          </p:nvSpPr>
          <p:spPr bwMode="auto">
            <a:xfrm flipV="1">
              <a:off x="864615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7" name="Line 511"/>
            <p:cNvSpPr>
              <a:spLocks noChangeShapeType="1"/>
            </p:cNvSpPr>
            <p:nvPr/>
          </p:nvSpPr>
          <p:spPr bwMode="auto">
            <a:xfrm flipV="1">
              <a:off x="868189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8" name="Line 512"/>
            <p:cNvSpPr>
              <a:spLocks noChangeShapeType="1"/>
            </p:cNvSpPr>
            <p:nvPr/>
          </p:nvSpPr>
          <p:spPr bwMode="auto">
            <a:xfrm flipV="1">
              <a:off x="871763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9" name="Line 513"/>
            <p:cNvSpPr>
              <a:spLocks noChangeShapeType="1"/>
            </p:cNvSpPr>
            <p:nvPr/>
          </p:nvSpPr>
          <p:spPr bwMode="auto">
            <a:xfrm flipV="1">
              <a:off x="875337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0" name="Line 514"/>
            <p:cNvSpPr>
              <a:spLocks noChangeShapeType="1"/>
            </p:cNvSpPr>
            <p:nvPr/>
          </p:nvSpPr>
          <p:spPr bwMode="auto">
            <a:xfrm flipV="1">
              <a:off x="878911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1" name="Line 515"/>
            <p:cNvSpPr>
              <a:spLocks noChangeShapeType="1"/>
            </p:cNvSpPr>
            <p:nvPr/>
          </p:nvSpPr>
          <p:spPr bwMode="auto">
            <a:xfrm flipV="1">
              <a:off x="882484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2" name="Line 516"/>
            <p:cNvSpPr>
              <a:spLocks noChangeShapeType="1"/>
            </p:cNvSpPr>
            <p:nvPr/>
          </p:nvSpPr>
          <p:spPr bwMode="auto">
            <a:xfrm flipV="1">
              <a:off x="886058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3" name="Line 517"/>
            <p:cNvSpPr>
              <a:spLocks noChangeShapeType="1"/>
            </p:cNvSpPr>
            <p:nvPr/>
          </p:nvSpPr>
          <p:spPr bwMode="auto">
            <a:xfrm flipV="1">
              <a:off x="889632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4" name="Line 518"/>
            <p:cNvSpPr>
              <a:spLocks noChangeShapeType="1"/>
            </p:cNvSpPr>
            <p:nvPr/>
          </p:nvSpPr>
          <p:spPr bwMode="auto">
            <a:xfrm flipV="1">
              <a:off x="8932063"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5" name="Line 519"/>
            <p:cNvSpPr>
              <a:spLocks noChangeShapeType="1"/>
            </p:cNvSpPr>
            <p:nvPr/>
          </p:nvSpPr>
          <p:spPr bwMode="auto">
            <a:xfrm flipV="1">
              <a:off x="8967801"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6" name="Line 520"/>
            <p:cNvSpPr>
              <a:spLocks noChangeShapeType="1"/>
            </p:cNvSpPr>
            <p:nvPr/>
          </p:nvSpPr>
          <p:spPr bwMode="auto">
            <a:xfrm flipV="1">
              <a:off x="9003539"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7" name="Line 521"/>
            <p:cNvSpPr>
              <a:spLocks noChangeShapeType="1"/>
            </p:cNvSpPr>
            <p:nvPr/>
          </p:nvSpPr>
          <p:spPr bwMode="auto">
            <a:xfrm flipV="1">
              <a:off x="9039277"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8" name="Line 522"/>
            <p:cNvSpPr>
              <a:spLocks noChangeShapeType="1"/>
            </p:cNvSpPr>
            <p:nvPr/>
          </p:nvSpPr>
          <p:spPr bwMode="auto">
            <a:xfrm flipV="1">
              <a:off x="90750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9" name="Line 523"/>
            <p:cNvSpPr>
              <a:spLocks noChangeShapeType="1"/>
            </p:cNvSpPr>
            <p:nvPr/>
          </p:nvSpPr>
          <p:spPr bwMode="auto">
            <a:xfrm flipV="1">
              <a:off x="9110815" y="0"/>
              <a:ext cx="1590" cy="6858000"/>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grpSp>
      <p:grpSp>
        <p:nvGrpSpPr>
          <p:cNvPr id="562" name="Group 406"/>
          <p:cNvGrpSpPr>
            <a:grpSpLocks noChangeAspect="1"/>
          </p:cNvGrpSpPr>
          <p:nvPr userDrawn="1"/>
        </p:nvGrpSpPr>
        <p:grpSpPr>
          <a:xfrm>
            <a:off x="4254358" y="2431160"/>
            <a:ext cx="5426246" cy="5029200"/>
            <a:chOff x="4254358" y="2163290"/>
            <a:chExt cx="5426246" cy="5029200"/>
          </a:xfrm>
        </p:grpSpPr>
        <p:sp>
          <p:nvSpPr>
            <p:cNvPr id="563" name="Glow"/>
            <p:cNvSpPr>
              <a:spLocks noChangeAspect="1"/>
            </p:cNvSpPr>
            <p:nvPr/>
          </p:nvSpPr>
          <p:spPr>
            <a:xfrm>
              <a:off x="4254358" y="2163290"/>
              <a:ext cx="5426246" cy="5029200"/>
            </a:xfrm>
            <a:prstGeom prst="ellipse">
              <a:avLst/>
            </a:prstGeom>
            <a:gradFill flip="none" rotWithShape="1">
              <a:gsLst>
                <a:gs pos="0">
                  <a:schemeClr val="bg1"/>
                </a:gs>
                <a:gs pos="50000">
                  <a:schemeClr val="bg1"/>
                </a:gs>
                <a:gs pos="50000">
                  <a:schemeClr val="bg1">
                    <a:alpha val="92000"/>
                  </a:schemeClr>
                </a:gs>
                <a:gs pos="66000">
                  <a:schemeClr val="bg1">
                    <a:alpha val="0"/>
                  </a:schemeClr>
                </a:gs>
              </a:gsLst>
              <a:path path="circle">
                <a:fillToRect l="50000" t="50000" r="50000" b="50000"/>
              </a:path>
              <a:tileRect/>
            </a:gradFill>
            <a:ln w="127">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4" name="AC symbol"/>
            <p:cNvSpPr>
              <a:spLocks noChangeAspect="1"/>
            </p:cNvSpPr>
            <p:nvPr/>
          </p:nvSpPr>
          <p:spPr bwMode="auto">
            <a:xfrm>
              <a:off x="5269442" y="3018948"/>
              <a:ext cx="3399544" cy="333470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gradFill>
              <a:gsLst>
                <a:gs pos="40000">
                  <a:schemeClr val="accent1"/>
                </a:gs>
                <a:gs pos="100000">
                  <a:srgbClr val="960A14"/>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936" name="Group 935"/>
          <p:cNvGrpSpPr/>
          <p:nvPr userDrawn="1"/>
        </p:nvGrpSpPr>
        <p:grpSpPr>
          <a:xfrm>
            <a:off x="664402" y="1254919"/>
            <a:ext cx="3674236" cy="3208292"/>
            <a:chOff x="664402" y="1254919"/>
            <a:chExt cx="3674236" cy="3208292"/>
          </a:xfrm>
        </p:grpSpPr>
        <p:grpSp>
          <p:nvGrpSpPr>
            <p:cNvPr id="937" name="Group 681"/>
            <p:cNvGrpSpPr>
              <a:grpSpLocks noChangeAspect="1"/>
            </p:cNvGrpSpPr>
            <p:nvPr userDrawn="1"/>
          </p:nvGrpSpPr>
          <p:grpSpPr>
            <a:xfrm>
              <a:off x="664402" y="1254919"/>
              <a:ext cx="3674236" cy="1379599"/>
              <a:chOff x="-8115300" y="3900488"/>
              <a:chExt cx="7872412" cy="2955925"/>
            </a:xfrm>
            <a:effectLst>
              <a:glow rad="228600">
                <a:schemeClr val="bg1">
                  <a:alpha val="40000"/>
                </a:schemeClr>
              </a:glow>
            </a:effectLst>
          </p:grpSpPr>
          <p:sp>
            <p:nvSpPr>
              <p:cNvPr id="1040" name="Freeform 94"/>
              <p:cNvSpPr>
                <a:spLocks/>
              </p:cNvSpPr>
              <p:nvPr userDrawn="1"/>
            </p:nvSpPr>
            <p:spPr bwMode="auto">
              <a:xfrm>
                <a:off x="-8115300" y="4160838"/>
                <a:ext cx="665162" cy="481013"/>
              </a:xfrm>
              <a:custGeom>
                <a:avLst/>
                <a:gdLst/>
                <a:ahLst/>
                <a:cxnLst>
                  <a:cxn ang="0">
                    <a:pos x="241" y="231"/>
                  </a:cxn>
                  <a:cxn ang="0">
                    <a:pos x="211" y="231"/>
                  </a:cxn>
                  <a:cxn ang="0">
                    <a:pos x="173" y="124"/>
                  </a:cxn>
                  <a:cxn ang="0">
                    <a:pos x="162" y="90"/>
                  </a:cxn>
                  <a:cxn ang="0">
                    <a:pos x="161" y="90"/>
                  </a:cxn>
                  <a:cxn ang="0">
                    <a:pos x="150" y="124"/>
                  </a:cxn>
                  <a:cxn ang="0">
                    <a:pos x="110" y="231"/>
                  </a:cxn>
                  <a:cxn ang="0">
                    <a:pos x="81" y="231"/>
                  </a:cxn>
                  <a:cxn ang="0">
                    <a:pos x="0" y="0"/>
                  </a:cxn>
                  <a:cxn ang="0">
                    <a:pos x="40" y="0"/>
                  </a:cxn>
                  <a:cxn ang="0">
                    <a:pos x="87" y="143"/>
                  </a:cxn>
                  <a:cxn ang="0">
                    <a:pos x="97" y="176"/>
                  </a:cxn>
                  <a:cxn ang="0">
                    <a:pos x="98" y="176"/>
                  </a:cxn>
                  <a:cxn ang="0">
                    <a:pos x="109" y="143"/>
                  </a:cxn>
                  <a:cxn ang="0">
                    <a:pos x="144" y="43"/>
                  </a:cxn>
                  <a:cxn ang="0">
                    <a:pos x="129" y="0"/>
                  </a:cxn>
                  <a:cxn ang="0">
                    <a:pos x="166" y="0"/>
                  </a:cxn>
                  <a:cxn ang="0">
                    <a:pos x="215" y="141"/>
                  </a:cxn>
                  <a:cxn ang="0">
                    <a:pos x="226" y="175"/>
                  </a:cxn>
                  <a:cxn ang="0">
                    <a:pos x="227" y="175"/>
                  </a:cxn>
                  <a:cxn ang="0">
                    <a:pos x="236" y="142"/>
                  </a:cxn>
                  <a:cxn ang="0">
                    <a:pos x="281" y="0"/>
                  </a:cxn>
                  <a:cxn ang="0">
                    <a:pos x="319" y="0"/>
                  </a:cxn>
                  <a:cxn ang="0">
                    <a:pos x="241" y="231"/>
                  </a:cxn>
                </a:cxnLst>
                <a:rect l="0" t="0" r="r" b="b"/>
                <a:pathLst>
                  <a:path w="319" h="231">
                    <a:moveTo>
                      <a:pt x="241" y="231"/>
                    </a:moveTo>
                    <a:cubicBezTo>
                      <a:pt x="211" y="231"/>
                      <a:pt x="211" y="231"/>
                      <a:pt x="211" y="231"/>
                    </a:cubicBezTo>
                    <a:cubicBezTo>
                      <a:pt x="173" y="124"/>
                      <a:pt x="173" y="124"/>
                      <a:pt x="173" y="124"/>
                    </a:cubicBezTo>
                    <a:cubicBezTo>
                      <a:pt x="169" y="114"/>
                      <a:pt x="165" y="102"/>
                      <a:pt x="162" y="90"/>
                    </a:cubicBezTo>
                    <a:cubicBezTo>
                      <a:pt x="161" y="90"/>
                      <a:pt x="161" y="90"/>
                      <a:pt x="161" y="90"/>
                    </a:cubicBezTo>
                    <a:cubicBezTo>
                      <a:pt x="157" y="102"/>
                      <a:pt x="153" y="113"/>
                      <a:pt x="150" y="124"/>
                    </a:cubicBezTo>
                    <a:cubicBezTo>
                      <a:pt x="110" y="231"/>
                      <a:pt x="110" y="231"/>
                      <a:pt x="110" y="231"/>
                    </a:cubicBezTo>
                    <a:cubicBezTo>
                      <a:pt x="81" y="231"/>
                      <a:pt x="81" y="231"/>
                      <a:pt x="81" y="231"/>
                    </a:cubicBezTo>
                    <a:cubicBezTo>
                      <a:pt x="0" y="0"/>
                      <a:pt x="0" y="0"/>
                      <a:pt x="0" y="0"/>
                    </a:cubicBezTo>
                    <a:cubicBezTo>
                      <a:pt x="40" y="0"/>
                      <a:pt x="40" y="0"/>
                      <a:pt x="40" y="0"/>
                    </a:cubicBezTo>
                    <a:cubicBezTo>
                      <a:pt x="87" y="143"/>
                      <a:pt x="87" y="143"/>
                      <a:pt x="87" y="143"/>
                    </a:cubicBezTo>
                    <a:cubicBezTo>
                      <a:pt x="91" y="154"/>
                      <a:pt x="94" y="165"/>
                      <a:pt x="97" y="176"/>
                    </a:cubicBezTo>
                    <a:cubicBezTo>
                      <a:pt x="98" y="176"/>
                      <a:pt x="98" y="176"/>
                      <a:pt x="98" y="176"/>
                    </a:cubicBezTo>
                    <a:cubicBezTo>
                      <a:pt x="101" y="166"/>
                      <a:pt x="105" y="155"/>
                      <a:pt x="109" y="143"/>
                    </a:cubicBezTo>
                    <a:cubicBezTo>
                      <a:pt x="144" y="43"/>
                      <a:pt x="144" y="43"/>
                      <a:pt x="144" y="43"/>
                    </a:cubicBezTo>
                    <a:cubicBezTo>
                      <a:pt x="129" y="0"/>
                      <a:pt x="129" y="0"/>
                      <a:pt x="129" y="0"/>
                    </a:cubicBezTo>
                    <a:cubicBezTo>
                      <a:pt x="166" y="0"/>
                      <a:pt x="166" y="0"/>
                      <a:pt x="166" y="0"/>
                    </a:cubicBezTo>
                    <a:cubicBezTo>
                      <a:pt x="215" y="141"/>
                      <a:pt x="215" y="141"/>
                      <a:pt x="215" y="141"/>
                    </a:cubicBezTo>
                    <a:cubicBezTo>
                      <a:pt x="219" y="153"/>
                      <a:pt x="223" y="164"/>
                      <a:pt x="226" y="175"/>
                    </a:cubicBezTo>
                    <a:cubicBezTo>
                      <a:pt x="227" y="175"/>
                      <a:pt x="227" y="175"/>
                      <a:pt x="227" y="175"/>
                    </a:cubicBezTo>
                    <a:cubicBezTo>
                      <a:pt x="230" y="164"/>
                      <a:pt x="233" y="154"/>
                      <a:pt x="236" y="142"/>
                    </a:cubicBezTo>
                    <a:cubicBezTo>
                      <a:pt x="281" y="0"/>
                      <a:pt x="281" y="0"/>
                      <a:pt x="281" y="0"/>
                    </a:cubicBezTo>
                    <a:cubicBezTo>
                      <a:pt x="319" y="0"/>
                      <a:pt x="319" y="0"/>
                      <a:pt x="319" y="0"/>
                    </a:cubicBezTo>
                    <a:lnTo>
                      <a:pt x="241" y="231"/>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41" name="Freeform 95"/>
              <p:cNvSpPr>
                <a:spLocks noEditPoints="1"/>
              </p:cNvSpPr>
              <p:nvPr userDrawn="1"/>
            </p:nvSpPr>
            <p:spPr bwMode="auto">
              <a:xfrm>
                <a:off x="-7446963" y="4286250"/>
                <a:ext cx="298450" cy="360363"/>
              </a:xfrm>
              <a:custGeom>
                <a:avLst/>
                <a:gdLst/>
                <a:ahLst/>
                <a:cxnLst>
                  <a:cxn ang="0">
                    <a:pos x="37" y="96"/>
                  </a:cxn>
                  <a:cxn ang="0">
                    <a:pos x="87" y="143"/>
                  </a:cxn>
                  <a:cxn ang="0">
                    <a:pos x="128" y="131"/>
                  </a:cxn>
                  <a:cxn ang="0">
                    <a:pos x="137" y="155"/>
                  </a:cxn>
                  <a:cxn ang="0">
                    <a:pos x="80" y="173"/>
                  </a:cxn>
                  <a:cxn ang="0">
                    <a:pos x="0" y="86"/>
                  </a:cxn>
                  <a:cxn ang="0">
                    <a:pos x="72" y="0"/>
                  </a:cxn>
                  <a:cxn ang="0">
                    <a:pos x="143" y="85"/>
                  </a:cxn>
                  <a:cxn ang="0">
                    <a:pos x="143" y="96"/>
                  </a:cxn>
                  <a:cxn ang="0">
                    <a:pos x="37" y="96"/>
                  </a:cxn>
                  <a:cxn ang="0">
                    <a:pos x="71" y="29"/>
                  </a:cxn>
                  <a:cxn ang="0">
                    <a:pos x="37" y="69"/>
                  </a:cxn>
                  <a:cxn ang="0">
                    <a:pos x="105" y="69"/>
                  </a:cxn>
                  <a:cxn ang="0">
                    <a:pos x="71" y="29"/>
                  </a:cxn>
                </a:cxnLst>
                <a:rect l="0" t="0" r="r" b="b"/>
                <a:pathLst>
                  <a:path w="143" h="173">
                    <a:moveTo>
                      <a:pt x="37" y="96"/>
                    </a:moveTo>
                    <a:cubicBezTo>
                      <a:pt x="38" y="123"/>
                      <a:pt x="57" y="143"/>
                      <a:pt x="87" y="143"/>
                    </a:cubicBezTo>
                    <a:cubicBezTo>
                      <a:pt x="101" y="143"/>
                      <a:pt x="115" y="139"/>
                      <a:pt x="128" y="131"/>
                    </a:cubicBezTo>
                    <a:cubicBezTo>
                      <a:pt x="137" y="155"/>
                      <a:pt x="137" y="155"/>
                      <a:pt x="137" y="155"/>
                    </a:cubicBezTo>
                    <a:cubicBezTo>
                      <a:pt x="121" y="167"/>
                      <a:pt x="99" y="173"/>
                      <a:pt x="80" y="173"/>
                    </a:cubicBezTo>
                    <a:cubicBezTo>
                      <a:pt x="25" y="173"/>
                      <a:pt x="0" y="131"/>
                      <a:pt x="0" y="86"/>
                    </a:cubicBezTo>
                    <a:cubicBezTo>
                      <a:pt x="0" y="39"/>
                      <a:pt x="27" y="0"/>
                      <a:pt x="72" y="0"/>
                    </a:cubicBezTo>
                    <a:cubicBezTo>
                      <a:pt x="116" y="0"/>
                      <a:pt x="143" y="34"/>
                      <a:pt x="143" y="85"/>
                    </a:cubicBezTo>
                    <a:cubicBezTo>
                      <a:pt x="143" y="88"/>
                      <a:pt x="143" y="91"/>
                      <a:pt x="143" y="96"/>
                    </a:cubicBezTo>
                    <a:lnTo>
                      <a:pt x="37" y="96"/>
                    </a:lnTo>
                    <a:close/>
                    <a:moveTo>
                      <a:pt x="71" y="29"/>
                    </a:moveTo>
                    <a:cubicBezTo>
                      <a:pt x="50" y="29"/>
                      <a:pt x="37" y="48"/>
                      <a:pt x="37" y="69"/>
                    </a:cubicBezTo>
                    <a:cubicBezTo>
                      <a:pt x="105" y="69"/>
                      <a:pt x="105" y="69"/>
                      <a:pt x="105" y="69"/>
                    </a:cubicBezTo>
                    <a:cubicBezTo>
                      <a:pt x="105" y="50"/>
                      <a:pt x="94" y="29"/>
                      <a:pt x="71" y="29"/>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42" name="Freeform 96"/>
              <p:cNvSpPr>
                <a:spLocks/>
              </p:cNvSpPr>
              <p:nvPr userDrawn="1"/>
            </p:nvSpPr>
            <p:spPr bwMode="auto">
              <a:xfrm>
                <a:off x="-6919913" y="4286250"/>
                <a:ext cx="280987" cy="360363"/>
              </a:xfrm>
              <a:custGeom>
                <a:avLst/>
                <a:gdLst/>
                <a:ahLst/>
                <a:cxnLst>
                  <a:cxn ang="0">
                    <a:pos x="79" y="173"/>
                  </a:cxn>
                  <a:cxn ang="0">
                    <a:pos x="0" y="88"/>
                  </a:cxn>
                  <a:cxn ang="0">
                    <a:pos x="84" y="0"/>
                  </a:cxn>
                  <a:cxn ang="0">
                    <a:pos x="129" y="12"/>
                  </a:cxn>
                  <a:cxn ang="0">
                    <a:pos x="129" y="43"/>
                  </a:cxn>
                  <a:cxn ang="0">
                    <a:pos x="87" y="30"/>
                  </a:cxn>
                  <a:cxn ang="0">
                    <a:pos x="36" y="86"/>
                  </a:cxn>
                  <a:cxn ang="0">
                    <a:pos x="86" y="143"/>
                  </a:cxn>
                  <a:cxn ang="0">
                    <a:pos x="126" y="131"/>
                  </a:cxn>
                  <a:cxn ang="0">
                    <a:pos x="135" y="155"/>
                  </a:cxn>
                  <a:cxn ang="0">
                    <a:pos x="79" y="173"/>
                  </a:cxn>
                </a:cxnLst>
                <a:rect l="0" t="0" r="r" b="b"/>
                <a:pathLst>
                  <a:path w="135" h="173">
                    <a:moveTo>
                      <a:pt x="79" y="173"/>
                    </a:moveTo>
                    <a:cubicBezTo>
                      <a:pt x="27" y="173"/>
                      <a:pt x="0" y="134"/>
                      <a:pt x="0" y="88"/>
                    </a:cubicBezTo>
                    <a:cubicBezTo>
                      <a:pt x="0" y="39"/>
                      <a:pt x="33" y="0"/>
                      <a:pt x="84" y="0"/>
                    </a:cubicBezTo>
                    <a:cubicBezTo>
                      <a:pt x="104" y="0"/>
                      <a:pt x="119" y="6"/>
                      <a:pt x="129" y="12"/>
                    </a:cubicBezTo>
                    <a:cubicBezTo>
                      <a:pt x="129" y="43"/>
                      <a:pt x="129" y="43"/>
                      <a:pt x="129" y="43"/>
                    </a:cubicBezTo>
                    <a:cubicBezTo>
                      <a:pt x="117" y="35"/>
                      <a:pt x="104" y="30"/>
                      <a:pt x="87" y="30"/>
                    </a:cubicBezTo>
                    <a:cubicBezTo>
                      <a:pt x="56" y="30"/>
                      <a:pt x="36" y="53"/>
                      <a:pt x="36" y="86"/>
                    </a:cubicBezTo>
                    <a:cubicBezTo>
                      <a:pt x="36" y="117"/>
                      <a:pt x="53" y="143"/>
                      <a:pt x="86" y="143"/>
                    </a:cubicBezTo>
                    <a:cubicBezTo>
                      <a:pt x="102" y="143"/>
                      <a:pt x="115" y="138"/>
                      <a:pt x="126" y="131"/>
                    </a:cubicBezTo>
                    <a:cubicBezTo>
                      <a:pt x="135" y="155"/>
                      <a:pt x="135" y="155"/>
                      <a:pt x="135" y="155"/>
                    </a:cubicBezTo>
                    <a:cubicBezTo>
                      <a:pt x="123" y="164"/>
                      <a:pt x="102" y="173"/>
                      <a:pt x="79" y="173"/>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43" name="Freeform 97"/>
              <p:cNvSpPr>
                <a:spLocks noEditPoints="1"/>
              </p:cNvSpPr>
              <p:nvPr userDrawn="1"/>
            </p:nvSpPr>
            <p:spPr bwMode="auto">
              <a:xfrm>
                <a:off x="-6604000" y="4286250"/>
                <a:ext cx="333375" cy="360363"/>
              </a:xfrm>
              <a:custGeom>
                <a:avLst/>
                <a:gdLst/>
                <a:ahLst/>
                <a:cxnLst>
                  <a:cxn ang="0">
                    <a:pos x="138" y="24"/>
                  </a:cxn>
                  <a:cxn ang="0">
                    <a:pos x="160" y="86"/>
                  </a:cxn>
                  <a:cxn ang="0">
                    <a:pos x="137" y="150"/>
                  </a:cxn>
                  <a:cxn ang="0">
                    <a:pos x="80" y="173"/>
                  </a:cxn>
                  <a:cxn ang="0">
                    <a:pos x="25" y="153"/>
                  </a:cxn>
                  <a:cxn ang="0">
                    <a:pos x="0" y="88"/>
                  </a:cxn>
                  <a:cxn ang="0">
                    <a:pos x="24" y="23"/>
                  </a:cxn>
                  <a:cxn ang="0">
                    <a:pos x="80" y="0"/>
                  </a:cxn>
                  <a:cxn ang="0">
                    <a:pos x="138" y="24"/>
                  </a:cxn>
                  <a:cxn ang="0">
                    <a:pos x="37" y="87"/>
                  </a:cxn>
                  <a:cxn ang="0">
                    <a:pos x="80" y="144"/>
                  </a:cxn>
                  <a:cxn ang="0">
                    <a:pos x="123" y="87"/>
                  </a:cxn>
                  <a:cxn ang="0">
                    <a:pos x="80" y="30"/>
                  </a:cxn>
                  <a:cxn ang="0">
                    <a:pos x="37" y="87"/>
                  </a:cxn>
                </a:cxnLst>
                <a:rect l="0" t="0" r="r" b="b"/>
                <a:pathLst>
                  <a:path w="160" h="173">
                    <a:moveTo>
                      <a:pt x="138" y="24"/>
                    </a:moveTo>
                    <a:cubicBezTo>
                      <a:pt x="152" y="39"/>
                      <a:pt x="160" y="61"/>
                      <a:pt x="160" y="86"/>
                    </a:cubicBezTo>
                    <a:cubicBezTo>
                      <a:pt x="160" y="112"/>
                      <a:pt x="152" y="135"/>
                      <a:pt x="137" y="150"/>
                    </a:cubicBezTo>
                    <a:cubicBezTo>
                      <a:pt x="123" y="164"/>
                      <a:pt x="103" y="173"/>
                      <a:pt x="80" y="173"/>
                    </a:cubicBezTo>
                    <a:cubicBezTo>
                      <a:pt x="57" y="173"/>
                      <a:pt x="39" y="166"/>
                      <a:pt x="25" y="153"/>
                    </a:cubicBezTo>
                    <a:cubicBezTo>
                      <a:pt x="9" y="137"/>
                      <a:pt x="0" y="114"/>
                      <a:pt x="0" y="88"/>
                    </a:cubicBezTo>
                    <a:cubicBezTo>
                      <a:pt x="0" y="61"/>
                      <a:pt x="9" y="39"/>
                      <a:pt x="24" y="23"/>
                    </a:cubicBezTo>
                    <a:cubicBezTo>
                      <a:pt x="38" y="9"/>
                      <a:pt x="57" y="0"/>
                      <a:pt x="80" y="0"/>
                    </a:cubicBezTo>
                    <a:cubicBezTo>
                      <a:pt x="104" y="0"/>
                      <a:pt x="124" y="9"/>
                      <a:pt x="138" y="24"/>
                    </a:cubicBezTo>
                    <a:close/>
                    <a:moveTo>
                      <a:pt x="37" y="87"/>
                    </a:moveTo>
                    <a:cubicBezTo>
                      <a:pt x="37" y="121"/>
                      <a:pt x="53" y="144"/>
                      <a:pt x="80" y="144"/>
                    </a:cubicBezTo>
                    <a:cubicBezTo>
                      <a:pt x="108" y="144"/>
                      <a:pt x="123" y="120"/>
                      <a:pt x="123" y="87"/>
                    </a:cubicBezTo>
                    <a:cubicBezTo>
                      <a:pt x="123" y="52"/>
                      <a:pt x="107" y="30"/>
                      <a:pt x="80" y="30"/>
                    </a:cubicBezTo>
                    <a:cubicBezTo>
                      <a:pt x="52" y="30"/>
                      <a:pt x="37" y="53"/>
                      <a:pt x="37" y="8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44" name="Freeform 98"/>
              <p:cNvSpPr>
                <a:spLocks/>
              </p:cNvSpPr>
              <p:nvPr userDrawn="1"/>
            </p:nvSpPr>
            <p:spPr bwMode="auto">
              <a:xfrm>
                <a:off x="-6200775" y="4286250"/>
                <a:ext cx="300037" cy="352425"/>
              </a:xfrm>
              <a:custGeom>
                <a:avLst/>
                <a:gdLst/>
                <a:ahLst/>
                <a:cxnLst>
                  <a:cxn ang="0">
                    <a:pos x="107" y="169"/>
                  </a:cxn>
                  <a:cxn ang="0">
                    <a:pos x="107" y="71"/>
                  </a:cxn>
                  <a:cxn ang="0">
                    <a:pos x="82" y="33"/>
                  </a:cxn>
                  <a:cxn ang="0">
                    <a:pos x="37" y="53"/>
                  </a:cxn>
                  <a:cxn ang="0">
                    <a:pos x="37" y="169"/>
                  </a:cxn>
                  <a:cxn ang="0">
                    <a:pos x="0" y="169"/>
                  </a:cxn>
                  <a:cxn ang="0">
                    <a:pos x="0" y="5"/>
                  </a:cxn>
                  <a:cxn ang="0">
                    <a:pos x="31" y="5"/>
                  </a:cxn>
                  <a:cxn ang="0">
                    <a:pos x="35" y="23"/>
                  </a:cxn>
                  <a:cxn ang="0">
                    <a:pos x="93" y="0"/>
                  </a:cxn>
                  <a:cxn ang="0">
                    <a:pos x="144" y="59"/>
                  </a:cxn>
                  <a:cxn ang="0">
                    <a:pos x="144" y="169"/>
                  </a:cxn>
                  <a:cxn ang="0">
                    <a:pos x="107" y="169"/>
                  </a:cxn>
                </a:cxnLst>
                <a:rect l="0" t="0" r="r" b="b"/>
                <a:pathLst>
                  <a:path w="144" h="169">
                    <a:moveTo>
                      <a:pt x="107" y="169"/>
                    </a:moveTo>
                    <a:cubicBezTo>
                      <a:pt x="107" y="71"/>
                      <a:pt x="107" y="71"/>
                      <a:pt x="107" y="71"/>
                    </a:cubicBezTo>
                    <a:cubicBezTo>
                      <a:pt x="107" y="53"/>
                      <a:pt x="104" y="33"/>
                      <a:pt x="82" y="33"/>
                    </a:cubicBezTo>
                    <a:cubicBezTo>
                      <a:pt x="65" y="33"/>
                      <a:pt x="50" y="43"/>
                      <a:pt x="37" y="53"/>
                    </a:cubicBezTo>
                    <a:cubicBezTo>
                      <a:pt x="37" y="169"/>
                      <a:pt x="37" y="169"/>
                      <a:pt x="37" y="169"/>
                    </a:cubicBezTo>
                    <a:cubicBezTo>
                      <a:pt x="0" y="169"/>
                      <a:pt x="0" y="169"/>
                      <a:pt x="0" y="169"/>
                    </a:cubicBezTo>
                    <a:cubicBezTo>
                      <a:pt x="0" y="5"/>
                      <a:pt x="0" y="5"/>
                      <a:pt x="0" y="5"/>
                    </a:cubicBezTo>
                    <a:cubicBezTo>
                      <a:pt x="31" y="5"/>
                      <a:pt x="31" y="5"/>
                      <a:pt x="31" y="5"/>
                    </a:cubicBezTo>
                    <a:cubicBezTo>
                      <a:pt x="35" y="23"/>
                      <a:pt x="35" y="23"/>
                      <a:pt x="35" y="23"/>
                    </a:cubicBezTo>
                    <a:cubicBezTo>
                      <a:pt x="53" y="9"/>
                      <a:pt x="71" y="0"/>
                      <a:pt x="93" y="0"/>
                    </a:cubicBezTo>
                    <a:cubicBezTo>
                      <a:pt x="118" y="0"/>
                      <a:pt x="144" y="17"/>
                      <a:pt x="144" y="59"/>
                    </a:cubicBezTo>
                    <a:cubicBezTo>
                      <a:pt x="144" y="169"/>
                      <a:pt x="144" y="169"/>
                      <a:pt x="144" y="169"/>
                    </a:cubicBezTo>
                    <a:lnTo>
                      <a:pt x="107"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45" name="Freeform 99"/>
              <p:cNvSpPr>
                <a:spLocks/>
              </p:cNvSpPr>
              <p:nvPr userDrawn="1"/>
            </p:nvSpPr>
            <p:spPr bwMode="auto">
              <a:xfrm>
                <a:off x="-5818188" y="4286250"/>
                <a:ext cx="298450" cy="352425"/>
              </a:xfrm>
              <a:custGeom>
                <a:avLst/>
                <a:gdLst/>
                <a:ahLst/>
                <a:cxnLst>
                  <a:cxn ang="0">
                    <a:pos x="107" y="169"/>
                  </a:cxn>
                  <a:cxn ang="0">
                    <a:pos x="107" y="71"/>
                  </a:cxn>
                  <a:cxn ang="0">
                    <a:pos x="81" y="33"/>
                  </a:cxn>
                  <a:cxn ang="0">
                    <a:pos x="36" y="53"/>
                  </a:cxn>
                  <a:cxn ang="0">
                    <a:pos x="36" y="169"/>
                  </a:cxn>
                  <a:cxn ang="0">
                    <a:pos x="0" y="169"/>
                  </a:cxn>
                  <a:cxn ang="0">
                    <a:pos x="0" y="5"/>
                  </a:cxn>
                  <a:cxn ang="0">
                    <a:pos x="30" y="5"/>
                  </a:cxn>
                  <a:cxn ang="0">
                    <a:pos x="34" y="23"/>
                  </a:cxn>
                  <a:cxn ang="0">
                    <a:pos x="93" y="0"/>
                  </a:cxn>
                  <a:cxn ang="0">
                    <a:pos x="143" y="59"/>
                  </a:cxn>
                  <a:cxn ang="0">
                    <a:pos x="143" y="169"/>
                  </a:cxn>
                  <a:cxn ang="0">
                    <a:pos x="107" y="169"/>
                  </a:cxn>
                </a:cxnLst>
                <a:rect l="0" t="0" r="r" b="b"/>
                <a:pathLst>
                  <a:path w="143" h="169">
                    <a:moveTo>
                      <a:pt x="107" y="169"/>
                    </a:moveTo>
                    <a:cubicBezTo>
                      <a:pt x="107" y="71"/>
                      <a:pt x="107" y="71"/>
                      <a:pt x="107" y="71"/>
                    </a:cubicBezTo>
                    <a:cubicBezTo>
                      <a:pt x="107" y="53"/>
                      <a:pt x="103" y="33"/>
                      <a:pt x="81" y="33"/>
                    </a:cubicBezTo>
                    <a:cubicBezTo>
                      <a:pt x="65" y="33"/>
                      <a:pt x="49" y="43"/>
                      <a:pt x="36" y="53"/>
                    </a:cubicBezTo>
                    <a:cubicBezTo>
                      <a:pt x="36" y="169"/>
                      <a:pt x="36" y="169"/>
                      <a:pt x="36" y="169"/>
                    </a:cubicBezTo>
                    <a:cubicBezTo>
                      <a:pt x="0" y="169"/>
                      <a:pt x="0" y="169"/>
                      <a:pt x="0" y="169"/>
                    </a:cubicBezTo>
                    <a:cubicBezTo>
                      <a:pt x="0" y="5"/>
                      <a:pt x="0" y="5"/>
                      <a:pt x="0" y="5"/>
                    </a:cubicBezTo>
                    <a:cubicBezTo>
                      <a:pt x="30" y="5"/>
                      <a:pt x="30" y="5"/>
                      <a:pt x="30" y="5"/>
                    </a:cubicBezTo>
                    <a:cubicBezTo>
                      <a:pt x="34" y="23"/>
                      <a:pt x="34" y="23"/>
                      <a:pt x="34" y="23"/>
                    </a:cubicBezTo>
                    <a:cubicBezTo>
                      <a:pt x="53" y="9"/>
                      <a:pt x="70" y="0"/>
                      <a:pt x="93" y="0"/>
                    </a:cubicBezTo>
                    <a:cubicBezTo>
                      <a:pt x="117" y="0"/>
                      <a:pt x="143" y="17"/>
                      <a:pt x="143" y="59"/>
                    </a:cubicBezTo>
                    <a:cubicBezTo>
                      <a:pt x="143" y="169"/>
                      <a:pt x="143" y="169"/>
                      <a:pt x="143" y="169"/>
                    </a:cubicBezTo>
                    <a:lnTo>
                      <a:pt x="107"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46" name="Freeform 100"/>
              <p:cNvSpPr>
                <a:spLocks noEditPoints="1"/>
              </p:cNvSpPr>
              <p:nvPr userDrawn="1"/>
            </p:nvSpPr>
            <p:spPr bwMode="auto">
              <a:xfrm>
                <a:off x="-5453063" y="4286250"/>
                <a:ext cx="296862" cy="360363"/>
              </a:xfrm>
              <a:custGeom>
                <a:avLst/>
                <a:gdLst/>
                <a:ahLst/>
                <a:cxnLst>
                  <a:cxn ang="0">
                    <a:pos x="38" y="96"/>
                  </a:cxn>
                  <a:cxn ang="0">
                    <a:pos x="87" y="143"/>
                  </a:cxn>
                  <a:cxn ang="0">
                    <a:pos x="128" y="131"/>
                  </a:cxn>
                  <a:cxn ang="0">
                    <a:pos x="138" y="155"/>
                  </a:cxn>
                  <a:cxn ang="0">
                    <a:pos x="80" y="173"/>
                  </a:cxn>
                  <a:cxn ang="0">
                    <a:pos x="0" y="86"/>
                  </a:cxn>
                  <a:cxn ang="0">
                    <a:pos x="72" y="0"/>
                  </a:cxn>
                  <a:cxn ang="0">
                    <a:pos x="143" y="85"/>
                  </a:cxn>
                  <a:cxn ang="0">
                    <a:pos x="143" y="96"/>
                  </a:cxn>
                  <a:cxn ang="0">
                    <a:pos x="38" y="96"/>
                  </a:cxn>
                  <a:cxn ang="0">
                    <a:pos x="72" y="29"/>
                  </a:cxn>
                  <a:cxn ang="0">
                    <a:pos x="37" y="69"/>
                  </a:cxn>
                  <a:cxn ang="0">
                    <a:pos x="106" y="69"/>
                  </a:cxn>
                  <a:cxn ang="0">
                    <a:pos x="72" y="29"/>
                  </a:cxn>
                </a:cxnLst>
                <a:rect l="0" t="0" r="r" b="b"/>
                <a:pathLst>
                  <a:path w="143" h="173">
                    <a:moveTo>
                      <a:pt x="38" y="96"/>
                    </a:moveTo>
                    <a:cubicBezTo>
                      <a:pt x="38" y="123"/>
                      <a:pt x="57" y="143"/>
                      <a:pt x="87" y="143"/>
                    </a:cubicBezTo>
                    <a:cubicBezTo>
                      <a:pt x="102" y="143"/>
                      <a:pt x="116" y="139"/>
                      <a:pt x="128" y="131"/>
                    </a:cubicBezTo>
                    <a:cubicBezTo>
                      <a:pt x="138" y="155"/>
                      <a:pt x="138" y="155"/>
                      <a:pt x="138" y="155"/>
                    </a:cubicBezTo>
                    <a:cubicBezTo>
                      <a:pt x="122" y="167"/>
                      <a:pt x="100" y="173"/>
                      <a:pt x="80" y="173"/>
                    </a:cubicBezTo>
                    <a:cubicBezTo>
                      <a:pt x="25" y="173"/>
                      <a:pt x="0" y="131"/>
                      <a:pt x="0" y="86"/>
                    </a:cubicBezTo>
                    <a:cubicBezTo>
                      <a:pt x="0" y="39"/>
                      <a:pt x="28" y="0"/>
                      <a:pt x="72" y="0"/>
                    </a:cubicBezTo>
                    <a:cubicBezTo>
                      <a:pt x="116" y="0"/>
                      <a:pt x="143" y="34"/>
                      <a:pt x="143" y="85"/>
                    </a:cubicBezTo>
                    <a:cubicBezTo>
                      <a:pt x="143" y="88"/>
                      <a:pt x="143" y="91"/>
                      <a:pt x="143" y="96"/>
                    </a:cubicBezTo>
                    <a:lnTo>
                      <a:pt x="38" y="96"/>
                    </a:lnTo>
                    <a:close/>
                    <a:moveTo>
                      <a:pt x="72" y="29"/>
                    </a:moveTo>
                    <a:cubicBezTo>
                      <a:pt x="50" y="29"/>
                      <a:pt x="37" y="48"/>
                      <a:pt x="37" y="69"/>
                    </a:cubicBezTo>
                    <a:cubicBezTo>
                      <a:pt x="106" y="69"/>
                      <a:pt x="106" y="69"/>
                      <a:pt x="106" y="69"/>
                    </a:cubicBezTo>
                    <a:cubicBezTo>
                      <a:pt x="106" y="50"/>
                      <a:pt x="95" y="29"/>
                      <a:pt x="72" y="29"/>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47" name="Freeform 101"/>
              <p:cNvSpPr>
                <a:spLocks/>
              </p:cNvSpPr>
              <p:nvPr userDrawn="1"/>
            </p:nvSpPr>
            <p:spPr bwMode="auto">
              <a:xfrm>
                <a:off x="-5102225" y="4286250"/>
                <a:ext cx="284162" cy="360363"/>
              </a:xfrm>
              <a:custGeom>
                <a:avLst/>
                <a:gdLst/>
                <a:ahLst/>
                <a:cxnLst>
                  <a:cxn ang="0">
                    <a:pos x="79" y="173"/>
                  </a:cxn>
                  <a:cxn ang="0">
                    <a:pos x="0" y="88"/>
                  </a:cxn>
                  <a:cxn ang="0">
                    <a:pos x="84" y="0"/>
                  </a:cxn>
                  <a:cxn ang="0">
                    <a:pos x="129" y="12"/>
                  </a:cxn>
                  <a:cxn ang="0">
                    <a:pos x="129" y="43"/>
                  </a:cxn>
                  <a:cxn ang="0">
                    <a:pos x="87" y="30"/>
                  </a:cxn>
                  <a:cxn ang="0">
                    <a:pos x="36" y="86"/>
                  </a:cxn>
                  <a:cxn ang="0">
                    <a:pos x="86" y="143"/>
                  </a:cxn>
                  <a:cxn ang="0">
                    <a:pos x="126" y="131"/>
                  </a:cxn>
                  <a:cxn ang="0">
                    <a:pos x="136" y="155"/>
                  </a:cxn>
                  <a:cxn ang="0">
                    <a:pos x="79" y="173"/>
                  </a:cxn>
                </a:cxnLst>
                <a:rect l="0" t="0" r="r" b="b"/>
                <a:pathLst>
                  <a:path w="136" h="173">
                    <a:moveTo>
                      <a:pt x="79" y="173"/>
                    </a:moveTo>
                    <a:cubicBezTo>
                      <a:pt x="27" y="173"/>
                      <a:pt x="0" y="134"/>
                      <a:pt x="0" y="88"/>
                    </a:cubicBezTo>
                    <a:cubicBezTo>
                      <a:pt x="0" y="39"/>
                      <a:pt x="33" y="0"/>
                      <a:pt x="84" y="0"/>
                    </a:cubicBezTo>
                    <a:cubicBezTo>
                      <a:pt x="104" y="0"/>
                      <a:pt x="119" y="6"/>
                      <a:pt x="129" y="12"/>
                    </a:cubicBezTo>
                    <a:cubicBezTo>
                      <a:pt x="129" y="43"/>
                      <a:pt x="129" y="43"/>
                      <a:pt x="129" y="43"/>
                    </a:cubicBezTo>
                    <a:cubicBezTo>
                      <a:pt x="118" y="35"/>
                      <a:pt x="104" y="30"/>
                      <a:pt x="87" y="30"/>
                    </a:cubicBezTo>
                    <a:cubicBezTo>
                      <a:pt x="57" y="30"/>
                      <a:pt x="36" y="53"/>
                      <a:pt x="36" y="86"/>
                    </a:cubicBezTo>
                    <a:cubicBezTo>
                      <a:pt x="36" y="117"/>
                      <a:pt x="53" y="143"/>
                      <a:pt x="86" y="143"/>
                    </a:cubicBezTo>
                    <a:cubicBezTo>
                      <a:pt x="103" y="143"/>
                      <a:pt x="115" y="138"/>
                      <a:pt x="126" y="131"/>
                    </a:cubicBezTo>
                    <a:cubicBezTo>
                      <a:pt x="136" y="155"/>
                      <a:pt x="136" y="155"/>
                      <a:pt x="136" y="155"/>
                    </a:cubicBezTo>
                    <a:cubicBezTo>
                      <a:pt x="123" y="164"/>
                      <a:pt x="102" y="173"/>
                      <a:pt x="79" y="173"/>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48" name="Freeform 102"/>
              <p:cNvSpPr>
                <a:spLocks/>
              </p:cNvSpPr>
              <p:nvPr userDrawn="1"/>
            </p:nvSpPr>
            <p:spPr bwMode="auto">
              <a:xfrm>
                <a:off x="-4799013" y="4194175"/>
                <a:ext cx="247650" cy="452438"/>
              </a:xfrm>
              <a:custGeom>
                <a:avLst/>
                <a:gdLst/>
                <a:ahLst/>
                <a:cxnLst>
                  <a:cxn ang="0">
                    <a:pos x="68" y="217"/>
                  </a:cxn>
                  <a:cxn ang="0">
                    <a:pos x="29" y="180"/>
                  </a:cxn>
                  <a:cxn ang="0">
                    <a:pos x="29" y="77"/>
                  </a:cxn>
                  <a:cxn ang="0">
                    <a:pos x="0" y="77"/>
                  </a:cxn>
                  <a:cxn ang="0">
                    <a:pos x="0" y="49"/>
                  </a:cxn>
                  <a:cxn ang="0">
                    <a:pos x="29" y="49"/>
                  </a:cxn>
                  <a:cxn ang="0">
                    <a:pos x="29" y="11"/>
                  </a:cxn>
                  <a:cxn ang="0">
                    <a:pos x="65" y="0"/>
                  </a:cxn>
                  <a:cxn ang="0">
                    <a:pos x="65" y="49"/>
                  </a:cxn>
                  <a:cxn ang="0">
                    <a:pos x="116" y="49"/>
                  </a:cxn>
                  <a:cxn ang="0">
                    <a:pos x="105" y="77"/>
                  </a:cxn>
                  <a:cxn ang="0">
                    <a:pos x="65" y="77"/>
                  </a:cxn>
                  <a:cxn ang="0">
                    <a:pos x="65" y="167"/>
                  </a:cxn>
                  <a:cxn ang="0">
                    <a:pos x="81" y="186"/>
                  </a:cxn>
                  <a:cxn ang="0">
                    <a:pos x="109" y="176"/>
                  </a:cxn>
                  <a:cxn ang="0">
                    <a:pos x="119" y="199"/>
                  </a:cxn>
                  <a:cxn ang="0">
                    <a:pos x="68" y="217"/>
                  </a:cxn>
                </a:cxnLst>
                <a:rect l="0" t="0" r="r" b="b"/>
                <a:pathLst>
                  <a:path w="119" h="217">
                    <a:moveTo>
                      <a:pt x="68" y="217"/>
                    </a:moveTo>
                    <a:cubicBezTo>
                      <a:pt x="40" y="217"/>
                      <a:pt x="29" y="201"/>
                      <a:pt x="29" y="180"/>
                    </a:cubicBezTo>
                    <a:cubicBezTo>
                      <a:pt x="29" y="77"/>
                      <a:pt x="29" y="77"/>
                      <a:pt x="29" y="77"/>
                    </a:cubicBezTo>
                    <a:cubicBezTo>
                      <a:pt x="0" y="77"/>
                      <a:pt x="0" y="77"/>
                      <a:pt x="0" y="77"/>
                    </a:cubicBezTo>
                    <a:cubicBezTo>
                      <a:pt x="0" y="49"/>
                      <a:pt x="0" y="49"/>
                      <a:pt x="0" y="49"/>
                    </a:cubicBezTo>
                    <a:cubicBezTo>
                      <a:pt x="29" y="49"/>
                      <a:pt x="29" y="49"/>
                      <a:pt x="29" y="49"/>
                    </a:cubicBezTo>
                    <a:cubicBezTo>
                      <a:pt x="29" y="11"/>
                      <a:pt x="29" y="11"/>
                      <a:pt x="29" y="11"/>
                    </a:cubicBezTo>
                    <a:cubicBezTo>
                      <a:pt x="65" y="0"/>
                      <a:pt x="65" y="0"/>
                      <a:pt x="65" y="0"/>
                    </a:cubicBezTo>
                    <a:cubicBezTo>
                      <a:pt x="65" y="49"/>
                      <a:pt x="65" y="49"/>
                      <a:pt x="65" y="49"/>
                    </a:cubicBezTo>
                    <a:cubicBezTo>
                      <a:pt x="116" y="49"/>
                      <a:pt x="116" y="49"/>
                      <a:pt x="116" y="49"/>
                    </a:cubicBezTo>
                    <a:cubicBezTo>
                      <a:pt x="105" y="77"/>
                      <a:pt x="105" y="77"/>
                      <a:pt x="105" y="77"/>
                    </a:cubicBezTo>
                    <a:cubicBezTo>
                      <a:pt x="65" y="77"/>
                      <a:pt x="65" y="77"/>
                      <a:pt x="65" y="77"/>
                    </a:cubicBezTo>
                    <a:cubicBezTo>
                      <a:pt x="65" y="167"/>
                      <a:pt x="65" y="167"/>
                      <a:pt x="65" y="167"/>
                    </a:cubicBezTo>
                    <a:cubicBezTo>
                      <a:pt x="65" y="180"/>
                      <a:pt x="70" y="186"/>
                      <a:pt x="81" y="186"/>
                    </a:cubicBezTo>
                    <a:cubicBezTo>
                      <a:pt x="92" y="186"/>
                      <a:pt x="102" y="180"/>
                      <a:pt x="109" y="176"/>
                    </a:cubicBezTo>
                    <a:cubicBezTo>
                      <a:pt x="119" y="199"/>
                      <a:pt x="119" y="199"/>
                      <a:pt x="119" y="199"/>
                    </a:cubicBezTo>
                    <a:cubicBezTo>
                      <a:pt x="103" y="211"/>
                      <a:pt x="83" y="217"/>
                      <a:pt x="68" y="21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49" name="Freeform 103"/>
              <p:cNvSpPr>
                <a:spLocks noEditPoints="1"/>
              </p:cNvSpPr>
              <p:nvPr userDrawn="1"/>
            </p:nvSpPr>
            <p:spPr bwMode="auto">
              <a:xfrm>
                <a:off x="-8096250" y="5311775"/>
                <a:ext cx="288925" cy="357188"/>
              </a:xfrm>
              <a:custGeom>
                <a:avLst/>
                <a:gdLst/>
                <a:ahLst/>
                <a:cxnLst>
                  <a:cxn ang="0">
                    <a:pos x="109" y="168"/>
                  </a:cxn>
                  <a:cxn ang="0">
                    <a:pos x="102" y="153"/>
                  </a:cxn>
                  <a:cxn ang="0">
                    <a:pos x="53" y="172"/>
                  </a:cxn>
                  <a:cxn ang="0">
                    <a:pos x="0" y="120"/>
                  </a:cxn>
                  <a:cxn ang="0">
                    <a:pos x="69" y="66"/>
                  </a:cxn>
                  <a:cxn ang="0">
                    <a:pos x="99" y="65"/>
                  </a:cxn>
                  <a:cxn ang="0">
                    <a:pos x="99" y="60"/>
                  </a:cxn>
                  <a:cxn ang="0">
                    <a:pos x="66" y="29"/>
                  </a:cxn>
                  <a:cxn ang="0">
                    <a:pos x="23" y="42"/>
                  </a:cxn>
                  <a:cxn ang="0">
                    <a:pos x="11" y="18"/>
                  </a:cxn>
                  <a:cxn ang="0">
                    <a:pos x="73" y="0"/>
                  </a:cxn>
                  <a:cxn ang="0">
                    <a:pos x="136" y="58"/>
                  </a:cxn>
                  <a:cxn ang="0">
                    <a:pos x="136" y="118"/>
                  </a:cxn>
                  <a:cxn ang="0">
                    <a:pos x="139" y="168"/>
                  </a:cxn>
                  <a:cxn ang="0">
                    <a:pos x="109" y="168"/>
                  </a:cxn>
                  <a:cxn ang="0">
                    <a:pos x="99" y="92"/>
                  </a:cxn>
                  <a:cxn ang="0">
                    <a:pos x="72" y="93"/>
                  </a:cxn>
                  <a:cxn ang="0">
                    <a:pos x="37" y="117"/>
                  </a:cxn>
                  <a:cxn ang="0">
                    <a:pos x="65" y="143"/>
                  </a:cxn>
                  <a:cxn ang="0">
                    <a:pos x="99" y="129"/>
                  </a:cxn>
                  <a:cxn ang="0">
                    <a:pos x="99" y="92"/>
                  </a:cxn>
                </a:cxnLst>
                <a:rect l="0" t="0" r="r" b="b"/>
                <a:pathLst>
                  <a:path w="139" h="172">
                    <a:moveTo>
                      <a:pt x="109" y="168"/>
                    </a:moveTo>
                    <a:cubicBezTo>
                      <a:pt x="102" y="153"/>
                      <a:pt x="102" y="153"/>
                      <a:pt x="102" y="153"/>
                    </a:cubicBezTo>
                    <a:cubicBezTo>
                      <a:pt x="91" y="163"/>
                      <a:pt x="76" y="172"/>
                      <a:pt x="53" y="172"/>
                    </a:cubicBezTo>
                    <a:cubicBezTo>
                      <a:pt x="24" y="172"/>
                      <a:pt x="0" y="152"/>
                      <a:pt x="0" y="120"/>
                    </a:cubicBezTo>
                    <a:cubicBezTo>
                      <a:pt x="0" y="86"/>
                      <a:pt x="26" y="67"/>
                      <a:pt x="69" y="66"/>
                    </a:cubicBezTo>
                    <a:cubicBezTo>
                      <a:pt x="99" y="65"/>
                      <a:pt x="99" y="65"/>
                      <a:pt x="99" y="65"/>
                    </a:cubicBezTo>
                    <a:cubicBezTo>
                      <a:pt x="99" y="63"/>
                      <a:pt x="99" y="61"/>
                      <a:pt x="99" y="60"/>
                    </a:cubicBezTo>
                    <a:cubicBezTo>
                      <a:pt x="99" y="37"/>
                      <a:pt x="85" y="29"/>
                      <a:pt x="66" y="29"/>
                    </a:cubicBezTo>
                    <a:cubicBezTo>
                      <a:pt x="47" y="29"/>
                      <a:pt x="33" y="35"/>
                      <a:pt x="23" y="42"/>
                    </a:cubicBezTo>
                    <a:cubicBezTo>
                      <a:pt x="11" y="18"/>
                      <a:pt x="11" y="18"/>
                      <a:pt x="11" y="18"/>
                    </a:cubicBezTo>
                    <a:cubicBezTo>
                      <a:pt x="32" y="4"/>
                      <a:pt x="52" y="0"/>
                      <a:pt x="73" y="0"/>
                    </a:cubicBezTo>
                    <a:cubicBezTo>
                      <a:pt x="111" y="0"/>
                      <a:pt x="136" y="15"/>
                      <a:pt x="136" y="58"/>
                    </a:cubicBezTo>
                    <a:cubicBezTo>
                      <a:pt x="136" y="118"/>
                      <a:pt x="136" y="118"/>
                      <a:pt x="136" y="118"/>
                    </a:cubicBezTo>
                    <a:cubicBezTo>
                      <a:pt x="136" y="150"/>
                      <a:pt x="136" y="162"/>
                      <a:pt x="139" y="168"/>
                    </a:cubicBezTo>
                    <a:lnTo>
                      <a:pt x="109" y="168"/>
                    </a:lnTo>
                    <a:close/>
                    <a:moveTo>
                      <a:pt x="99" y="92"/>
                    </a:moveTo>
                    <a:cubicBezTo>
                      <a:pt x="72" y="93"/>
                      <a:pt x="72" y="93"/>
                      <a:pt x="72" y="93"/>
                    </a:cubicBezTo>
                    <a:cubicBezTo>
                      <a:pt x="47" y="93"/>
                      <a:pt x="37" y="102"/>
                      <a:pt x="37" y="117"/>
                    </a:cubicBezTo>
                    <a:cubicBezTo>
                      <a:pt x="37" y="132"/>
                      <a:pt x="46" y="143"/>
                      <a:pt x="65" y="143"/>
                    </a:cubicBezTo>
                    <a:cubicBezTo>
                      <a:pt x="82" y="143"/>
                      <a:pt x="93" y="135"/>
                      <a:pt x="99" y="129"/>
                    </a:cubicBezTo>
                    <a:lnTo>
                      <a:pt x="99" y="92"/>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0" name="Freeform 104"/>
              <p:cNvSpPr>
                <a:spLocks/>
              </p:cNvSpPr>
              <p:nvPr userDrawn="1"/>
            </p:nvSpPr>
            <p:spPr bwMode="auto">
              <a:xfrm>
                <a:off x="-7727950" y="5311775"/>
                <a:ext cx="298450" cy="349250"/>
              </a:xfrm>
              <a:custGeom>
                <a:avLst/>
                <a:gdLst/>
                <a:ahLst/>
                <a:cxnLst>
                  <a:cxn ang="0">
                    <a:pos x="106" y="168"/>
                  </a:cxn>
                  <a:cxn ang="0">
                    <a:pos x="106" y="70"/>
                  </a:cxn>
                  <a:cxn ang="0">
                    <a:pos x="81" y="32"/>
                  </a:cxn>
                  <a:cxn ang="0">
                    <a:pos x="36" y="52"/>
                  </a:cxn>
                  <a:cxn ang="0">
                    <a:pos x="36" y="168"/>
                  </a:cxn>
                  <a:cxn ang="0">
                    <a:pos x="0" y="168"/>
                  </a:cxn>
                  <a:cxn ang="0">
                    <a:pos x="0" y="4"/>
                  </a:cxn>
                  <a:cxn ang="0">
                    <a:pos x="30" y="4"/>
                  </a:cxn>
                  <a:cxn ang="0">
                    <a:pos x="34" y="22"/>
                  </a:cxn>
                  <a:cxn ang="0">
                    <a:pos x="92" y="0"/>
                  </a:cxn>
                  <a:cxn ang="0">
                    <a:pos x="143" y="58"/>
                  </a:cxn>
                  <a:cxn ang="0">
                    <a:pos x="143" y="168"/>
                  </a:cxn>
                  <a:cxn ang="0">
                    <a:pos x="106" y="168"/>
                  </a:cxn>
                </a:cxnLst>
                <a:rect l="0" t="0" r="r" b="b"/>
                <a:pathLst>
                  <a:path w="143" h="168">
                    <a:moveTo>
                      <a:pt x="106" y="168"/>
                    </a:moveTo>
                    <a:cubicBezTo>
                      <a:pt x="106" y="70"/>
                      <a:pt x="106" y="70"/>
                      <a:pt x="106" y="70"/>
                    </a:cubicBezTo>
                    <a:cubicBezTo>
                      <a:pt x="106" y="52"/>
                      <a:pt x="103" y="32"/>
                      <a:pt x="81" y="32"/>
                    </a:cubicBezTo>
                    <a:cubicBezTo>
                      <a:pt x="64" y="32"/>
                      <a:pt x="49" y="42"/>
                      <a:pt x="36" y="52"/>
                    </a:cubicBezTo>
                    <a:cubicBezTo>
                      <a:pt x="36" y="168"/>
                      <a:pt x="36" y="168"/>
                      <a:pt x="36" y="168"/>
                    </a:cubicBezTo>
                    <a:cubicBezTo>
                      <a:pt x="0" y="168"/>
                      <a:pt x="0" y="168"/>
                      <a:pt x="0" y="168"/>
                    </a:cubicBezTo>
                    <a:cubicBezTo>
                      <a:pt x="0" y="4"/>
                      <a:pt x="0" y="4"/>
                      <a:pt x="0" y="4"/>
                    </a:cubicBezTo>
                    <a:cubicBezTo>
                      <a:pt x="30" y="4"/>
                      <a:pt x="30" y="4"/>
                      <a:pt x="30" y="4"/>
                    </a:cubicBezTo>
                    <a:cubicBezTo>
                      <a:pt x="34" y="22"/>
                      <a:pt x="34" y="22"/>
                      <a:pt x="34" y="22"/>
                    </a:cubicBezTo>
                    <a:cubicBezTo>
                      <a:pt x="52" y="8"/>
                      <a:pt x="70" y="0"/>
                      <a:pt x="92" y="0"/>
                    </a:cubicBezTo>
                    <a:cubicBezTo>
                      <a:pt x="117" y="0"/>
                      <a:pt x="143" y="16"/>
                      <a:pt x="143" y="58"/>
                    </a:cubicBezTo>
                    <a:cubicBezTo>
                      <a:pt x="143" y="168"/>
                      <a:pt x="143" y="168"/>
                      <a:pt x="143" y="168"/>
                    </a:cubicBezTo>
                    <a:lnTo>
                      <a:pt x="106" y="16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1" name="Freeform 105"/>
              <p:cNvSpPr>
                <a:spLocks noEditPoints="1"/>
              </p:cNvSpPr>
              <p:nvPr userDrawn="1"/>
            </p:nvSpPr>
            <p:spPr bwMode="auto">
              <a:xfrm>
                <a:off x="-7362825" y="5148263"/>
                <a:ext cx="307975" cy="520700"/>
              </a:xfrm>
              <a:custGeom>
                <a:avLst/>
                <a:gdLst/>
                <a:ahLst/>
                <a:cxnLst>
                  <a:cxn ang="0">
                    <a:pos x="88" y="250"/>
                  </a:cxn>
                  <a:cxn ang="0">
                    <a:pos x="0" y="166"/>
                  </a:cxn>
                  <a:cxn ang="0">
                    <a:pos x="89" y="78"/>
                  </a:cxn>
                  <a:cxn ang="0">
                    <a:pos x="112" y="80"/>
                  </a:cxn>
                  <a:cxn ang="0">
                    <a:pos x="112" y="0"/>
                  </a:cxn>
                  <a:cxn ang="0">
                    <a:pos x="148" y="0"/>
                  </a:cxn>
                  <a:cxn ang="0">
                    <a:pos x="148" y="237"/>
                  </a:cxn>
                  <a:cxn ang="0">
                    <a:pos x="88" y="250"/>
                  </a:cxn>
                  <a:cxn ang="0">
                    <a:pos x="112" y="110"/>
                  </a:cxn>
                  <a:cxn ang="0">
                    <a:pos x="91" y="108"/>
                  </a:cxn>
                  <a:cxn ang="0">
                    <a:pos x="36" y="164"/>
                  </a:cxn>
                  <a:cxn ang="0">
                    <a:pos x="92" y="220"/>
                  </a:cxn>
                  <a:cxn ang="0">
                    <a:pos x="112" y="217"/>
                  </a:cxn>
                  <a:cxn ang="0">
                    <a:pos x="112" y="110"/>
                  </a:cxn>
                </a:cxnLst>
                <a:rect l="0" t="0" r="r" b="b"/>
                <a:pathLst>
                  <a:path w="148" h="250">
                    <a:moveTo>
                      <a:pt x="88" y="250"/>
                    </a:moveTo>
                    <a:cubicBezTo>
                      <a:pt x="40" y="250"/>
                      <a:pt x="0" y="222"/>
                      <a:pt x="0" y="166"/>
                    </a:cubicBezTo>
                    <a:cubicBezTo>
                      <a:pt x="0" y="115"/>
                      <a:pt x="38" y="78"/>
                      <a:pt x="89" y="78"/>
                    </a:cubicBezTo>
                    <a:cubicBezTo>
                      <a:pt x="99" y="78"/>
                      <a:pt x="106" y="79"/>
                      <a:pt x="112" y="80"/>
                    </a:cubicBezTo>
                    <a:cubicBezTo>
                      <a:pt x="112" y="0"/>
                      <a:pt x="112" y="0"/>
                      <a:pt x="112" y="0"/>
                    </a:cubicBezTo>
                    <a:cubicBezTo>
                      <a:pt x="148" y="0"/>
                      <a:pt x="148" y="0"/>
                      <a:pt x="148" y="0"/>
                    </a:cubicBezTo>
                    <a:cubicBezTo>
                      <a:pt x="148" y="237"/>
                      <a:pt x="148" y="237"/>
                      <a:pt x="148" y="237"/>
                    </a:cubicBezTo>
                    <a:cubicBezTo>
                      <a:pt x="135" y="244"/>
                      <a:pt x="114" y="250"/>
                      <a:pt x="88" y="250"/>
                    </a:cubicBezTo>
                    <a:close/>
                    <a:moveTo>
                      <a:pt x="112" y="110"/>
                    </a:moveTo>
                    <a:cubicBezTo>
                      <a:pt x="106" y="109"/>
                      <a:pt x="101" y="108"/>
                      <a:pt x="91" y="108"/>
                    </a:cubicBezTo>
                    <a:cubicBezTo>
                      <a:pt x="60" y="108"/>
                      <a:pt x="36" y="129"/>
                      <a:pt x="36" y="164"/>
                    </a:cubicBezTo>
                    <a:cubicBezTo>
                      <a:pt x="36" y="196"/>
                      <a:pt x="56" y="220"/>
                      <a:pt x="92" y="220"/>
                    </a:cubicBezTo>
                    <a:cubicBezTo>
                      <a:pt x="99" y="220"/>
                      <a:pt x="107" y="218"/>
                      <a:pt x="112" y="217"/>
                    </a:cubicBezTo>
                    <a:lnTo>
                      <a:pt x="112" y="11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2" name="Freeform 106"/>
              <p:cNvSpPr>
                <a:spLocks/>
              </p:cNvSpPr>
              <p:nvPr userDrawn="1"/>
            </p:nvSpPr>
            <p:spPr bwMode="auto">
              <a:xfrm>
                <a:off x="-6826250" y="5218113"/>
                <a:ext cx="247650" cy="450850"/>
              </a:xfrm>
              <a:custGeom>
                <a:avLst/>
                <a:gdLst/>
                <a:ahLst/>
                <a:cxnLst>
                  <a:cxn ang="0">
                    <a:pos x="67" y="217"/>
                  </a:cxn>
                  <a:cxn ang="0">
                    <a:pos x="29" y="180"/>
                  </a:cxn>
                  <a:cxn ang="0">
                    <a:pos x="29" y="77"/>
                  </a:cxn>
                  <a:cxn ang="0">
                    <a:pos x="0" y="77"/>
                  </a:cxn>
                  <a:cxn ang="0">
                    <a:pos x="0" y="49"/>
                  </a:cxn>
                  <a:cxn ang="0">
                    <a:pos x="29" y="49"/>
                  </a:cxn>
                  <a:cxn ang="0">
                    <a:pos x="29" y="12"/>
                  </a:cxn>
                  <a:cxn ang="0">
                    <a:pos x="65" y="0"/>
                  </a:cxn>
                  <a:cxn ang="0">
                    <a:pos x="65" y="49"/>
                  </a:cxn>
                  <a:cxn ang="0">
                    <a:pos x="116" y="49"/>
                  </a:cxn>
                  <a:cxn ang="0">
                    <a:pos x="104" y="77"/>
                  </a:cxn>
                  <a:cxn ang="0">
                    <a:pos x="65" y="77"/>
                  </a:cxn>
                  <a:cxn ang="0">
                    <a:pos x="65" y="167"/>
                  </a:cxn>
                  <a:cxn ang="0">
                    <a:pos x="81" y="186"/>
                  </a:cxn>
                  <a:cxn ang="0">
                    <a:pos x="109" y="176"/>
                  </a:cxn>
                  <a:cxn ang="0">
                    <a:pos x="119" y="200"/>
                  </a:cxn>
                  <a:cxn ang="0">
                    <a:pos x="67" y="217"/>
                  </a:cxn>
                </a:cxnLst>
                <a:rect l="0" t="0" r="r" b="b"/>
                <a:pathLst>
                  <a:path w="119" h="217">
                    <a:moveTo>
                      <a:pt x="67" y="217"/>
                    </a:moveTo>
                    <a:cubicBezTo>
                      <a:pt x="40" y="217"/>
                      <a:pt x="29" y="201"/>
                      <a:pt x="29" y="180"/>
                    </a:cubicBezTo>
                    <a:cubicBezTo>
                      <a:pt x="29" y="77"/>
                      <a:pt x="29" y="77"/>
                      <a:pt x="29" y="77"/>
                    </a:cubicBezTo>
                    <a:cubicBezTo>
                      <a:pt x="0" y="77"/>
                      <a:pt x="0" y="77"/>
                      <a:pt x="0" y="77"/>
                    </a:cubicBezTo>
                    <a:cubicBezTo>
                      <a:pt x="0" y="49"/>
                      <a:pt x="0" y="49"/>
                      <a:pt x="0" y="49"/>
                    </a:cubicBezTo>
                    <a:cubicBezTo>
                      <a:pt x="29" y="49"/>
                      <a:pt x="29" y="49"/>
                      <a:pt x="29" y="49"/>
                    </a:cubicBezTo>
                    <a:cubicBezTo>
                      <a:pt x="29" y="12"/>
                      <a:pt x="29" y="12"/>
                      <a:pt x="29" y="12"/>
                    </a:cubicBezTo>
                    <a:cubicBezTo>
                      <a:pt x="65" y="0"/>
                      <a:pt x="65" y="0"/>
                      <a:pt x="65" y="0"/>
                    </a:cubicBezTo>
                    <a:cubicBezTo>
                      <a:pt x="65" y="49"/>
                      <a:pt x="65" y="49"/>
                      <a:pt x="65" y="49"/>
                    </a:cubicBezTo>
                    <a:cubicBezTo>
                      <a:pt x="116" y="49"/>
                      <a:pt x="116" y="49"/>
                      <a:pt x="116" y="49"/>
                    </a:cubicBezTo>
                    <a:cubicBezTo>
                      <a:pt x="104" y="77"/>
                      <a:pt x="104" y="77"/>
                      <a:pt x="104" y="77"/>
                    </a:cubicBezTo>
                    <a:cubicBezTo>
                      <a:pt x="65" y="77"/>
                      <a:pt x="65" y="77"/>
                      <a:pt x="65" y="77"/>
                    </a:cubicBezTo>
                    <a:cubicBezTo>
                      <a:pt x="65" y="167"/>
                      <a:pt x="65" y="167"/>
                      <a:pt x="65" y="167"/>
                    </a:cubicBezTo>
                    <a:cubicBezTo>
                      <a:pt x="65" y="180"/>
                      <a:pt x="70" y="186"/>
                      <a:pt x="81" y="186"/>
                    </a:cubicBezTo>
                    <a:cubicBezTo>
                      <a:pt x="92" y="186"/>
                      <a:pt x="102" y="180"/>
                      <a:pt x="109" y="176"/>
                    </a:cubicBezTo>
                    <a:cubicBezTo>
                      <a:pt x="119" y="200"/>
                      <a:pt x="119" y="200"/>
                      <a:pt x="119" y="200"/>
                    </a:cubicBezTo>
                    <a:cubicBezTo>
                      <a:pt x="103" y="211"/>
                      <a:pt x="83" y="217"/>
                      <a:pt x="67" y="21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3" name="Freeform 107"/>
              <p:cNvSpPr>
                <a:spLocks/>
              </p:cNvSpPr>
              <p:nvPr userDrawn="1"/>
            </p:nvSpPr>
            <p:spPr bwMode="auto">
              <a:xfrm>
                <a:off x="-6526213" y="5148263"/>
                <a:ext cx="295275" cy="512763"/>
              </a:xfrm>
              <a:custGeom>
                <a:avLst/>
                <a:gdLst/>
                <a:ahLst/>
                <a:cxnLst>
                  <a:cxn ang="0">
                    <a:pos x="106" y="246"/>
                  </a:cxn>
                  <a:cxn ang="0">
                    <a:pos x="106" y="148"/>
                  </a:cxn>
                  <a:cxn ang="0">
                    <a:pos x="79" y="110"/>
                  </a:cxn>
                  <a:cxn ang="0">
                    <a:pos x="36" y="131"/>
                  </a:cxn>
                  <a:cxn ang="0">
                    <a:pos x="36" y="246"/>
                  </a:cxn>
                  <a:cxn ang="0">
                    <a:pos x="0" y="246"/>
                  </a:cxn>
                  <a:cxn ang="0">
                    <a:pos x="0" y="0"/>
                  </a:cxn>
                  <a:cxn ang="0">
                    <a:pos x="36" y="0"/>
                  </a:cxn>
                  <a:cxn ang="0">
                    <a:pos x="36" y="100"/>
                  </a:cxn>
                  <a:cxn ang="0">
                    <a:pos x="92" y="78"/>
                  </a:cxn>
                  <a:cxn ang="0">
                    <a:pos x="142" y="138"/>
                  </a:cxn>
                  <a:cxn ang="0">
                    <a:pos x="142" y="246"/>
                  </a:cxn>
                  <a:cxn ang="0">
                    <a:pos x="106" y="246"/>
                  </a:cxn>
                </a:cxnLst>
                <a:rect l="0" t="0" r="r" b="b"/>
                <a:pathLst>
                  <a:path w="142" h="246">
                    <a:moveTo>
                      <a:pt x="106" y="246"/>
                    </a:moveTo>
                    <a:cubicBezTo>
                      <a:pt x="106" y="148"/>
                      <a:pt x="106" y="148"/>
                      <a:pt x="106" y="148"/>
                    </a:cubicBezTo>
                    <a:cubicBezTo>
                      <a:pt x="106" y="129"/>
                      <a:pt x="102" y="110"/>
                      <a:pt x="79" y="110"/>
                    </a:cubicBezTo>
                    <a:cubicBezTo>
                      <a:pt x="63" y="110"/>
                      <a:pt x="48" y="120"/>
                      <a:pt x="36" y="131"/>
                    </a:cubicBezTo>
                    <a:cubicBezTo>
                      <a:pt x="36" y="246"/>
                      <a:pt x="36" y="246"/>
                      <a:pt x="36" y="246"/>
                    </a:cubicBezTo>
                    <a:cubicBezTo>
                      <a:pt x="0" y="246"/>
                      <a:pt x="0" y="246"/>
                      <a:pt x="0" y="246"/>
                    </a:cubicBezTo>
                    <a:cubicBezTo>
                      <a:pt x="0" y="0"/>
                      <a:pt x="0" y="0"/>
                      <a:pt x="0" y="0"/>
                    </a:cubicBezTo>
                    <a:cubicBezTo>
                      <a:pt x="36" y="0"/>
                      <a:pt x="36" y="0"/>
                      <a:pt x="36" y="0"/>
                    </a:cubicBezTo>
                    <a:cubicBezTo>
                      <a:pt x="36" y="100"/>
                      <a:pt x="36" y="100"/>
                      <a:pt x="36" y="100"/>
                    </a:cubicBezTo>
                    <a:cubicBezTo>
                      <a:pt x="52" y="87"/>
                      <a:pt x="69" y="78"/>
                      <a:pt x="92" y="78"/>
                    </a:cubicBezTo>
                    <a:cubicBezTo>
                      <a:pt x="116" y="78"/>
                      <a:pt x="142" y="91"/>
                      <a:pt x="142" y="138"/>
                    </a:cubicBezTo>
                    <a:cubicBezTo>
                      <a:pt x="142" y="246"/>
                      <a:pt x="142" y="246"/>
                      <a:pt x="142" y="246"/>
                    </a:cubicBezTo>
                    <a:lnTo>
                      <a:pt x="106" y="24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4" name="Freeform 108"/>
              <p:cNvSpPr>
                <a:spLocks noEditPoints="1"/>
              </p:cNvSpPr>
              <p:nvPr userDrawn="1"/>
            </p:nvSpPr>
            <p:spPr bwMode="auto">
              <a:xfrm>
                <a:off x="-6161088" y="5311775"/>
                <a:ext cx="296862" cy="357188"/>
              </a:xfrm>
              <a:custGeom>
                <a:avLst/>
                <a:gdLst/>
                <a:ahLst/>
                <a:cxnLst>
                  <a:cxn ang="0">
                    <a:pos x="37" y="95"/>
                  </a:cxn>
                  <a:cxn ang="0">
                    <a:pos x="87" y="142"/>
                  </a:cxn>
                  <a:cxn ang="0">
                    <a:pos x="128" y="130"/>
                  </a:cxn>
                  <a:cxn ang="0">
                    <a:pos x="137" y="154"/>
                  </a:cxn>
                  <a:cxn ang="0">
                    <a:pos x="80" y="172"/>
                  </a:cxn>
                  <a:cxn ang="0">
                    <a:pos x="0" y="85"/>
                  </a:cxn>
                  <a:cxn ang="0">
                    <a:pos x="72" y="0"/>
                  </a:cxn>
                  <a:cxn ang="0">
                    <a:pos x="143" y="85"/>
                  </a:cxn>
                  <a:cxn ang="0">
                    <a:pos x="143" y="95"/>
                  </a:cxn>
                  <a:cxn ang="0">
                    <a:pos x="37" y="95"/>
                  </a:cxn>
                  <a:cxn ang="0">
                    <a:pos x="71" y="28"/>
                  </a:cxn>
                  <a:cxn ang="0">
                    <a:pos x="37" y="68"/>
                  </a:cxn>
                  <a:cxn ang="0">
                    <a:pos x="105" y="68"/>
                  </a:cxn>
                  <a:cxn ang="0">
                    <a:pos x="71" y="28"/>
                  </a:cxn>
                </a:cxnLst>
                <a:rect l="0" t="0" r="r" b="b"/>
                <a:pathLst>
                  <a:path w="143" h="172">
                    <a:moveTo>
                      <a:pt x="37" y="95"/>
                    </a:moveTo>
                    <a:cubicBezTo>
                      <a:pt x="37" y="122"/>
                      <a:pt x="57" y="142"/>
                      <a:pt x="87" y="142"/>
                    </a:cubicBezTo>
                    <a:cubicBezTo>
                      <a:pt x="101" y="142"/>
                      <a:pt x="115" y="138"/>
                      <a:pt x="128" y="130"/>
                    </a:cubicBezTo>
                    <a:cubicBezTo>
                      <a:pt x="137" y="154"/>
                      <a:pt x="137" y="154"/>
                      <a:pt x="137" y="154"/>
                    </a:cubicBezTo>
                    <a:cubicBezTo>
                      <a:pt x="121" y="166"/>
                      <a:pt x="99" y="172"/>
                      <a:pt x="80" y="172"/>
                    </a:cubicBezTo>
                    <a:cubicBezTo>
                      <a:pt x="25" y="172"/>
                      <a:pt x="0" y="130"/>
                      <a:pt x="0" y="85"/>
                    </a:cubicBezTo>
                    <a:cubicBezTo>
                      <a:pt x="0" y="38"/>
                      <a:pt x="27" y="0"/>
                      <a:pt x="72" y="0"/>
                    </a:cubicBezTo>
                    <a:cubicBezTo>
                      <a:pt x="116" y="0"/>
                      <a:pt x="143" y="33"/>
                      <a:pt x="143" y="85"/>
                    </a:cubicBezTo>
                    <a:cubicBezTo>
                      <a:pt x="143" y="87"/>
                      <a:pt x="143" y="90"/>
                      <a:pt x="143" y="95"/>
                    </a:cubicBezTo>
                    <a:lnTo>
                      <a:pt x="37" y="95"/>
                    </a:lnTo>
                    <a:close/>
                    <a:moveTo>
                      <a:pt x="71" y="28"/>
                    </a:moveTo>
                    <a:cubicBezTo>
                      <a:pt x="50" y="28"/>
                      <a:pt x="37" y="47"/>
                      <a:pt x="37" y="68"/>
                    </a:cubicBezTo>
                    <a:cubicBezTo>
                      <a:pt x="105" y="68"/>
                      <a:pt x="105" y="68"/>
                      <a:pt x="105" y="68"/>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5" name="Freeform 109"/>
              <p:cNvSpPr>
                <a:spLocks/>
              </p:cNvSpPr>
              <p:nvPr userDrawn="1"/>
            </p:nvSpPr>
            <p:spPr bwMode="auto">
              <a:xfrm>
                <a:off x="-2593975" y="5218113"/>
                <a:ext cx="247650" cy="450850"/>
              </a:xfrm>
              <a:custGeom>
                <a:avLst/>
                <a:gdLst/>
                <a:ahLst/>
                <a:cxnLst>
                  <a:cxn ang="0">
                    <a:pos x="68" y="217"/>
                  </a:cxn>
                  <a:cxn ang="0">
                    <a:pos x="29" y="180"/>
                  </a:cxn>
                  <a:cxn ang="0">
                    <a:pos x="29" y="77"/>
                  </a:cxn>
                  <a:cxn ang="0">
                    <a:pos x="0" y="77"/>
                  </a:cxn>
                  <a:cxn ang="0">
                    <a:pos x="0" y="49"/>
                  </a:cxn>
                  <a:cxn ang="0">
                    <a:pos x="29" y="49"/>
                  </a:cxn>
                  <a:cxn ang="0">
                    <a:pos x="29" y="12"/>
                  </a:cxn>
                  <a:cxn ang="0">
                    <a:pos x="65" y="0"/>
                  </a:cxn>
                  <a:cxn ang="0">
                    <a:pos x="65" y="49"/>
                  </a:cxn>
                  <a:cxn ang="0">
                    <a:pos x="116" y="49"/>
                  </a:cxn>
                  <a:cxn ang="0">
                    <a:pos x="105" y="77"/>
                  </a:cxn>
                  <a:cxn ang="0">
                    <a:pos x="65" y="77"/>
                  </a:cxn>
                  <a:cxn ang="0">
                    <a:pos x="65" y="167"/>
                  </a:cxn>
                  <a:cxn ang="0">
                    <a:pos x="81" y="186"/>
                  </a:cxn>
                  <a:cxn ang="0">
                    <a:pos x="109" y="176"/>
                  </a:cxn>
                  <a:cxn ang="0">
                    <a:pos x="119" y="200"/>
                  </a:cxn>
                  <a:cxn ang="0">
                    <a:pos x="68" y="217"/>
                  </a:cxn>
                </a:cxnLst>
                <a:rect l="0" t="0" r="r" b="b"/>
                <a:pathLst>
                  <a:path w="119" h="217">
                    <a:moveTo>
                      <a:pt x="68" y="217"/>
                    </a:moveTo>
                    <a:cubicBezTo>
                      <a:pt x="40" y="217"/>
                      <a:pt x="29" y="201"/>
                      <a:pt x="29" y="180"/>
                    </a:cubicBezTo>
                    <a:cubicBezTo>
                      <a:pt x="29" y="77"/>
                      <a:pt x="29" y="77"/>
                      <a:pt x="29" y="77"/>
                    </a:cubicBezTo>
                    <a:cubicBezTo>
                      <a:pt x="0" y="77"/>
                      <a:pt x="0" y="77"/>
                      <a:pt x="0" y="77"/>
                    </a:cubicBezTo>
                    <a:cubicBezTo>
                      <a:pt x="0" y="49"/>
                      <a:pt x="0" y="49"/>
                      <a:pt x="0" y="49"/>
                    </a:cubicBezTo>
                    <a:cubicBezTo>
                      <a:pt x="29" y="49"/>
                      <a:pt x="29" y="49"/>
                      <a:pt x="29" y="49"/>
                    </a:cubicBezTo>
                    <a:cubicBezTo>
                      <a:pt x="29" y="12"/>
                      <a:pt x="29" y="12"/>
                      <a:pt x="29" y="12"/>
                    </a:cubicBezTo>
                    <a:cubicBezTo>
                      <a:pt x="65" y="0"/>
                      <a:pt x="65" y="0"/>
                      <a:pt x="65" y="0"/>
                    </a:cubicBezTo>
                    <a:cubicBezTo>
                      <a:pt x="65" y="49"/>
                      <a:pt x="65" y="49"/>
                      <a:pt x="65" y="49"/>
                    </a:cubicBezTo>
                    <a:cubicBezTo>
                      <a:pt x="116" y="49"/>
                      <a:pt x="116" y="49"/>
                      <a:pt x="116" y="49"/>
                    </a:cubicBezTo>
                    <a:cubicBezTo>
                      <a:pt x="105" y="77"/>
                      <a:pt x="105" y="77"/>
                      <a:pt x="105" y="77"/>
                    </a:cubicBezTo>
                    <a:cubicBezTo>
                      <a:pt x="65" y="77"/>
                      <a:pt x="65" y="77"/>
                      <a:pt x="65" y="77"/>
                    </a:cubicBezTo>
                    <a:cubicBezTo>
                      <a:pt x="65" y="167"/>
                      <a:pt x="65" y="167"/>
                      <a:pt x="65" y="167"/>
                    </a:cubicBezTo>
                    <a:cubicBezTo>
                      <a:pt x="65" y="180"/>
                      <a:pt x="70" y="186"/>
                      <a:pt x="81" y="186"/>
                    </a:cubicBezTo>
                    <a:cubicBezTo>
                      <a:pt x="92" y="186"/>
                      <a:pt x="102" y="180"/>
                      <a:pt x="109" y="176"/>
                    </a:cubicBezTo>
                    <a:cubicBezTo>
                      <a:pt x="119" y="200"/>
                      <a:pt x="119" y="200"/>
                      <a:pt x="119" y="200"/>
                    </a:cubicBezTo>
                    <a:cubicBezTo>
                      <a:pt x="103" y="211"/>
                      <a:pt x="83" y="217"/>
                      <a:pt x="68" y="21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6" name="Freeform 110"/>
              <p:cNvSpPr>
                <a:spLocks/>
              </p:cNvSpPr>
              <p:nvPr userDrawn="1"/>
            </p:nvSpPr>
            <p:spPr bwMode="auto">
              <a:xfrm>
                <a:off x="-2293938" y="5148263"/>
                <a:ext cx="296862" cy="512763"/>
              </a:xfrm>
              <a:custGeom>
                <a:avLst/>
                <a:gdLst/>
                <a:ahLst/>
                <a:cxnLst>
                  <a:cxn ang="0">
                    <a:pos x="106" y="246"/>
                  </a:cxn>
                  <a:cxn ang="0">
                    <a:pos x="106" y="148"/>
                  </a:cxn>
                  <a:cxn ang="0">
                    <a:pos x="80" y="110"/>
                  </a:cxn>
                  <a:cxn ang="0">
                    <a:pos x="36" y="131"/>
                  </a:cxn>
                  <a:cxn ang="0">
                    <a:pos x="36" y="246"/>
                  </a:cxn>
                  <a:cxn ang="0">
                    <a:pos x="0" y="246"/>
                  </a:cxn>
                  <a:cxn ang="0">
                    <a:pos x="0" y="0"/>
                  </a:cxn>
                  <a:cxn ang="0">
                    <a:pos x="36" y="0"/>
                  </a:cxn>
                  <a:cxn ang="0">
                    <a:pos x="36" y="100"/>
                  </a:cxn>
                  <a:cxn ang="0">
                    <a:pos x="92" y="78"/>
                  </a:cxn>
                  <a:cxn ang="0">
                    <a:pos x="143" y="138"/>
                  </a:cxn>
                  <a:cxn ang="0">
                    <a:pos x="143" y="246"/>
                  </a:cxn>
                  <a:cxn ang="0">
                    <a:pos x="106" y="246"/>
                  </a:cxn>
                </a:cxnLst>
                <a:rect l="0" t="0" r="r" b="b"/>
                <a:pathLst>
                  <a:path w="143" h="246">
                    <a:moveTo>
                      <a:pt x="106" y="246"/>
                    </a:moveTo>
                    <a:cubicBezTo>
                      <a:pt x="106" y="148"/>
                      <a:pt x="106" y="148"/>
                      <a:pt x="106" y="148"/>
                    </a:cubicBezTo>
                    <a:cubicBezTo>
                      <a:pt x="106" y="129"/>
                      <a:pt x="103" y="110"/>
                      <a:pt x="80" y="110"/>
                    </a:cubicBezTo>
                    <a:cubicBezTo>
                      <a:pt x="64" y="110"/>
                      <a:pt x="48" y="120"/>
                      <a:pt x="36" y="131"/>
                    </a:cubicBezTo>
                    <a:cubicBezTo>
                      <a:pt x="36" y="246"/>
                      <a:pt x="36" y="246"/>
                      <a:pt x="36" y="246"/>
                    </a:cubicBezTo>
                    <a:cubicBezTo>
                      <a:pt x="0" y="246"/>
                      <a:pt x="0" y="246"/>
                      <a:pt x="0" y="246"/>
                    </a:cubicBezTo>
                    <a:cubicBezTo>
                      <a:pt x="0" y="0"/>
                      <a:pt x="0" y="0"/>
                      <a:pt x="0" y="0"/>
                    </a:cubicBezTo>
                    <a:cubicBezTo>
                      <a:pt x="36" y="0"/>
                      <a:pt x="36" y="0"/>
                      <a:pt x="36" y="0"/>
                    </a:cubicBezTo>
                    <a:cubicBezTo>
                      <a:pt x="36" y="100"/>
                      <a:pt x="36" y="100"/>
                      <a:pt x="36" y="100"/>
                    </a:cubicBezTo>
                    <a:cubicBezTo>
                      <a:pt x="53" y="87"/>
                      <a:pt x="70" y="78"/>
                      <a:pt x="92" y="78"/>
                    </a:cubicBezTo>
                    <a:cubicBezTo>
                      <a:pt x="116" y="78"/>
                      <a:pt x="143" y="91"/>
                      <a:pt x="143" y="138"/>
                    </a:cubicBezTo>
                    <a:cubicBezTo>
                      <a:pt x="143" y="246"/>
                      <a:pt x="143" y="246"/>
                      <a:pt x="143" y="246"/>
                    </a:cubicBezTo>
                    <a:lnTo>
                      <a:pt x="106" y="24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7" name="Freeform 111"/>
              <p:cNvSpPr>
                <a:spLocks/>
              </p:cNvSpPr>
              <p:nvPr userDrawn="1"/>
            </p:nvSpPr>
            <p:spPr bwMode="auto">
              <a:xfrm>
                <a:off x="-1912938" y="5311775"/>
                <a:ext cx="212725" cy="349250"/>
              </a:xfrm>
              <a:custGeom>
                <a:avLst/>
                <a:gdLst/>
                <a:ahLst/>
                <a:cxnLst>
                  <a:cxn ang="0">
                    <a:pos x="88" y="38"/>
                  </a:cxn>
                  <a:cxn ang="0">
                    <a:pos x="70" y="33"/>
                  </a:cxn>
                  <a:cxn ang="0">
                    <a:pos x="37" y="50"/>
                  </a:cxn>
                  <a:cxn ang="0">
                    <a:pos x="37" y="168"/>
                  </a:cxn>
                  <a:cxn ang="0">
                    <a:pos x="0" y="168"/>
                  </a:cxn>
                  <a:cxn ang="0">
                    <a:pos x="0" y="4"/>
                  </a:cxn>
                  <a:cxn ang="0">
                    <a:pos x="31" y="4"/>
                  </a:cxn>
                  <a:cxn ang="0">
                    <a:pos x="35" y="22"/>
                  </a:cxn>
                  <a:cxn ang="0">
                    <a:pos x="81" y="0"/>
                  </a:cxn>
                  <a:cxn ang="0">
                    <a:pos x="102" y="6"/>
                  </a:cxn>
                  <a:cxn ang="0">
                    <a:pos x="88" y="38"/>
                  </a:cxn>
                </a:cxnLst>
                <a:rect l="0" t="0" r="r" b="b"/>
                <a:pathLst>
                  <a:path w="102" h="168">
                    <a:moveTo>
                      <a:pt x="88" y="38"/>
                    </a:moveTo>
                    <a:cubicBezTo>
                      <a:pt x="82" y="35"/>
                      <a:pt x="76" y="33"/>
                      <a:pt x="70" y="33"/>
                    </a:cubicBezTo>
                    <a:cubicBezTo>
                      <a:pt x="60" y="33"/>
                      <a:pt x="47" y="40"/>
                      <a:pt x="37" y="50"/>
                    </a:cubicBezTo>
                    <a:cubicBezTo>
                      <a:pt x="37" y="168"/>
                      <a:pt x="37" y="168"/>
                      <a:pt x="37" y="168"/>
                    </a:cubicBezTo>
                    <a:cubicBezTo>
                      <a:pt x="0" y="168"/>
                      <a:pt x="0" y="168"/>
                      <a:pt x="0" y="168"/>
                    </a:cubicBezTo>
                    <a:cubicBezTo>
                      <a:pt x="0" y="4"/>
                      <a:pt x="0" y="4"/>
                      <a:pt x="0" y="4"/>
                    </a:cubicBezTo>
                    <a:cubicBezTo>
                      <a:pt x="31" y="4"/>
                      <a:pt x="31" y="4"/>
                      <a:pt x="31" y="4"/>
                    </a:cubicBezTo>
                    <a:cubicBezTo>
                      <a:pt x="35" y="22"/>
                      <a:pt x="35" y="22"/>
                      <a:pt x="35" y="22"/>
                    </a:cubicBezTo>
                    <a:cubicBezTo>
                      <a:pt x="54" y="5"/>
                      <a:pt x="66" y="0"/>
                      <a:pt x="81" y="0"/>
                    </a:cubicBezTo>
                    <a:cubicBezTo>
                      <a:pt x="89" y="0"/>
                      <a:pt x="97" y="2"/>
                      <a:pt x="102" y="6"/>
                    </a:cubicBezTo>
                    <a:lnTo>
                      <a:pt x="88" y="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8" name="Freeform 112"/>
              <p:cNvSpPr>
                <a:spLocks noEditPoints="1"/>
              </p:cNvSpPr>
              <p:nvPr userDrawn="1"/>
            </p:nvSpPr>
            <p:spPr bwMode="auto">
              <a:xfrm>
                <a:off x="-1677988" y="5311775"/>
                <a:ext cx="333375" cy="357188"/>
              </a:xfrm>
              <a:custGeom>
                <a:avLst/>
                <a:gdLst/>
                <a:ahLst/>
                <a:cxnLst>
                  <a:cxn ang="0">
                    <a:pos x="137" y="23"/>
                  </a:cxn>
                  <a:cxn ang="0">
                    <a:pos x="160" y="86"/>
                  </a:cxn>
                  <a:cxn ang="0">
                    <a:pos x="137" y="149"/>
                  </a:cxn>
                  <a:cxn ang="0">
                    <a:pos x="80" y="172"/>
                  </a:cxn>
                  <a:cxn ang="0">
                    <a:pos x="25" y="152"/>
                  </a:cxn>
                  <a:cxn ang="0">
                    <a:pos x="0" y="87"/>
                  </a:cxn>
                  <a:cxn ang="0">
                    <a:pos x="23" y="23"/>
                  </a:cxn>
                  <a:cxn ang="0">
                    <a:pos x="80" y="0"/>
                  </a:cxn>
                  <a:cxn ang="0">
                    <a:pos x="137" y="23"/>
                  </a:cxn>
                  <a:cxn ang="0">
                    <a:pos x="37" y="86"/>
                  </a:cxn>
                  <a:cxn ang="0">
                    <a:pos x="80" y="143"/>
                  </a:cxn>
                  <a:cxn ang="0">
                    <a:pos x="123" y="86"/>
                  </a:cxn>
                  <a:cxn ang="0">
                    <a:pos x="79" y="29"/>
                  </a:cxn>
                  <a:cxn ang="0">
                    <a:pos x="37" y="86"/>
                  </a:cxn>
                </a:cxnLst>
                <a:rect l="0" t="0" r="r" b="b"/>
                <a:pathLst>
                  <a:path w="160" h="172">
                    <a:moveTo>
                      <a:pt x="137" y="23"/>
                    </a:moveTo>
                    <a:cubicBezTo>
                      <a:pt x="152" y="38"/>
                      <a:pt x="160" y="60"/>
                      <a:pt x="160" y="86"/>
                    </a:cubicBezTo>
                    <a:cubicBezTo>
                      <a:pt x="160" y="111"/>
                      <a:pt x="152" y="134"/>
                      <a:pt x="137" y="149"/>
                    </a:cubicBezTo>
                    <a:cubicBezTo>
                      <a:pt x="122" y="164"/>
                      <a:pt x="103" y="172"/>
                      <a:pt x="80" y="172"/>
                    </a:cubicBezTo>
                    <a:cubicBezTo>
                      <a:pt x="57" y="172"/>
                      <a:pt x="38" y="165"/>
                      <a:pt x="25" y="152"/>
                    </a:cubicBezTo>
                    <a:cubicBezTo>
                      <a:pt x="9" y="136"/>
                      <a:pt x="0" y="113"/>
                      <a:pt x="0" y="87"/>
                    </a:cubicBezTo>
                    <a:cubicBezTo>
                      <a:pt x="0" y="61"/>
                      <a:pt x="9" y="38"/>
                      <a:pt x="23" y="23"/>
                    </a:cubicBezTo>
                    <a:cubicBezTo>
                      <a:pt x="37" y="8"/>
                      <a:pt x="57" y="0"/>
                      <a:pt x="80" y="0"/>
                    </a:cubicBezTo>
                    <a:cubicBezTo>
                      <a:pt x="104" y="0"/>
                      <a:pt x="123" y="8"/>
                      <a:pt x="137" y="23"/>
                    </a:cubicBezTo>
                    <a:close/>
                    <a:moveTo>
                      <a:pt x="37" y="86"/>
                    </a:moveTo>
                    <a:cubicBezTo>
                      <a:pt x="37" y="120"/>
                      <a:pt x="53" y="143"/>
                      <a:pt x="80" y="143"/>
                    </a:cubicBezTo>
                    <a:cubicBezTo>
                      <a:pt x="108" y="143"/>
                      <a:pt x="123" y="119"/>
                      <a:pt x="123" y="86"/>
                    </a:cubicBezTo>
                    <a:cubicBezTo>
                      <a:pt x="123" y="51"/>
                      <a:pt x="107" y="29"/>
                      <a:pt x="79" y="29"/>
                    </a:cubicBezTo>
                    <a:cubicBezTo>
                      <a:pt x="51" y="29"/>
                      <a:pt x="37" y="52"/>
                      <a:pt x="37" y="8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59" name="Freeform 113"/>
              <p:cNvSpPr>
                <a:spLocks/>
              </p:cNvSpPr>
              <p:nvPr userDrawn="1"/>
            </p:nvSpPr>
            <p:spPr bwMode="auto">
              <a:xfrm>
                <a:off x="-1276350" y="5319713"/>
                <a:ext cx="296862" cy="349250"/>
              </a:xfrm>
              <a:custGeom>
                <a:avLst/>
                <a:gdLst/>
                <a:ahLst/>
                <a:cxnLst>
                  <a:cxn ang="0">
                    <a:pos x="112" y="164"/>
                  </a:cxn>
                  <a:cxn ang="0">
                    <a:pos x="106" y="148"/>
                  </a:cxn>
                  <a:cxn ang="0">
                    <a:pos x="54" y="168"/>
                  </a:cxn>
                  <a:cxn ang="0">
                    <a:pos x="0" y="106"/>
                  </a:cxn>
                  <a:cxn ang="0">
                    <a:pos x="0" y="0"/>
                  </a:cxn>
                  <a:cxn ang="0">
                    <a:pos x="36" y="0"/>
                  </a:cxn>
                  <a:cxn ang="0">
                    <a:pos x="36" y="104"/>
                  </a:cxn>
                  <a:cxn ang="0">
                    <a:pos x="67" y="138"/>
                  </a:cxn>
                  <a:cxn ang="0">
                    <a:pos x="103" y="122"/>
                  </a:cxn>
                  <a:cxn ang="0">
                    <a:pos x="103" y="0"/>
                  </a:cxn>
                  <a:cxn ang="0">
                    <a:pos x="139" y="0"/>
                  </a:cxn>
                  <a:cxn ang="0">
                    <a:pos x="139" y="111"/>
                  </a:cxn>
                  <a:cxn ang="0">
                    <a:pos x="142" y="164"/>
                  </a:cxn>
                  <a:cxn ang="0">
                    <a:pos x="112" y="164"/>
                  </a:cxn>
                </a:cxnLst>
                <a:rect l="0" t="0" r="r" b="b"/>
                <a:pathLst>
                  <a:path w="142" h="168">
                    <a:moveTo>
                      <a:pt x="112" y="164"/>
                    </a:moveTo>
                    <a:cubicBezTo>
                      <a:pt x="106" y="148"/>
                      <a:pt x="106" y="148"/>
                      <a:pt x="106" y="148"/>
                    </a:cubicBezTo>
                    <a:cubicBezTo>
                      <a:pt x="94" y="158"/>
                      <a:pt x="76" y="168"/>
                      <a:pt x="54" y="168"/>
                    </a:cubicBezTo>
                    <a:cubicBezTo>
                      <a:pt x="32" y="168"/>
                      <a:pt x="0" y="157"/>
                      <a:pt x="0" y="106"/>
                    </a:cubicBezTo>
                    <a:cubicBezTo>
                      <a:pt x="0" y="0"/>
                      <a:pt x="0" y="0"/>
                      <a:pt x="0" y="0"/>
                    </a:cubicBezTo>
                    <a:cubicBezTo>
                      <a:pt x="36" y="0"/>
                      <a:pt x="36" y="0"/>
                      <a:pt x="36" y="0"/>
                    </a:cubicBezTo>
                    <a:cubicBezTo>
                      <a:pt x="36" y="104"/>
                      <a:pt x="36" y="104"/>
                      <a:pt x="36" y="104"/>
                    </a:cubicBezTo>
                    <a:cubicBezTo>
                      <a:pt x="36" y="126"/>
                      <a:pt x="47" y="138"/>
                      <a:pt x="67" y="138"/>
                    </a:cubicBezTo>
                    <a:cubicBezTo>
                      <a:pt x="83" y="138"/>
                      <a:pt x="95" y="129"/>
                      <a:pt x="103" y="122"/>
                    </a:cubicBezTo>
                    <a:cubicBezTo>
                      <a:pt x="103" y="0"/>
                      <a:pt x="103" y="0"/>
                      <a:pt x="103" y="0"/>
                    </a:cubicBezTo>
                    <a:cubicBezTo>
                      <a:pt x="139" y="0"/>
                      <a:pt x="139" y="0"/>
                      <a:pt x="139" y="0"/>
                    </a:cubicBezTo>
                    <a:cubicBezTo>
                      <a:pt x="139" y="111"/>
                      <a:pt x="139" y="111"/>
                      <a:pt x="139" y="111"/>
                    </a:cubicBezTo>
                    <a:cubicBezTo>
                      <a:pt x="139" y="145"/>
                      <a:pt x="140" y="157"/>
                      <a:pt x="142" y="164"/>
                    </a:cubicBezTo>
                    <a:lnTo>
                      <a:pt x="112" y="164"/>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0" name="Freeform 114"/>
              <p:cNvSpPr>
                <a:spLocks noEditPoints="1"/>
              </p:cNvSpPr>
              <p:nvPr userDrawn="1"/>
            </p:nvSpPr>
            <p:spPr bwMode="auto">
              <a:xfrm>
                <a:off x="-930275" y="5289550"/>
                <a:ext cx="346075" cy="544513"/>
              </a:xfrm>
              <a:custGeom>
                <a:avLst/>
                <a:gdLst/>
                <a:ahLst/>
                <a:cxnLst>
                  <a:cxn ang="0">
                    <a:pos x="78" y="261"/>
                  </a:cxn>
                  <a:cxn ang="0">
                    <a:pos x="0" y="212"/>
                  </a:cxn>
                  <a:cxn ang="0">
                    <a:pos x="31" y="172"/>
                  </a:cxn>
                  <a:cxn ang="0">
                    <a:pos x="20" y="151"/>
                  </a:cxn>
                  <a:cxn ang="0">
                    <a:pos x="40" y="121"/>
                  </a:cxn>
                  <a:cxn ang="0">
                    <a:pos x="12" y="70"/>
                  </a:cxn>
                  <a:cxn ang="0">
                    <a:pos x="77" y="9"/>
                  </a:cxn>
                  <a:cxn ang="0">
                    <a:pos x="108" y="16"/>
                  </a:cxn>
                  <a:cxn ang="0">
                    <a:pos x="113" y="16"/>
                  </a:cxn>
                  <a:cxn ang="0">
                    <a:pos x="162" y="3"/>
                  </a:cxn>
                  <a:cxn ang="0">
                    <a:pos x="154" y="31"/>
                  </a:cxn>
                  <a:cxn ang="0">
                    <a:pos x="131" y="31"/>
                  </a:cxn>
                  <a:cxn ang="0">
                    <a:pos x="147" y="73"/>
                  </a:cxn>
                  <a:cxn ang="0">
                    <a:pos x="80" y="133"/>
                  </a:cxn>
                  <a:cxn ang="0">
                    <a:pos x="59" y="130"/>
                  </a:cxn>
                  <a:cxn ang="0">
                    <a:pos x="53" y="145"/>
                  </a:cxn>
                  <a:cxn ang="0">
                    <a:pos x="166" y="206"/>
                  </a:cxn>
                  <a:cxn ang="0">
                    <a:pos x="78" y="261"/>
                  </a:cxn>
                  <a:cxn ang="0">
                    <a:pos x="50" y="182"/>
                  </a:cxn>
                  <a:cxn ang="0">
                    <a:pos x="33" y="206"/>
                  </a:cxn>
                  <a:cxn ang="0">
                    <a:pos x="81" y="234"/>
                  </a:cxn>
                  <a:cxn ang="0">
                    <a:pos x="126" y="210"/>
                  </a:cxn>
                  <a:cxn ang="0">
                    <a:pos x="50" y="182"/>
                  </a:cxn>
                  <a:cxn ang="0">
                    <a:pos x="47" y="70"/>
                  </a:cxn>
                  <a:cxn ang="0">
                    <a:pos x="79" y="104"/>
                  </a:cxn>
                  <a:cxn ang="0">
                    <a:pos x="111" y="71"/>
                  </a:cxn>
                  <a:cxn ang="0">
                    <a:pos x="78" y="38"/>
                  </a:cxn>
                  <a:cxn ang="0">
                    <a:pos x="47" y="70"/>
                  </a:cxn>
                </a:cxnLst>
                <a:rect l="0" t="0" r="r" b="b"/>
                <a:pathLst>
                  <a:path w="166" h="261">
                    <a:moveTo>
                      <a:pt x="78" y="261"/>
                    </a:moveTo>
                    <a:cubicBezTo>
                      <a:pt x="29" y="261"/>
                      <a:pt x="0" y="238"/>
                      <a:pt x="0" y="212"/>
                    </a:cubicBezTo>
                    <a:cubicBezTo>
                      <a:pt x="0" y="193"/>
                      <a:pt x="14" y="180"/>
                      <a:pt x="31" y="172"/>
                    </a:cubicBezTo>
                    <a:cubicBezTo>
                      <a:pt x="23" y="168"/>
                      <a:pt x="20" y="159"/>
                      <a:pt x="20" y="151"/>
                    </a:cubicBezTo>
                    <a:cubicBezTo>
                      <a:pt x="20" y="142"/>
                      <a:pt x="26" y="130"/>
                      <a:pt x="40" y="121"/>
                    </a:cubicBezTo>
                    <a:cubicBezTo>
                      <a:pt x="22" y="111"/>
                      <a:pt x="12" y="91"/>
                      <a:pt x="12" y="70"/>
                    </a:cubicBezTo>
                    <a:cubicBezTo>
                      <a:pt x="12" y="38"/>
                      <a:pt x="37" y="9"/>
                      <a:pt x="77" y="9"/>
                    </a:cubicBezTo>
                    <a:cubicBezTo>
                      <a:pt x="91" y="9"/>
                      <a:pt x="101" y="12"/>
                      <a:pt x="108" y="16"/>
                    </a:cubicBezTo>
                    <a:cubicBezTo>
                      <a:pt x="110" y="17"/>
                      <a:pt x="111" y="17"/>
                      <a:pt x="113" y="16"/>
                    </a:cubicBezTo>
                    <a:cubicBezTo>
                      <a:pt x="122" y="7"/>
                      <a:pt x="137" y="0"/>
                      <a:pt x="162" y="3"/>
                    </a:cubicBezTo>
                    <a:cubicBezTo>
                      <a:pt x="154" y="31"/>
                      <a:pt x="154" y="31"/>
                      <a:pt x="154" y="31"/>
                    </a:cubicBezTo>
                    <a:cubicBezTo>
                      <a:pt x="145" y="29"/>
                      <a:pt x="137" y="28"/>
                      <a:pt x="131" y="31"/>
                    </a:cubicBezTo>
                    <a:cubicBezTo>
                      <a:pt x="141" y="42"/>
                      <a:pt x="147" y="55"/>
                      <a:pt x="147" y="73"/>
                    </a:cubicBezTo>
                    <a:cubicBezTo>
                      <a:pt x="147" y="109"/>
                      <a:pt x="118" y="133"/>
                      <a:pt x="80" y="133"/>
                    </a:cubicBezTo>
                    <a:cubicBezTo>
                      <a:pt x="72" y="133"/>
                      <a:pt x="66" y="132"/>
                      <a:pt x="59" y="130"/>
                    </a:cubicBezTo>
                    <a:cubicBezTo>
                      <a:pt x="55" y="135"/>
                      <a:pt x="53" y="139"/>
                      <a:pt x="53" y="145"/>
                    </a:cubicBezTo>
                    <a:cubicBezTo>
                      <a:pt x="53" y="169"/>
                      <a:pt x="166" y="145"/>
                      <a:pt x="166" y="206"/>
                    </a:cubicBezTo>
                    <a:cubicBezTo>
                      <a:pt x="166" y="234"/>
                      <a:pt x="139" y="261"/>
                      <a:pt x="78" y="261"/>
                    </a:cubicBezTo>
                    <a:close/>
                    <a:moveTo>
                      <a:pt x="50" y="182"/>
                    </a:moveTo>
                    <a:cubicBezTo>
                      <a:pt x="43" y="186"/>
                      <a:pt x="33" y="193"/>
                      <a:pt x="33" y="206"/>
                    </a:cubicBezTo>
                    <a:cubicBezTo>
                      <a:pt x="33" y="221"/>
                      <a:pt x="52" y="234"/>
                      <a:pt x="81" y="234"/>
                    </a:cubicBezTo>
                    <a:cubicBezTo>
                      <a:pt x="108" y="234"/>
                      <a:pt x="126" y="225"/>
                      <a:pt x="126" y="210"/>
                    </a:cubicBezTo>
                    <a:cubicBezTo>
                      <a:pt x="126" y="186"/>
                      <a:pt x="70" y="189"/>
                      <a:pt x="50" y="182"/>
                    </a:cubicBezTo>
                    <a:close/>
                    <a:moveTo>
                      <a:pt x="47" y="70"/>
                    </a:moveTo>
                    <a:cubicBezTo>
                      <a:pt x="47" y="89"/>
                      <a:pt x="59" y="104"/>
                      <a:pt x="79" y="104"/>
                    </a:cubicBezTo>
                    <a:cubicBezTo>
                      <a:pt x="97" y="104"/>
                      <a:pt x="111" y="93"/>
                      <a:pt x="111" y="71"/>
                    </a:cubicBezTo>
                    <a:cubicBezTo>
                      <a:pt x="111" y="53"/>
                      <a:pt x="98" y="38"/>
                      <a:pt x="78" y="38"/>
                    </a:cubicBezTo>
                    <a:cubicBezTo>
                      <a:pt x="60" y="38"/>
                      <a:pt x="47" y="50"/>
                      <a:pt x="47" y="7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1" name="Freeform 115"/>
              <p:cNvSpPr>
                <a:spLocks/>
              </p:cNvSpPr>
              <p:nvPr userDrawn="1"/>
            </p:nvSpPr>
            <p:spPr bwMode="auto">
              <a:xfrm>
                <a:off x="-538163" y="5148263"/>
                <a:ext cx="295275" cy="512763"/>
              </a:xfrm>
              <a:custGeom>
                <a:avLst/>
                <a:gdLst/>
                <a:ahLst/>
                <a:cxnLst>
                  <a:cxn ang="0">
                    <a:pos x="106" y="246"/>
                  </a:cxn>
                  <a:cxn ang="0">
                    <a:pos x="106" y="148"/>
                  </a:cxn>
                  <a:cxn ang="0">
                    <a:pos x="80" y="110"/>
                  </a:cxn>
                  <a:cxn ang="0">
                    <a:pos x="36" y="131"/>
                  </a:cxn>
                  <a:cxn ang="0">
                    <a:pos x="36" y="246"/>
                  </a:cxn>
                  <a:cxn ang="0">
                    <a:pos x="0" y="246"/>
                  </a:cxn>
                  <a:cxn ang="0">
                    <a:pos x="0" y="0"/>
                  </a:cxn>
                  <a:cxn ang="0">
                    <a:pos x="36" y="0"/>
                  </a:cxn>
                  <a:cxn ang="0">
                    <a:pos x="36" y="100"/>
                  </a:cxn>
                  <a:cxn ang="0">
                    <a:pos x="92" y="78"/>
                  </a:cxn>
                  <a:cxn ang="0">
                    <a:pos x="142" y="138"/>
                  </a:cxn>
                  <a:cxn ang="0">
                    <a:pos x="142" y="246"/>
                  </a:cxn>
                  <a:cxn ang="0">
                    <a:pos x="106" y="246"/>
                  </a:cxn>
                </a:cxnLst>
                <a:rect l="0" t="0" r="r" b="b"/>
                <a:pathLst>
                  <a:path w="142" h="246">
                    <a:moveTo>
                      <a:pt x="106" y="246"/>
                    </a:moveTo>
                    <a:cubicBezTo>
                      <a:pt x="106" y="148"/>
                      <a:pt x="106" y="148"/>
                      <a:pt x="106" y="148"/>
                    </a:cubicBezTo>
                    <a:cubicBezTo>
                      <a:pt x="106" y="129"/>
                      <a:pt x="103" y="110"/>
                      <a:pt x="80" y="110"/>
                    </a:cubicBezTo>
                    <a:cubicBezTo>
                      <a:pt x="63" y="110"/>
                      <a:pt x="48" y="120"/>
                      <a:pt x="36" y="131"/>
                    </a:cubicBezTo>
                    <a:cubicBezTo>
                      <a:pt x="36" y="246"/>
                      <a:pt x="36" y="246"/>
                      <a:pt x="36" y="246"/>
                    </a:cubicBezTo>
                    <a:cubicBezTo>
                      <a:pt x="0" y="246"/>
                      <a:pt x="0" y="246"/>
                      <a:pt x="0" y="246"/>
                    </a:cubicBezTo>
                    <a:cubicBezTo>
                      <a:pt x="0" y="0"/>
                      <a:pt x="0" y="0"/>
                      <a:pt x="0" y="0"/>
                    </a:cubicBezTo>
                    <a:cubicBezTo>
                      <a:pt x="36" y="0"/>
                      <a:pt x="36" y="0"/>
                      <a:pt x="36" y="0"/>
                    </a:cubicBezTo>
                    <a:cubicBezTo>
                      <a:pt x="36" y="100"/>
                      <a:pt x="36" y="100"/>
                      <a:pt x="36" y="100"/>
                    </a:cubicBezTo>
                    <a:cubicBezTo>
                      <a:pt x="53" y="87"/>
                      <a:pt x="70" y="78"/>
                      <a:pt x="92" y="78"/>
                    </a:cubicBezTo>
                    <a:cubicBezTo>
                      <a:pt x="116" y="78"/>
                      <a:pt x="142" y="91"/>
                      <a:pt x="142" y="138"/>
                    </a:cubicBezTo>
                    <a:cubicBezTo>
                      <a:pt x="142" y="246"/>
                      <a:pt x="142" y="246"/>
                      <a:pt x="142" y="246"/>
                    </a:cubicBezTo>
                    <a:lnTo>
                      <a:pt x="106" y="24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2" name="Freeform 116"/>
              <p:cNvSpPr>
                <a:spLocks noEditPoints="1"/>
              </p:cNvSpPr>
              <p:nvPr userDrawn="1"/>
            </p:nvSpPr>
            <p:spPr bwMode="auto">
              <a:xfrm>
                <a:off x="-8080375" y="6334125"/>
                <a:ext cx="306387" cy="522288"/>
              </a:xfrm>
              <a:custGeom>
                <a:avLst/>
                <a:gdLst/>
                <a:ahLst/>
                <a:cxnLst>
                  <a:cxn ang="0">
                    <a:pos x="61" y="172"/>
                  </a:cxn>
                  <a:cxn ang="0">
                    <a:pos x="37" y="168"/>
                  </a:cxn>
                  <a:cxn ang="0">
                    <a:pos x="37" y="251"/>
                  </a:cxn>
                  <a:cxn ang="0">
                    <a:pos x="0" y="251"/>
                  </a:cxn>
                  <a:cxn ang="0">
                    <a:pos x="0" y="11"/>
                  </a:cxn>
                  <a:cxn ang="0">
                    <a:pos x="61" y="0"/>
                  </a:cxn>
                  <a:cxn ang="0">
                    <a:pos x="147" y="84"/>
                  </a:cxn>
                  <a:cxn ang="0">
                    <a:pos x="61" y="172"/>
                  </a:cxn>
                  <a:cxn ang="0">
                    <a:pos x="59" y="31"/>
                  </a:cxn>
                  <a:cxn ang="0">
                    <a:pos x="37" y="33"/>
                  </a:cxn>
                  <a:cxn ang="0">
                    <a:pos x="37" y="138"/>
                  </a:cxn>
                  <a:cxn ang="0">
                    <a:pos x="60" y="142"/>
                  </a:cxn>
                  <a:cxn ang="0">
                    <a:pos x="110" y="85"/>
                  </a:cxn>
                  <a:cxn ang="0">
                    <a:pos x="59" y="31"/>
                  </a:cxn>
                </a:cxnLst>
                <a:rect l="0" t="0" r="r" b="b"/>
                <a:pathLst>
                  <a:path w="147" h="251">
                    <a:moveTo>
                      <a:pt x="61" y="172"/>
                    </a:moveTo>
                    <a:cubicBezTo>
                      <a:pt x="52" y="172"/>
                      <a:pt x="44" y="170"/>
                      <a:pt x="37" y="168"/>
                    </a:cubicBezTo>
                    <a:cubicBezTo>
                      <a:pt x="37" y="251"/>
                      <a:pt x="37" y="251"/>
                      <a:pt x="37" y="251"/>
                    </a:cubicBezTo>
                    <a:cubicBezTo>
                      <a:pt x="0" y="251"/>
                      <a:pt x="0" y="251"/>
                      <a:pt x="0" y="251"/>
                    </a:cubicBezTo>
                    <a:cubicBezTo>
                      <a:pt x="0" y="11"/>
                      <a:pt x="0" y="11"/>
                      <a:pt x="0" y="11"/>
                    </a:cubicBezTo>
                    <a:cubicBezTo>
                      <a:pt x="15" y="6"/>
                      <a:pt x="35" y="0"/>
                      <a:pt x="61" y="0"/>
                    </a:cubicBezTo>
                    <a:cubicBezTo>
                      <a:pt x="116" y="0"/>
                      <a:pt x="147" y="32"/>
                      <a:pt x="147" y="84"/>
                    </a:cubicBezTo>
                    <a:cubicBezTo>
                      <a:pt x="147" y="138"/>
                      <a:pt x="108" y="172"/>
                      <a:pt x="61" y="172"/>
                    </a:cubicBezTo>
                    <a:close/>
                    <a:moveTo>
                      <a:pt x="59" y="31"/>
                    </a:moveTo>
                    <a:cubicBezTo>
                      <a:pt x="49" y="31"/>
                      <a:pt x="43" y="32"/>
                      <a:pt x="37" y="33"/>
                    </a:cubicBezTo>
                    <a:cubicBezTo>
                      <a:pt x="37" y="138"/>
                      <a:pt x="37" y="138"/>
                      <a:pt x="37" y="138"/>
                    </a:cubicBezTo>
                    <a:cubicBezTo>
                      <a:pt x="44" y="141"/>
                      <a:pt x="50" y="142"/>
                      <a:pt x="60" y="142"/>
                    </a:cubicBezTo>
                    <a:cubicBezTo>
                      <a:pt x="91" y="142"/>
                      <a:pt x="110" y="120"/>
                      <a:pt x="110" y="85"/>
                    </a:cubicBezTo>
                    <a:cubicBezTo>
                      <a:pt x="110" y="48"/>
                      <a:pt x="87" y="31"/>
                      <a:pt x="59" y="31"/>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3" name="Freeform 117"/>
              <p:cNvSpPr>
                <a:spLocks noEditPoints="1"/>
              </p:cNvSpPr>
              <p:nvPr userDrawn="1"/>
            </p:nvSpPr>
            <p:spPr bwMode="auto">
              <a:xfrm>
                <a:off x="-7721600" y="6334125"/>
                <a:ext cx="298450" cy="357188"/>
              </a:xfrm>
              <a:custGeom>
                <a:avLst/>
                <a:gdLst/>
                <a:ahLst/>
                <a:cxnLst>
                  <a:cxn ang="0">
                    <a:pos x="38" y="95"/>
                  </a:cxn>
                  <a:cxn ang="0">
                    <a:pos x="87" y="142"/>
                  </a:cxn>
                  <a:cxn ang="0">
                    <a:pos x="128" y="131"/>
                  </a:cxn>
                  <a:cxn ang="0">
                    <a:pos x="138" y="154"/>
                  </a:cxn>
                  <a:cxn ang="0">
                    <a:pos x="80" y="172"/>
                  </a:cxn>
                  <a:cxn ang="0">
                    <a:pos x="0" y="85"/>
                  </a:cxn>
                  <a:cxn ang="0">
                    <a:pos x="72" y="0"/>
                  </a:cxn>
                  <a:cxn ang="0">
                    <a:pos x="143" y="85"/>
                  </a:cxn>
                  <a:cxn ang="0">
                    <a:pos x="143" y="95"/>
                  </a:cxn>
                  <a:cxn ang="0">
                    <a:pos x="38" y="95"/>
                  </a:cxn>
                  <a:cxn ang="0">
                    <a:pos x="72" y="28"/>
                  </a:cxn>
                  <a:cxn ang="0">
                    <a:pos x="37" y="68"/>
                  </a:cxn>
                  <a:cxn ang="0">
                    <a:pos x="106" y="68"/>
                  </a:cxn>
                  <a:cxn ang="0">
                    <a:pos x="72" y="28"/>
                  </a:cxn>
                </a:cxnLst>
                <a:rect l="0" t="0" r="r" b="b"/>
                <a:pathLst>
                  <a:path w="143" h="172">
                    <a:moveTo>
                      <a:pt x="38" y="95"/>
                    </a:moveTo>
                    <a:cubicBezTo>
                      <a:pt x="38" y="122"/>
                      <a:pt x="57" y="142"/>
                      <a:pt x="87" y="142"/>
                    </a:cubicBezTo>
                    <a:cubicBezTo>
                      <a:pt x="102" y="142"/>
                      <a:pt x="116" y="138"/>
                      <a:pt x="128" y="131"/>
                    </a:cubicBezTo>
                    <a:cubicBezTo>
                      <a:pt x="138" y="154"/>
                      <a:pt x="138" y="154"/>
                      <a:pt x="138" y="154"/>
                    </a:cubicBezTo>
                    <a:cubicBezTo>
                      <a:pt x="122" y="166"/>
                      <a:pt x="100" y="172"/>
                      <a:pt x="80" y="172"/>
                    </a:cubicBezTo>
                    <a:cubicBezTo>
                      <a:pt x="25" y="172"/>
                      <a:pt x="0" y="130"/>
                      <a:pt x="0" y="85"/>
                    </a:cubicBezTo>
                    <a:cubicBezTo>
                      <a:pt x="0" y="38"/>
                      <a:pt x="28" y="0"/>
                      <a:pt x="72" y="0"/>
                    </a:cubicBezTo>
                    <a:cubicBezTo>
                      <a:pt x="116" y="0"/>
                      <a:pt x="143" y="33"/>
                      <a:pt x="143" y="85"/>
                    </a:cubicBezTo>
                    <a:cubicBezTo>
                      <a:pt x="143" y="87"/>
                      <a:pt x="143" y="91"/>
                      <a:pt x="143" y="95"/>
                    </a:cubicBezTo>
                    <a:lnTo>
                      <a:pt x="38" y="95"/>
                    </a:lnTo>
                    <a:close/>
                    <a:moveTo>
                      <a:pt x="72" y="28"/>
                    </a:moveTo>
                    <a:cubicBezTo>
                      <a:pt x="50" y="28"/>
                      <a:pt x="37" y="47"/>
                      <a:pt x="37" y="68"/>
                    </a:cubicBezTo>
                    <a:cubicBezTo>
                      <a:pt x="106" y="68"/>
                      <a:pt x="106" y="68"/>
                      <a:pt x="106" y="68"/>
                    </a:cubicBezTo>
                    <a:cubicBezTo>
                      <a:pt x="106" y="49"/>
                      <a:pt x="95" y="28"/>
                      <a:pt x="72"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4" name="Freeform 118"/>
              <p:cNvSpPr>
                <a:spLocks noEditPoints="1"/>
              </p:cNvSpPr>
              <p:nvPr userDrawn="1"/>
            </p:nvSpPr>
            <p:spPr bwMode="auto">
              <a:xfrm>
                <a:off x="-7369175" y="6334125"/>
                <a:ext cx="333375" cy="357188"/>
              </a:xfrm>
              <a:custGeom>
                <a:avLst/>
                <a:gdLst/>
                <a:ahLst/>
                <a:cxnLst>
                  <a:cxn ang="0">
                    <a:pos x="137" y="23"/>
                  </a:cxn>
                  <a:cxn ang="0">
                    <a:pos x="160" y="86"/>
                  </a:cxn>
                  <a:cxn ang="0">
                    <a:pos x="137" y="149"/>
                  </a:cxn>
                  <a:cxn ang="0">
                    <a:pos x="80" y="172"/>
                  </a:cxn>
                  <a:cxn ang="0">
                    <a:pos x="25" y="152"/>
                  </a:cxn>
                  <a:cxn ang="0">
                    <a:pos x="0" y="87"/>
                  </a:cxn>
                  <a:cxn ang="0">
                    <a:pos x="24" y="23"/>
                  </a:cxn>
                  <a:cxn ang="0">
                    <a:pos x="80" y="0"/>
                  </a:cxn>
                  <a:cxn ang="0">
                    <a:pos x="137" y="23"/>
                  </a:cxn>
                  <a:cxn ang="0">
                    <a:pos x="37" y="86"/>
                  </a:cxn>
                  <a:cxn ang="0">
                    <a:pos x="80" y="143"/>
                  </a:cxn>
                  <a:cxn ang="0">
                    <a:pos x="123" y="86"/>
                  </a:cxn>
                  <a:cxn ang="0">
                    <a:pos x="79" y="29"/>
                  </a:cxn>
                  <a:cxn ang="0">
                    <a:pos x="37" y="86"/>
                  </a:cxn>
                </a:cxnLst>
                <a:rect l="0" t="0" r="r" b="b"/>
                <a:pathLst>
                  <a:path w="160" h="172">
                    <a:moveTo>
                      <a:pt x="137" y="23"/>
                    </a:moveTo>
                    <a:cubicBezTo>
                      <a:pt x="152" y="38"/>
                      <a:pt x="160" y="60"/>
                      <a:pt x="160" y="86"/>
                    </a:cubicBezTo>
                    <a:cubicBezTo>
                      <a:pt x="160" y="111"/>
                      <a:pt x="152" y="134"/>
                      <a:pt x="137" y="149"/>
                    </a:cubicBezTo>
                    <a:cubicBezTo>
                      <a:pt x="122" y="164"/>
                      <a:pt x="103" y="172"/>
                      <a:pt x="80" y="172"/>
                    </a:cubicBezTo>
                    <a:cubicBezTo>
                      <a:pt x="57" y="172"/>
                      <a:pt x="38" y="165"/>
                      <a:pt x="25" y="152"/>
                    </a:cubicBezTo>
                    <a:cubicBezTo>
                      <a:pt x="9" y="137"/>
                      <a:pt x="0" y="113"/>
                      <a:pt x="0" y="87"/>
                    </a:cubicBezTo>
                    <a:cubicBezTo>
                      <a:pt x="0" y="61"/>
                      <a:pt x="9" y="38"/>
                      <a:pt x="24" y="23"/>
                    </a:cubicBezTo>
                    <a:cubicBezTo>
                      <a:pt x="37" y="8"/>
                      <a:pt x="57" y="0"/>
                      <a:pt x="80" y="0"/>
                    </a:cubicBezTo>
                    <a:cubicBezTo>
                      <a:pt x="104" y="0"/>
                      <a:pt x="123" y="8"/>
                      <a:pt x="137" y="23"/>
                    </a:cubicBezTo>
                    <a:close/>
                    <a:moveTo>
                      <a:pt x="37" y="86"/>
                    </a:moveTo>
                    <a:cubicBezTo>
                      <a:pt x="37" y="120"/>
                      <a:pt x="53" y="143"/>
                      <a:pt x="80" y="143"/>
                    </a:cubicBezTo>
                    <a:cubicBezTo>
                      <a:pt x="108" y="143"/>
                      <a:pt x="123" y="119"/>
                      <a:pt x="123" y="86"/>
                    </a:cubicBezTo>
                    <a:cubicBezTo>
                      <a:pt x="123" y="52"/>
                      <a:pt x="107" y="29"/>
                      <a:pt x="79" y="29"/>
                    </a:cubicBezTo>
                    <a:cubicBezTo>
                      <a:pt x="51" y="29"/>
                      <a:pt x="37" y="52"/>
                      <a:pt x="37" y="8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5" name="Freeform 119"/>
              <p:cNvSpPr>
                <a:spLocks noEditPoints="1"/>
              </p:cNvSpPr>
              <p:nvPr userDrawn="1"/>
            </p:nvSpPr>
            <p:spPr bwMode="auto">
              <a:xfrm>
                <a:off x="-6967538" y="6334125"/>
                <a:ext cx="306387" cy="522288"/>
              </a:xfrm>
              <a:custGeom>
                <a:avLst/>
                <a:gdLst/>
                <a:ahLst/>
                <a:cxnLst>
                  <a:cxn ang="0">
                    <a:pos x="61" y="172"/>
                  </a:cxn>
                  <a:cxn ang="0">
                    <a:pos x="36" y="168"/>
                  </a:cxn>
                  <a:cxn ang="0">
                    <a:pos x="36" y="251"/>
                  </a:cxn>
                  <a:cxn ang="0">
                    <a:pos x="0" y="251"/>
                  </a:cxn>
                  <a:cxn ang="0">
                    <a:pos x="0" y="11"/>
                  </a:cxn>
                  <a:cxn ang="0">
                    <a:pos x="61" y="0"/>
                  </a:cxn>
                  <a:cxn ang="0">
                    <a:pos x="147" y="84"/>
                  </a:cxn>
                  <a:cxn ang="0">
                    <a:pos x="61" y="172"/>
                  </a:cxn>
                  <a:cxn ang="0">
                    <a:pos x="59" y="31"/>
                  </a:cxn>
                  <a:cxn ang="0">
                    <a:pos x="36" y="33"/>
                  </a:cxn>
                  <a:cxn ang="0">
                    <a:pos x="36" y="138"/>
                  </a:cxn>
                  <a:cxn ang="0">
                    <a:pos x="59" y="142"/>
                  </a:cxn>
                  <a:cxn ang="0">
                    <a:pos x="109" y="85"/>
                  </a:cxn>
                  <a:cxn ang="0">
                    <a:pos x="59" y="31"/>
                  </a:cxn>
                </a:cxnLst>
                <a:rect l="0" t="0" r="r" b="b"/>
                <a:pathLst>
                  <a:path w="147" h="251">
                    <a:moveTo>
                      <a:pt x="61" y="172"/>
                    </a:moveTo>
                    <a:cubicBezTo>
                      <a:pt x="51" y="172"/>
                      <a:pt x="44" y="170"/>
                      <a:pt x="36" y="168"/>
                    </a:cubicBezTo>
                    <a:cubicBezTo>
                      <a:pt x="36" y="251"/>
                      <a:pt x="36" y="251"/>
                      <a:pt x="36" y="251"/>
                    </a:cubicBezTo>
                    <a:cubicBezTo>
                      <a:pt x="0" y="251"/>
                      <a:pt x="0" y="251"/>
                      <a:pt x="0" y="251"/>
                    </a:cubicBezTo>
                    <a:cubicBezTo>
                      <a:pt x="0" y="11"/>
                      <a:pt x="0" y="11"/>
                      <a:pt x="0" y="11"/>
                    </a:cubicBezTo>
                    <a:cubicBezTo>
                      <a:pt x="15" y="6"/>
                      <a:pt x="35" y="0"/>
                      <a:pt x="61" y="0"/>
                    </a:cubicBezTo>
                    <a:cubicBezTo>
                      <a:pt x="116" y="0"/>
                      <a:pt x="147" y="32"/>
                      <a:pt x="147" y="84"/>
                    </a:cubicBezTo>
                    <a:cubicBezTo>
                      <a:pt x="147" y="138"/>
                      <a:pt x="108" y="172"/>
                      <a:pt x="61" y="172"/>
                    </a:cubicBezTo>
                    <a:close/>
                    <a:moveTo>
                      <a:pt x="59" y="31"/>
                    </a:moveTo>
                    <a:cubicBezTo>
                      <a:pt x="49" y="31"/>
                      <a:pt x="42" y="32"/>
                      <a:pt x="36" y="33"/>
                    </a:cubicBezTo>
                    <a:cubicBezTo>
                      <a:pt x="36" y="138"/>
                      <a:pt x="36" y="138"/>
                      <a:pt x="36" y="138"/>
                    </a:cubicBezTo>
                    <a:cubicBezTo>
                      <a:pt x="44" y="141"/>
                      <a:pt x="50" y="142"/>
                      <a:pt x="59" y="142"/>
                    </a:cubicBezTo>
                    <a:cubicBezTo>
                      <a:pt x="91" y="142"/>
                      <a:pt x="109" y="120"/>
                      <a:pt x="109" y="85"/>
                    </a:cubicBezTo>
                    <a:cubicBezTo>
                      <a:pt x="109" y="48"/>
                      <a:pt x="86" y="31"/>
                      <a:pt x="59" y="31"/>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6" name="Freeform 120"/>
              <p:cNvSpPr>
                <a:spLocks/>
              </p:cNvSpPr>
              <p:nvPr userDrawn="1"/>
            </p:nvSpPr>
            <p:spPr bwMode="auto">
              <a:xfrm>
                <a:off x="-6592888" y="6170613"/>
                <a:ext cx="131762" cy="520700"/>
              </a:xfrm>
              <a:custGeom>
                <a:avLst/>
                <a:gdLst/>
                <a:ahLst/>
                <a:cxnLst>
                  <a:cxn ang="0">
                    <a:pos x="35" y="250"/>
                  </a:cxn>
                  <a:cxn ang="0">
                    <a:pos x="0" y="216"/>
                  </a:cxn>
                  <a:cxn ang="0">
                    <a:pos x="0" y="0"/>
                  </a:cxn>
                  <a:cxn ang="0">
                    <a:pos x="36" y="0"/>
                  </a:cxn>
                  <a:cxn ang="0">
                    <a:pos x="36" y="200"/>
                  </a:cxn>
                  <a:cxn ang="0">
                    <a:pos x="48" y="217"/>
                  </a:cxn>
                  <a:cxn ang="0">
                    <a:pos x="59" y="216"/>
                  </a:cxn>
                  <a:cxn ang="0">
                    <a:pos x="63" y="243"/>
                  </a:cxn>
                  <a:cxn ang="0">
                    <a:pos x="35" y="250"/>
                  </a:cxn>
                </a:cxnLst>
                <a:rect l="0" t="0" r="r" b="b"/>
                <a:pathLst>
                  <a:path w="63" h="250">
                    <a:moveTo>
                      <a:pt x="35" y="250"/>
                    </a:moveTo>
                    <a:cubicBezTo>
                      <a:pt x="10" y="250"/>
                      <a:pt x="0" y="235"/>
                      <a:pt x="0" y="216"/>
                    </a:cubicBezTo>
                    <a:cubicBezTo>
                      <a:pt x="0" y="0"/>
                      <a:pt x="0" y="0"/>
                      <a:pt x="0" y="0"/>
                    </a:cubicBezTo>
                    <a:cubicBezTo>
                      <a:pt x="36" y="0"/>
                      <a:pt x="36" y="0"/>
                      <a:pt x="36" y="0"/>
                    </a:cubicBezTo>
                    <a:cubicBezTo>
                      <a:pt x="36" y="200"/>
                      <a:pt x="36" y="200"/>
                      <a:pt x="36" y="200"/>
                    </a:cubicBezTo>
                    <a:cubicBezTo>
                      <a:pt x="36" y="213"/>
                      <a:pt x="39" y="217"/>
                      <a:pt x="48" y="217"/>
                    </a:cubicBezTo>
                    <a:cubicBezTo>
                      <a:pt x="51" y="217"/>
                      <a:pt x="54" y="217"/>
                      <a:pt x="59" y="216"/>
                    </a:cubicBezTo>
                    <a:cubicBezTo>
                      <a:pt x="63" y="243"/>
                      <a:pt x="63" y="243"/>
                      <a:pt x="63" y="243"/>
                    </a:cubicBezTo>
                    <a:cubicBezTo>
                      <a:pt x="53" y="248"/>
                      <a:pt x="44" y="250"/>
                      <a:pt x="35"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7" name="Freeform 121"/>
              <p:cNvSpPr>
                <a:spLocks noEditPoints="1"/>
              </p:cNvSpPr>
              <p:nvPr userDrawn="1"/>
            </p:nvSpPr>
            <p:spPr bwMode="auto">
              <a:xfrm>
                <a:off x="-6424613" y="6334125"/>
                <a:ext cx="298450" cy="357188"/>
              </a:xfrm>
              <a:custGeom>
                <a:avLst/>
                <a:gdLst/>
                <a:ahLst/>
                <a:cxnLst>
                  <a:cxn ang="0">
                    <a:pos x="37" y="95"/>
                  </a:cxn>
                  <a:cxn ang="0">
                    <a:pos x="87" y="142"/>
                  </a:cxn>
                  <a:cxn ang="0">
                    <a:pos x="128" y="131"/>
                  </a:cxn>
                  <a:cxn ang="0">
                    <a:pos x="137" y="154"/>
                  </a:cxn>
                  <a:cxn ang="0">
                    <a:pos x="80" y="172"/>
                  </a:cxn>
                  <a:cxn ang="0">
                    <a:pos x="0" y="85"/>
                  </a:cxn>
                  <a:cxn ang="0">
                    <a:pos x="72" y="0"/>
                  </a:cxn>
                  <a:cxn ang="0">
                    <a:pos x="143" y="85"/>
                  </a:cxn>
                  <a:cxn ang="0">
                    <a:pos x="143" y="95"/>
                  </a:cxn>
                  <a:cxn ang="0">
                    <a:pos x="37" y="95"/>
                  </a:cxn>
                  <a:cxn ang="0">
                    <a:pos x="71" y="28"/>
                  </a:cxn>
                  <a:cxn ang="0">
                    <a:pos x="37" y="68"/>
                  </a:cxn>
                  <a:cxn ang="0">
                    <a:pos x="105" y="68"/>
                  </a:cxn>
                  <a:cxn ang="0">
                    <a:pos x="71" y="28"/>
                  </a:cxn>
                </a:cxnLst>
                <a:rect l="0" t="0" r="r" b="b"/>
                <a:pathLst>
                  <a:path w="143" h="172">
                    <a:moveTo>
                      <a:pt x="37" y="95"/>
                    </a:moveTo>
                    <a:cubicBezTo>
                      <a:pt x="37" y="122"/>
                      <a:pt x="57" y="142"/>
                      <a:pt x="87" y="142"/>
                    </a:cubicBezTo>
                    <a:cubicBezTo>
                      <a:pt x="101" y="142"/>
                      <a:pt x="115" y="138"/>
                      <a:pt x="128" y="131"/>
                    </a:cubicBezTo>
                    <a:cubicBezTo>
                      <a:pt x="137" y="154"/>
                      <a:pt x="137" y="154"/>
                      <a:pt x="137" y="154"/>
                    </a:cubicBezTo>
                    <a:cubicBezTo>
                      <a:pt x="121" y="166"/>
                      <a:pt x="99" y="172"/>
                      <a:pt x="80" y="172"/>
                    </a:cubicBezTo>
                    <a:cubicBezTo>
                      <a:pt x="25" y="172"/>
                      <a:pt x="0" y="130"/>
                      <a:pt x="0" y="85"/>
                    </a:cubicBezTo>
                    <a:cubicBezTo>
                      <a:pt x="0" y="38"/>
                      <a:pt x="27" y="0"/>
                      <a:pt x="72" y="0"/>
                    </a:cubicBezTo>
                    <a:cubicBezTo>
                      <a:pt x="116" y="0"/>
                      <a:pt x="143" y="33"/>
                      <a:pt x="143" y="85"/>
                    </a:cubicBezTo>
                    <a:cubicBezTo>
                      <a:pt x="143" y="87"/>
                      <a:pt x="143" y="91"/>
                      <a:pt x="143" y="95"/>
                    </a:cubicBezTo>
                    <a:lnTo>
                      <a:pt x="37" y="95"/>
                    </a:lnTo>
                    <a:close/>
                    <a:moveTo>
                      <a:pt x="71" y="28"/>
                    </a:moveTo>
                    <a:cubicBezTo>
                      <a:pt x="50" y="28"/>
                      <a:pt x="37" y="47"/>
                      <a:pt x="37" y="68"/>
                    </a:cubicBezTo>
                    <a:cubicBezTo>
                      <a:pt x="105" y="68"/>
                      <a:pt x="105" y="68"/>
                      <a:pt x="105" y="68"/>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8" name="Freeform 122"/>
              <p:cNvSpPr>
                <a:spLocks noEditPoints="1"/>
              </p:cNvSpPr>
              <p:nvPr userDrawn="1"/>
            </p:nvSpPr>
            <p:spPr bwMode="auto">
              <a:xfrm>
                <a:off x="-5897563" y="6334125"/>
                <a:ext cx="287337" cy="357188"/>
              </a:xfrm>
              <a:custGeom>
                <a:avLst/>
                <a:gdLst/>
                <a:ahLst/>
                <a:cxnLst>
                  <a:cxn ang="0">
                    <a:pos x="108" y="169"/>
                  </a:cxn>
                  <a:cxn ang="0">
                    <a:pos x="101" y="153"/>
                  </a:cxn>
                  <a:cxn ang="0">
                    <a:pos x="52" y="172"/>
                  </a:cxn>
                  <a:cxn ang="0">
                    <a:pos x="0" y="120"/>
                  </a:cxn>
                  <a:cxn ang="0">
                    <a:pos x="68" y="66"/>
                  </a:cxn>
                  <a:cxn ang="0">
                    <a:pos x="98" y="65"/>
                  </a:cxn>
                  <a:cxn ang="0">
                    <a:pos x="98" y="60"/>
                  </a:cxn>
                  <a:cxn ang="0">
                    <a:pos x="65" y="29"/>
                  </a:cxn>
                  <a:cxn ang="0">
                    <a:pos x="23" y="42"/>
                  </a:cxn>
                  <a:cxn ang="0">
                    <a:pos x="10" y="19"/>
                  </a:cxn>
                  <a:cxn ang="0">
                    <a:pos x="73" y="0"/>
                  </a:cxn>
                  <a:cxn ang="0">
                    <a:pos x="135" y="58"/>
                  </a:cxn>
                  <a:cxn ang="0">
                    <a:pos x="135" y="118"/>
                  </a:cxn>
                  <a:cxn ang="0">
                    <a:pos x="138" y="169"/>
                  </a:cxn>
                  <a:cxn ang="0">
                    <a:pos x="108" y="169"/>
                  </a:cxn>
                  <a:cxn ang="0">
                    <a:pos x="98" y="92"/>
                  </a:cxn>
                  <a:cxn ang="0">
                    <a:pos x="71" y="93"/>
                  </a:cxn>
                  <a:cxn ang="0">
                    <a:pos x="36" y="117"/>
                  </a:cxn>
                  <a:cxn ang="0">
                    <a:pos x="64" y="143"/>
                  </a:cxn>
                  <a:cxn ang="0">
                    <a:pos x="98" y="130"/>
                  </a:cxn>
                  <a:cxn ang="0">
                    <a:pos x="98" y="92"/>
                  </a:cxn>
                </a:cxnLst>
                <a:rect l="0" t="0" r="r" b="b"/>
                <a:pathLst>
                  <a:path w="138" h="172">
                    <a:moveTo>
                      <a:pt x="108" y="169"/>
                    </a:moveTo>
                    <a:cubicBezTo>
                      <a:pt x="101" y="153"/>
                      <a:pt x="101" y="153"/>
                      <a:pt x="101" y="153"/>
                    </a:cubicBezTo>
                    <a:cubicBezTo>
                      <a:pt x="90" y="163"/>
                      <a:pt x="75" y="172"/>
                      <a:pt x="52" y="172"/>
                    </a:cubicBezTo>
                    <a:cubicBezTo>
                      <a:pt x="23" y="172"/>
                      <a:pt x="0" y="152"/>
                      <a:pt x="0" y="120"/>
                    </a:cubicBezTo>
                    <a:cubicBezTo>
                      <a:pt x="0" y="86"/>
                      <a:pt x="25" y="68"/>
                      <a:pt x="68" y="66"/>
                    </a:cubicBezTo>
                    <a:cubicBezTo>
                      <a:pt x="98" y="65"/>
                      <a:pt x="98" y="65"/>
                      <a:pt x="98" y="65"/>
                    </a:cubicBezTo>
                    <a:cubicBezTo>
                      <a:pt x="98" y="63"/>
                      <a:pt x="98" y="61"/>
                      <a:pt x="98" y="60"/>
                    </a:cubicBezTo>
                    <a:cubicBezTo>
                      <a:pt x="98" y="37"/>
                      <a:pt x="84" y="29"/>
                      <a:pt x="65" y="29"/>
                    </a:cubicBezTo>
                    <a:cubicBezTo>
                      <a:pt x="47" y="29"/>
                      <a:pt x="33" y="35"/>
                      <a:pt x="23" y="42"/>
                    </a:cubicBezTo>
                    <a:cubicBezTo>
                      <a:pt x="10" y="19"/>
                      <a:pt x="10" y="19"/>
                      <a:pt x="10" y="19"/>
                    </a:cubicBezTo>
                    <a:cubicBezTo>
                      <a:pt x="32" y="4"/>
                      <a:pt x="51" y="0"/>
                      <a:pt x="73" y="0"/>
                    </a:cubicBezTo>
                    <a:cubicBezTo>
                      <a:pt x="110" y="0"/>
                      <a:pt x="135" y="15"/>
                      <a:pt x="135" y="58"/>
                    </a:cubicBezTo>
                    <a:cubicBezTo>
                      <a:pt x="135" y="118"/>
                      <a:pt x="135" y="118"/>
                      <a:pt x="135" y="118"/>
                    </a:cubicBezTo>
                    <a:cubicBezTo>
                      <a:pt x="135" y="150"/>
                      <a:pt x="136" y="162"/>
                      <a:pt x="138" y="169"/>
                    </a:cubicBezTo>
                    <a:lnTo>
                      <a:pt x="108" y="169"/>
                    </a:lnTo>
                    <a:close/>
                    <a:moveTo>
                      <a:pt x="98" y="92"/>
                    </a:moveTo>
                    <a:cubicBezTo>
                      <a:pt x="71" y="93"/>
                      <a:pt x="71" y="93"/>
                      <a:pt x="71" y="93"/>
                    </a:cubicBezTo>
                    <a:cubicBezTo>
                      <a:pt x="47" y="93"/>
                      <a:pt x="36" y="102"/>
                      <a:pt x="36" y="117"/>
                    </a:cubicBezTo>
                    <a:cubicBezTo>
                      <a:pt x="36" y="132"/>
                      <a:pt x="46" y="143"/>
                      <a:pt x="64" y="143"/>
                    </a:cubicBezTo>
                    <a:cubicBezTo>
                      <a:pt x="81" y="143"/>
                      <a:pt x="92" y="135"/>
                      <a:pt x="98" y="130"/>
                    </a:cubicBezTo>
                    <a:lnTo>
                      <a:pt x="98" y="92"/>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69" name="Freeform 123"/>
              <p:cNvSpPr>
                <a:spLocks/>
              </p:cNvSpPr>
              <p:nvPr userDrawn="1"/>
            </p:nvSpPr>
            <p:spPr bwMode="auto">
              <a:xfrm>
                <a:off x="-5530850" y="6334125"/>
                <a:ext cx="298450" cy="350838"/>
              </a:xfrm>
              <a:custGeom>
                <a:avLst/>
                <a:gdLst/>
                <a:ahLst/>
                <a:cxnLst>
                  <a:cxn ang="0">
                    <a:pos x="107" y="169"/>
                  </a:cxn>
                  <a:cxn ang="0">
                    <a:pos x="107" y="70"/>
                  </a:cxn>
                  <a:cxn ang="0">
                    <a:pos x="81" y="32"/>
                  </a:cxn>
                  <a:cxn ang="0">
                    <a:pos x="36" y="52"/>
                  </a:cxn>
                  <a:cxn ang="0">
                    <a:pos x="36" y="169"/>
                  </a:cxn>
                  <a:cxn ang="0">
                    <a:pos x="0" y="169"/>
                  </a:cxn>
                  <a:cxn ang="0">
                    <a:pos x="0" y="4"/>
                  </a:cxn>
                  <a:cxn ang="0">
                    <a:pos x="30" y="4"/>
                  </a:cxn>
                  <a:cxn ang="0">
                    <a:pos x="34" y="22"/>
                  </a:cxn>
                  <a:cxn ang="0">
                    <a:pos x="93" y="0"/>
                  </a:cxn>
                  <a:cxn ang="0">
                    <a:pos x="143" y="59"/>
                  </a:cxn>
                  <a:cxn ang="0">
                    <a:pos x="143" y="169"/>
                  </a:cxn>
                  <a:cxn ang="0">
                    <a:pos x="107" y="169"/>
                  </a:cxn>
                </a:cxnLst>
                <a:rect l="0" t="0" r="r" b="b"/>
                <a:pathLst>
                  <a:path w="143" h="169">
                    <a:moveTo>
                      <a:pt x="107" y="169"/>
                    </a:moveTo>
                    <a:cubicBezTo>
                      <a:pt x="107" y="70"/>
                      <a:pt x="107" y="70"/>
                      <a:pt x="107" y="70"/>
                    </a:cubicBezTo>
                    <a:cubicBezTo>
                      <a:pt x="107" y="52"/>
                      <a:pt x="103" y="32"/>
                      <a:pt x="81" y="32"/>
                    </a:cubicBezTo>
                    <a:cubicBezTo>
                      <a:pt x="65" y="32"/>
                      <a:pt x="49" y="42"/>
                      <a:pt x="36" y="52"/>
                    </a:cubicBezTo>
                    <a:cubicBezTo>
                      <a:pt x="36" y="169"/>
                      <a:pt x="36" y="169"/>
                      <a:pt x="36" y="169"/>
                    </a:cubicBezTo>
                    <a:cubicBezTo>
                      <a:pt x="0" y="169"/>
                      <a:pt x="0" y="169"/>
                      <a:pt x="0" y="169"/>
                    </a:cubicBezTo>
                    <a:cubicBezTo>
                      <a:pt x="0" y="4"/>
                      <a:pt x="0" y="4"/>
                      <a:pt x="0" y="4"/>
                    </a:cubicBezTo>
                    <a:cubicBezTo>
                      <a:pt x="30" y="4"/>
                      <a:pt x="30" y="4"/>
                      <a:pt x="30" y="4"/>
                    </a:cubicBezTo>
                    <a:cubicBezTo>
                      <a:pt x="34" y="22"/>
                      <a:pt x="34" y="22"/>
                      <a:pt x="34" y="22"/>
                    </a:cubicBezTo>
                    <a:cubicBezTo>
                      <a:pt x="53" y="8"/>
                      <a:pt x="70" y="0"/>
                      <a:pt x="93" y="0"/>
                    </a:cubicBezTo>
                    <a:cubicBezTo>
                      <a:pt x="117" y="0"/>
                      <a:pt x="143" y="16"/>
                      <a:pt x="143" y="59"/>
                    </a:cubicBezTo>
                    <a:cubicBezTo>
                      <a:pt x="143" y="169"/>
                      <a:pt x="143" y="169"/>
                      <a:pt x="143" y="169"/>
                    </a:cubicBezTo>
                    <a:lnTo>
                      <a:pt x="107"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0" name="Freeform 124"/>
              <p:cNvSpPr>
                <a:spLocks noEditPoints="1"/>
              </p:cNvSpPr>
              <p:nvPr userDrawn="1"/>
            </p:nvSpPr>
            <p:spPr bwMode="auto">
              <a:xfrm>
                <a:off x="-5165725" y="6170613"/>
                <a:ext cx="309562" cy="520700"/>
              </a:xfrm>
              <a:custGeom>
                <a:avLst/>
                <a:gdLst/>
                <a:ahLst/>
                <a:cxnLst>
                  <a:cxn ang="0">
                    <a:pos x="88" y="250"/>
                  </a:cxn>
                  <a:cxn ang="0">
                    <a:pos x="0" y="166"/>
                  </a:cxn>
                  <a:cxn ang="0">
                    <a:pos x="89" y="78"/>
                  </a:cxn>
                  <a:cxn ang="0">
                    <a:pos x="112" y="80"/>
                  </a:cxn>
                  <a:cxn ang="0">
                    <a:pos x="112" y="0"/>
                  </a:cxn>
                  <a:cxn ang="0">
                    <a:pos x="149" y="0"/>
                  </a:cxn>
                  <a:cxn ang="0">
                    <a:pos x="149" y="237"/>
                  </a:cxn>
                  <a:cxn ang="0">
                    <a:pos x="88" y="250"/>
                  </a:cxn>
                  <a:cxn ang="0">
                    <a:pos x="112" y="110"/>
                  </a:cxn>
                  <a:cxn ang="0">
                    <a:pos x="91" y="108"/>
                  </a:cxn>
                  <a:cxn ang="0">
                    <a:pos x="36" y="164"/>
                  </a:cxn>
                  <a:cxn ang="0">
                    <a:pos x="92" y="220"/>
                  </a:cxn>
                  <a:cxn ang="0">
                    <a:pos x="112" y="217"/>
                  </a:cxn>
                  <a:cxn ang="0">
                    <a:pos x="112" y="110"/>
                  </a:cxn>
                </a:cxnLst>
                <a:rect l="0" t="0" r="r" b="b"/>
                <a:pathLst>
                  <a:path w="149" h="250">
                    <a:moveTo>
                      <a:pt x="88" y="250"/>
                    </a:moveTo>
                    <a:cubicBezTo>
                      <a:pt x="40" y="250"/>
                      <a:pt x="0" y="222"/>
                      <a:pt x="0" y="166"/>
                    </a:cubicBezTo>
                    <a:cubicBezTo>
                      <a:pt x="0" y="115"/>
                      <a:pt x="38" y="78"/>
                      <a:pt x="89" y="78"/>
                    </a:cubicBezTo>
                    <a:cubicBezTo>
                      <a:pt x="99" y="78"/>
                      <a:pt x="106" y="79"/>
                      <a:pt x="112" y="80"/>
                    </a:cubicBezTo>
                    <a:cubicBezTo>
                      <a:pt x="112" y="0"/>
                      <a:pt x="112" y="0"/>
                      <a:pt x="112" y="0"/>
                    </a:cubicBezTo>
                    <a:cubicBezTo>
                      <a:pt x="149" y="0"/>
                      <a:pt x="149" y="0"/>
                      <a:pt x="149" y="0"/>
                    </a:cubicBezTo>
                    <a:cubicBezTo>
                      <a:pt x="149" y="237"/>
                      <a:pt x="149" y="237"/>
                      <a:pt x="149" y="237"/>
                    </a:cubicBezTo>
                    <a:cubicBezTo>
                      <a:pt x="135" y="244"/>
                      <a:pt x="114" y="250"/>
                      <a:pt x="88" y="250"/>
                    </a:cubicBezTo>
                    <a:close/>
                    <a:moveTo>
                      <a:pt x="112" y="110"/>
                    </a:moveTo>
                    <a:cubicBezTo>
                      <a:pt x="106" y="109"/>
                      <a:pt x="101" y="108"/>
                      <a:pt x="91" y="108"/>
                    </a:cubicBezTo>
                    <a:cubicBezTo>
                      <a:pt x="60" y="108"/>
                      <a:pt x="36" y="129"/>
                      <a:pt x="36" y="164"/>
                    </a:cubicBezTo>
                    <a:cubicBezTo>
                      <a:pt x="36" y="196"/>
                      <a:pt x="56" y="220"/>
                      <a:pt x="92" y="220"/>
                    </a:cubicBezTo>
                    <a:cubicBezTo>
                      <a:pt x="99" y="220"/>
                      <a:pt x="107" y="218"/>
                      <a:pt x="112" y="217"/>
                    </a:cubicBezTo>
                    <a:lnTo>
                      <a:pt x="112" y="11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1" name="Freeform 125"/>
              <p:cNvSpPr>
                <a:spLocks/>
              </p:cNvSpPr>
              <p:nvPr userDrawn="1"/>
            </p:nvSpPr>
            <p:spPr bwMode="auto">
              <a:xfrm>
                <a:off x="-4629150" y="6242050"/>
                <a:ext cx="247650" cy="449263"/>
              </a:xfrm>
              <a:custGeom>
                <a:avLst/>
                <a:gdLst/>
                <a:ahLst/>
                <a:cxnLst>
                  <a:cxn ang="0">
                    <a:pos x="67" y="216"/>
                  </a:cxn>
                  <a:cxn ang="0">
                    <a:pos x="29" y="179"/>
                  </a:cxn>
                  <a:cxn ang="0">
                    <a:pos x="29" y="76"/>
                  </a:cxn>
                  <a:cxn ang="0">
                    <a:pos x="0" y="76"/>
                  </a:cxn>
                  <a:cxn ang="0">
                    <a:pos x="0" y="48"/>
                  </a:cxn>
                  <a:cxn ang="0">
                    <a:pos x="29" y="48"/>
                  </a:cxn>
                  <a:cxn ang="0">
                    <a:pos x="29" y="11"/>
                  </a:cxn>
                  <a:cxn ang="0">
                    <a:pos x="65" y="0"/>
                  </a:cxn>
                  <a:cxn ang="0">
                    <a:pos x="65" y="48"/>
                  </a:cxn>
                  <a:cxn ang="0">
                    <a:pos x="116" y="48"/>
                  </a:cxn>
                  <a:cxn ang="0">
                    <a:pos x="105" y="76"/>
                  </a:cxn>
                  <a:cxn ang="0">
                    <a:pos x="65" y="76"/>
                  </a:cxn>
                  <a:cxn ang="0">
                    <a:pos x="65" y="166"/>
                  </a:cxn>
                  <a:cxn ang="0">
                    <a:pos x="81" y="185"/>
                  </a:cxn>
                  <a:cxn ang="0">
                    <a:pos x="109" y="175"/>
                  </a:cxn>
                  <a:cxn ang="0">
                    <a:pos x="119" y="199"/>
                  </a:cxn>
                  <a:cxn ang="0">
                    <a:pos x="67" y="216"/>
                  </a:cxn>
                </a:cxnLst>
                <a:rect l="0" t="0" r="r" b="b"/>
                <a:pathLst>
                  <a:path w="119" h="216">
                    <a:moveTo>
                      <a:pt x="67" y="216"/>
                    </a:moveTo>
                    <a:cubicBezTo>
                      <a:pt x="40" y="216"/>
                      <a:pt x="29" y="200"/>
                      <a:pt x="29" y="179"/>
                    </a:cubicBezTo>
                    <a:cubicBezTo>
                      <a:pt x="29" y="76"/>
                      <a:pt x="29" y="76"/>
                      <a:pt x="29" y="76"/>
                    </a:cubicBezTo>
                    <a:cubicBezTo>
                      <a:pt x="0" y="76"/>
                      <a:pt x="0" y="76"/>
                      <a:pt x="0" y="76"/>
                    </a:cubicBezTo>
                    <a:cubicBezTo>
                      <a:pt x="0" y="48"/>
                      <a:pt x="0" y="48"/>
                      <a:pt x="0" y="48"/>
                    </a:cubicBezTo>
                    <a:cubicBezTo>
                      <a:pt x="29" y="48"/>
                      <a:pt x="29" y="48"/>
                      <a:pt x="29" y="48"/>
                    </a:cubicBezTo>
                    <a:cubicBezTo>
                      <a:pt x="29" y="11"/>
                      <a:pt x="29" y="11"/>
                      <a:pt x="29" y="11"/>
                    </a:cubicBezTo>
                    <a:cubicBezTo>
                      <a:pt x="65" y="0"/>
                      <a:pt x="65" y="0"/>
                      <a:pt x="65" y="0"/>
                    </a:cubicBezTo>
                    <a:cubicBezTo>
                      <a:pt x="65" y="48"/>
                      <a:pt x="65" y="48"/>
                      <a:pt x="65" y="48"/>
                    </a:cubicBezTo>
                    <a:cubicBezTo>
                      <a:pt x="116" y="48"/>
                      <a:pt x="116" y="48"/>
                      <a:pt x="116" y="48"/>
                    </a:cubicBezTo>
                    <a:cubicBezTo>
                      <a:pt x="105" y="76"/>
                      <a:pt x="105" y="76"/>
                      <a:pt x="105" y="76"/>
                    </a:cubicBezTo>
                    <a:cubicBezTo>
                      <a:pt x="65" y="76"/>
                      <a:pt x="65" y="76"/>
                      <a:pt x="65" y="76"/>
                    </a:cubicBezTo>
                    <a:cubicBezTo>
                      <a:pt x="65" y="166"/>
                      <a:pt x="65" y="166"/>
                      <a:pt x="65" y="166"/>
                    </a:cubicBezTo>
                    <a:cubicBezTo>
                      <a:pt x="65" y="179"/>
                      <a:pt x="70" y="185"/>
                      <a:pt x="81" y="185"/>
                    </a:cubicBezTo>
                    <a:cubicBezTo>
                      <a:pt x="92" y="185"/>
                      <a:pt x="102" y="179"/>
                      <a:pt x="109" y="175"/>
                    </a:cubicBezTo>
                    <a:cubicBezTo>
                      <a:pt x="119" y="199"/>
                      <a:pt x="119" y="199"/>
                      <a:pt x="119" y="199"/>
                    </a:cubicBezTo>
                    <a:cubicBezTo>
                      <a:pt x="103" y="210"/>
                      <a:pt x="83" y="216"/>
                      <a:pt x="67" y="21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2" name="Freeform 126"/>
              <p:cNvSpPr>
                <a:spLocks noEditPoints="1"/>
              </p:cNvSpPr>
              <p:nvPr userDrawn="1"/>
            </p:nvSpPr>
            <p:spPr bwMode="auto">
              <a:xfrm>
                <a:off x="-4344988" y="6334125"/>
                <a:ext cx="296862" cy="357188"/>
              </a:xfrm>
              <a:custGeom>
                <a:avLst/>
                <a:gdLst/>
                <a:ahLst/>
                <a:cxnLst>
                  <a:cxn ang="0">
                    <a:pos x="37" y="95"/>
                  </a:cxn>
                  <a:cxn ang="0">
                    <a:pos x="87" y="142"/>
                  </a:cxn>
                  <a:cxn ang="0">
                    <a:pos x="128" y="131"/>
                  </a:cxn>
                  <a:cxn ang="0">
                    <a:pos x="138" y="154"/>
                  </a:cxn>
                  <a:cxn ang="0">
                    <a:pos x="80" y="172"/>
                  </a:cxn>
                  <a:cxn ang="0">
                    <a:pos x="0" y="85"/>
                  </a:cxn>
                  <a:cxn ang="0">
                    <a:pos x="72" y="0"/>
                  </a:cxn>
                  <a:cxn ang="0">
                    <a:pos x="143" y="85"/>
                  </a:cxn>
                  <a:cxn ang="0">
                    <a:pos x="143" y="95"/>
                  </a:cxn>
                  <a:cxn ang="0">
                    <a:pos x="37" y="95"/>
                  </a:cxn>
                  <a:cxn ang="0">
                    <a:pos x="71" y="28"/>
                  </a:cxn>
                  <a:cxn ang="0">
                    <a:pos x="37" y="68"/>
                  </a:cxn>
                  <a:cxn ang="0">
                    <a:pos x="105" y="68"/>
                  </a:cxn>
                  <a:cxn ang="0">
                    <a:pos x="71" y="28"/>
                  </a:cxn>
                </a:cxnLst>
                <a:rect l="0" t="0" r="r" b="b"/>
                <a:pathLst>
                  <a:path w="143" h="172">
                    <a:moveTo>
                      <a:pt x="37" y="95"/>
                    </a:moveTo>
                    <a:cubicBezTo>
                      <a:pt x="38" y="122"/>
                      <a:pt x="57" y="142"/>
                      <a:pt x="87" y="142"/>
                    </a:cubicBezTo>
                    <a:cubicBezTo>
                      <a:pt x="101" y="142"/>
                      <a:pt x="115" y="138"/>
                      <a:pt x="128" y="131"/>
                    </a:cubicBezTo>
                    <a:cubicBezTo>
                      <a:pt x="138" y="154"/>
                      <a:pt x="138" y="154"/>
                      <a:pt x="138" y="154"/>
                    </a:cubicBezTo>
                    <a:cubicBezTo>
                      <a:pt x="121" y="166"/>
                      <a:pt x="99" y="172"/>
                      <a:pt x="80" y="172"/>
                    </a:cubicBezTo>
                    <a:cubicBezTo>
                      <a:pt x="25" y="172"/>
                      <a:pt x="0" y="130"/>
                      <a:pt x="0" y="85"/>
                    </a:cubicBezTo>
                    <a:cubicBezTo>
                      <a:pt x="0" y="38"/>
                      <a:pt x="28" y="0"/>
                      <a:pt x="72" y="0"/>
                    </a:cubicBezTo>
                    <a:cubicBezTo>
                      <a:pt x="116" y="0"/>
                      <a:pt x="143" y="33"/>
                      <a:pt x="143" y="85"/>
                    </a:cubicBezTo>
                    <a:cubicBezTo>
                      <a:pt x="143" y="87"/>
                      <a:pt x="143" y="91"/>
                      <a:pt x="143" y="95"/>
                    </a:cubicBezTo>
                    <a:lnTo>
                      <a:pt x="37" y="95"/>
                    </a:lnTo>
                    <a:close/>
                    <a:moveTo>
                      <a:pt x="71" y="28"/>
                    </a:moveTo>
                    <a:cubicBezTo>
                      <a:pt x="50" y="28"/>
                      <a:pt x="37" y="47"/>
                      <a:pt x="37" y="68"/>
                    </a:cubicBezTo>
                    <a:cubicBezTo>
                      <a:pt x="105" y="68"/>
                      <a:pt x="105" y="68"/>
                      <a:pt x="105" y="68"/>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3" name="Freeform 127"/>
              <p:cNvSpPr>
                <a:spLocks/>
              </p:cNvSpPr>
              <p:nvPr userDrawn="1"/>
            </p:nvSpPr>
            <p:spPr bwMode="auto">
              <a:xfrm>
                <a:off x="-3994150" y="6334125"/>
                <a:ext cx="280987" cy="357188"/>
              </a:xfrm>
              <a:custGeom>
                <a:avLst/>
                <a:gdLst/>
                <a:ahLst/>
                <a:cxnLst>
                  <a:cxn ang="0">
                    <a:pos x="79" y="172"/>
                  </a:cxn>
                  <a:cxn ang="0">
                    <a:pos x="0" y="87"/>
                  </a:cxn>
                  <a:cxn ang="0">
                    <a:pos x="84" y="0"/>
                  </a:cxn>
                  <a:cxn ang="0">
                    <a:pos x="129" y="11"/>
                  </a:cxn>
                  <a:cxn ang="0">
                    <a:pos x="128" y="42"/>
                  </a:cxn>
                  <a:cxn ang="0">
                    <a:pos x="87" y="29"/>
                  </a:cxn>
                  <a:cxn ang="0">
                    <a:pos x="36" y="86"/>
                  </a:cxn>
                  <a:cxn ang="0">
                    <a:pos x="86" y="142"/>
                  </a:cxn>
                  <a:cxn ang="0">
                    <a:pos x="126" y="131"/>
                  </a:cxn>
                  <a:cxn ang="0">
                    <a:pos x="135" y="155"/>
                  </a:cxn>
                  <a:cxn ang="0">
                    <a:pos x="79" y="172"/>
                  </a:cxn>
                </a:cxnLst>
                <a:rect l="0" t="0" r="r" b="b"/>
                <a:pathLst>
                  <a:path w="135" h="172">
                    <a:moveTo>
                      <a:pt x="79" y="172"/>
                    </a:moveTo>
                    <a:cubicBezTo>
                      <a:pt x="26" y="172"/>
                      <a:pt x="0" y="133"/>
                      <a:pt x="0" y="87"/>
                    </a:cubicBezTo>
                    <a:cubicBezTo>
                      <a:pt x="0" y="39"/>
                      <a:pt x="33" y="0"/>
                      <a:pt x="84" y="0"/>
                    </a:cubicBezTo>
                    <a:cubicBezTo>
                      <a:pt x="104" y="0"/>
                      <a:pt x="119" y="5"/>
                      <a:pt x="129" y="11"/>
                    </a:cubicBezTo>
                    <a:cubicBezTo>
                      <a:pt x="128" y="42"/>
                      <a:pt x="128" y="42"/>
                      <a:pt x="128" y="42"/>
                    </a:cubicBezTo>
                    <a:cubicBezTo>
                      <a:pt x="117" y="34"/>
                      <a:pt x="104" y="29"/>
                      <a:pt x="87" y="29"/>
                    </a:cubicBezTo>
                    <a:cubicBezTo>
                      <a:pt x="56" y="29"/>
                      <a:pt x="36" y="53"/>
                      <a:pt x="36" y="86"/>
                    </a:cubicBezTo>
                    <a:cubicBezTo>
                      <a:pt x="36" y="117"/>
                      <a:pt x="53" y="142"/>
                      <a:pt x="86" y="142"/>
                    </a:cubicBezTo>
                    <a:cubicBezTo>
                      <a:pt x="102" y="142"/>
                      <a:pt x="114" y="137"/>
                      <a:pt x="126" y="131"/>
                    </a:cubicBezTo>
                    <a:cubicBezTo>
                      <a:pt x="135" y="155"/>
                      <a:pt x="135" y="155"/>
                      <a:pt x="135" y="155"/>
                    </a:cubicBezTo>
                    <a:cubicBezTo>
                      <a:pt x="122" y="164"/>
                      <a:pt x="102" y="172"/>
                      <a:pt x="79" y="172"/>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4" name="Freeform 128"/>
              <p:cNvSpPr>
                <a:spLocks/>
              </p:cNvSpPr>
              <p:nvPr userDrawn="1"/>
            </p:nvSpPr>
            <p:spPr bwMode="auto">
              <a:xfrm>
                <a:off x="-3660775" y="6170613"/>
                <a:ext cx="295275" cy="514350"/>
              </a:xfrm>
              <a:custGeom>
                <a:avLst/>
                <a:gdLst/>
                <a:ahLst/>
                <a:cxnLst>
                  <a:cxn ang="0">
                    <a:pos x="106" y="247"/>
                  </a:cxn>
                  <a:cxn ang="0">
                    <a:pos x="106" y="148"/>
                  </a:cxn>
                  <a:cxn ang="0">
                    <a:pos x="80" y="110"/>
                  </a:cxn>
                  <a:cxn ang="0">
                    <a:pos x="36" y="131"/>
                  </a:cxn>
                  <a:cxn ang="0">
                    <a:pos x="36" y="247"/>
                  </a:cxn>
                  <a:cxn ang="0">
                    <a:pos x="0" y="247"/>
                  </a:cxn>
                  <a:cxn ang="0">
                    <a:pos x="0" y="0"/>
                  </a:cxn>
                  <a:cxn ang="0">
                    <a:pos x="36" y="0"/>
                  </a:cxn>
                  <a:cxn ang="0">
                    <a:pos x="36" y="100"/>
                  </a:cxn>
                  <a:cxn ang="0">
                    <a:pos x="92" y="78"/>
                  </a:cxn>
                  <a:cxn ang="0">
                    <a:pos x="142" y="138"/>
                  </a:cxn>
                  <a:cxn ang="0">
                    <a:pos x="142" y="247"/>
                  </a:cxn>
                  <a:cxn ang="0">
                    <a:pos x="106" y="247"/>
                  </a:cxn>
                </a:cxnLst>
                <a:rect l="0" t="0" r="r" b="b"/>
                <a:pathLst>
                  <a:path w="142" h="247">
                    <a:moveTo>
                      <a:pt x="106" y="247"/>
                    </a:moveTo>
                    <a:cubicBezTo>
                      <a:pt x="106" y="148"/>
                      <a:pt x="106" y="148"/>
                      <a:pt x="106" y="148"/>
                    </a:cubicBezTo>
                    <a:cubicBezTo>
                      <a:pt x="106" y="129"/>
                      <a:pt x="103" y="110"/>
                      <a:pt x="80" y="110"/>
                    </a:cubicBezTo>
                    <a:cubicBezTo>
                      <a:pt x="63" y="110"/>
                      <a:pt x="48" y="121"/>
                      <a:pt x="36" y="131"/>
                    </a:cubicBezTo>
                    <a:cubicBezTo>
                      <a:pt x="36" y="247"/>
                      <a:pt x="36" y="247"/>
                      <a:pt x="36" y="247"/>
                    </a:cubicBezTo>
                    <a:cubicBezTo>
                      <a:pt x="0" y="247"/>
                      <a:pt x="0" y="247"/>
                      <a:pt x="0" y="247"/>
                    </a:cubicBezTo>
                    <a:cubicBezTo>
                      <a:pt x="0" y="0"/>
                      <a:pt x="0" y="0"/>
                      <a:pt x="0" y="0"/>
                    </a:cubicBezTo>
                    <a:cubicBezTo>
                      <a:pt x="36" y="0"/>
                      <a:pt x="36" y="0"/>
                      <a:pt x="36" y="0"/>
                    </a:cubicBezTo>
                    <a:cubicBezTo>
                      <a:pt x="36" y="100"/>
                      <a:pt x="36" y="100"/>
                      <a:pt x="36" y="100"/>
                    </a:cubicBezTo>
                    <a:cubicBezTo>
                      <a:pt x="53" y="87"/>
                      <a:pt x="70" y="78"/>
                      <a:pt x="92" y="78"/>
                    </a:cubicBezTo>
                    <a:cubicBezTo>
                      <a:pt x="116" y="78"/>
                      <a:pt x="142" y="91"/>
                      <a:pt x="142" y="138"/>
                    </a:cubicBezTo>
                    <a:cubicBezTo>
                      <a:pt x="142" y="247"/>
                      <a:pt x="142" y="247"/>
                      <a:pt x="142" y="247"/>
                    </a:cubicBezTo>
                    <a:lnTo>
                      <a:pt x="106" y="247"/>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5" name="Freeform 129"/>
              <p:cNvSpPr>
                <a:spLocks/>
              </p:cNvSpPr>
              <p:nvPr userDrawn="1"/>
            </p:nvSpPr>
            <p:spPr bwMode="auto">
              <a:xfrm>
                <a:off x="-3279775" y="6334125"/>
                <a:ext cx="298450" cy="350838"/>
              </a:xfrm>
              <a:custGeom>
                <a:avLst/>
                <a:gdLst/>
                <a:ahLst/>
                <a:cxnLst>
                  <a:cxn ang="0">
                    <a:pos x="107" y="169"/>
                  </a:cxn>
                  <a:cxn ang="0">
                    <a:pos x="107" y="70"/>
                  </a:cxn>
                  <a:cxn ang="0">
                    <a:pos x="81" y="32"/>
                  </a:cxn>
                  <a:cxn ang="0">
                    <a:pos x="36" y="52"/>
                  </a:cxn>
                  <a:cxn ang="0">
                    <a:pos x="36" y="169"/>
                  </a:cxn>
                  <a:cxn ang="0">
                    <a:pos x="0" y="169"/>
                  </a:cxn>
                  <a:cxn ang="0">
                    <a:pos x="0" y="4"/>
                  </a:cxn>
                  <a:cxn ang="0">
                    <a:pos x="30" y="4"/>
                  </a:cxn>
                  <a:cxn ang="0">
                    <a:pos x="35" y="22"/>
                  </a:cxn>
                  <a:cxn ang="0">
                    <a:pos x="93" y="0"/>
                  </a:cxn>
                  <a:cxn ang="0">
                    <a:pos x="143" y="59"/>
                  </a:cxn>
                  <a:cxn ang="0">
                    <a:pos x="143" y="169"/>
                  </a:cxn>
                  <a:cxn ang="0">
                    <a:pos x="107" y="169"/>
                  </a:cxn>
                </a:cxnLst>
                <a:rect l="0" t="0" r="r" b="b"/>
                <a:pathLst>
                  <a:path w="143" h="169">
                    <a:moveTo>
                      <a:pt x="107" y="169"/>
                    </a:moveTo>
                    <a:cubicBezTo>
                      <a:pt x="107" y="70"/>
                      <a:pt x="107" y="70"/>
                      <a:pt x="107" y="70"/>
                    </a:cubicBezTo>
                    <a:cubicBezTo>
                      <a:pt x="107" y="52"/>
                      <a:pt x="104" y="32"/>
                      <a:pt x="81" y="32"/>
                    </a:cubicBezTo>
                    <a:cubicBezTo>
                      <a:pt x="65" y="32"/>
                      <a:pt x="49" y="42"/>
                      <a:pt x="36" y="52"/>
                    </a:cubicBezTo>
                    <a:cubicBezTo>
                      <a:pt x="36" y="169"/>
                      <a:pt x="36" y="169"/>
                      <a:pt x="36" y="169"/>
                    </a:cubicBezTo>
                    <a:cubicBezTo>
                      <a:pt x="0" y="169"/>
                      <a:pt x="0" y="169"/>
                      <a:pt x="0" y="169"/>
                    </a:cubicBezTo>
                    <a:cubicBezTo>
                      <a:pt x="0" y="4"/>
                      <a:pt x="0" y="4"/>
                      <a:pt x="0" y="4"/>
                    </a:cubicBezTo>
                    <a:cubicBezTo>
                      <a:pt x="30" y="4"/>
                      <a:pt x="30" y="4"/>
                      <a:pt x="30" y="4"/>
                    </a:cubicBezTo>
                    <a:cubicBezTo>
                      <a:pt x="35" y="22"/>
                      <a:pt x="35" y="22"/>
                      <a:pt x="35" y="22"/>
                    </a:cubicBezTo>
                    <a:cubicBezTo>
                      <a:pt x="53" y="8"/>
                      <a:pt x="70" y="0"/>
                      <a:pt x="93" y="0"/>
                    </a:cubicBezTo>
                    <a:cubicBezTo>
                      <a:pt x="117" y="0"/>
                      <a:pt x="143" y="16"/>
                      <a:pt x="143" y="59"/>
                    </a:cubicBezTo>
                    <a:cubicBezTo>
                      <a:pt x="143" y="169"/>
                      <a:pt x="143" y="169"/>
                      <a:pt x="143" y="169"/>
                    </a:cubicBezTo>
                    <a:lnTo>
                      <a:pt x="107"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6" name="Freeform 130"/>
              <p:cNvSpPr>
                <a:spLocks noEditPoints="1"/>
              </p:cNvSpPr>
              <p:nvPr userDrawn="1"/>
            </p:nvSpPr>
            <p:spPr bwMode="auto">
              <a:xfrm>
                <a:off x="-2913063" y="6334125"/>
                <a:ext cx="333375" cy="357188"/>
              </a:xfrm>
              <a:custGeom>
                <a:avLst/>
                <a:gdLst/>
                <a:ahLst/>
                <a:cxnLst>
                  <a:cxn ang="0">
                    <a:pos x="137" y="23"/>
                  </a:cxn>
                  <a:cxn ang="0">
                    <a:pos x="160" y="86"/>
                  </a:cxn>
                  <a:cxn ang="0">
                    <a:pos x="136" y="149"/>
                  </a:cxn>
                  <a:cxn ang="0">
                    <a:pos x="79" y="172"/>
                  </a:cxn>
                  <a:cxn ang="0">
                    <a:pos x="24" y="152"/>
                  </a:cxn>
                  <a:cxn ang="0">
                    <a:pos x="0" y="87"/>
                  </a:cxn>
                  <a:cxn ang="0">
                    <a:pos x="23" y="23"/>
                  </a:cxn>
                  <a:cxn ang="0">
                    <a:pos x="79" y="0"/>
                  </a:cxn>
                  <a:cxn ang="0">
                    <a:pos x="137" y="23"/>
                  </a:cxn>
                  <a:cxn ang="0">
                    <a:pos x="37" y="86"/>
                  </a:cxn>
                  <a:cxn ang="0">
                    <a:pos x="80" y="143"/>
                  </a:cxn>
                  <a:cxn ang="0">
                    <a:pos x="122" y="86"/>
                  </a:cxn>
                  <a:cxn ang="0">
                    <a:pos x="79" y="29"/>
                  </a:cxn>
                  <a:cxn ang="0">
                    <a:pos x="37" y="86"/>
                  </a:cxn>
                </a:cxnLst>
                <a:rect l="0" t="0" r="r" b="b"/>
                <a:pathLst>
                  <a:path w="160" h="172">
                    <a:moveTo>
                      <a:pt x="137" y="23"/>
                    </a:moveTo>
                    <a:cubicBezTo>
                      <a:pt x="152" y="38"/>
                      <a:pt x="160" y="60"/>
                      <a:pt x="160" y="86"/>
                    </a:cubicBezTo>
                    <a:cubicBezTo>
                      <a:pt x="160" y="111"/>
                      <a:pt x="151" y="134"/>
                      <a:pt x="136" y="149"/>
                    </a:cubicBezTo>
                    <a:cubicBezTo>
                      <a:pt x="122" y="164"/>
                      <a:pt x="103" y="172"/>
                      <a:pt x="79" y="172"/>
                    </a:cubicBezTo>
                    <a:cubicBezTo>
                      <a:pt x="57" y="172"/>
                      <a:pt x="38" y="165"/>
                      <a:pt x="24" y="152"/>
                    </a:cubicBezTo>
                    <a:cubicBezTo>
                      <a:pt x="8" y="137"/>
                      <a:pt x="0" y="113"/>
                      <a:pt x="0" y="87"/>
                    </a:cubicBezTo>
                    <a:cubicBezTo>
                      <a:pt x="0" y="61"/>
                      <a:pt x="8" y="38"/>
                      <a:pt x="23" y="23"/>
                    </a:cubicBezTo>
                    <a:cubicBezTo>
                      <a:pt x="37" y="8"/>
                      <a:pt x="57" y="0"/>
                      <a:pt x="79" y="0"/>
                    </a:cubicBezTo>
                    <a:cubicBezTo>
                      <a:pt x="103" y="0"/>
                      <a:pt x="123" y="8"/>
                      <a:pt x="137" y="23"/>
                    </a:cubicBezTo>
                    <a:close/>
                    <a:moveTo>
                      <a:pt x="37" y="86"/>
                    </a:moveTo>
                    <a:cubicBezTo>
                      <a:pt x="37" y="120"/>
                      <a:pt x="53" y="143"/>
                      <a:pt x="80" y="143"/>
                    </a:cubicBezTo>
                    <a:cubicBezTo>
                      <a:pt x="108" y="143"/>
                      <a:pt x="122" y="119"/>
                      <a:pt x="122" y="86"/>
                    </a:cubicBezTo>
                    <a:cubicBezTo>
                      <a:pt x="122" y="52"/>
                      <a:pt x="106" y="29"/>
                      <a:pt x="79" y="29"/>
                    </a:cubicBezTo>
                    <a:cubicBezTo>
                      <a:pt x="51" y="29"/>
                      <a:pt x="37" y="52"/>
                      <a:pt x="37" y="8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7" name="Freeform 131"/>
              <p:cNvSpPr>
                <a:spLocks/>
              </p:cNvSpPr>
              <p:nvPr userDrawn="1"/>
            </p:nvSpPr>
            <p:spPr bwMode="auto">
              <a:xfrm>
                <a:off x="-2511425" y="6170613"/>
                <a:ext cx="131762" cy="520700"/>
              </a:xfrm>
              <a:custGeom>
                <a:avLst/>
                <a:gdLst/>
                <a:ahLst/>
                <a:cxnLst>
                  <a:cxn ang="0">
                    <a:pos x="34" y="250"/>
                  </a:cxn>
                  <a:cxn ang="0">
                    <a:pos x="0" y="216"/>
                  </a:cxn>
                  <a:cxn ang="0">
                    <a:pos x="0" y="0"/>
                  </a:cxn>
                  <a:cxn ang="0">
                    <a:pos x="36" y="0"/>
                  </a:cxn>
                  <a:cxn ang="0">
                    <a:pos x="36" y="200"/>
                  </a:cxn>
                  <a:cxn ang="0">
                    <a:pos x="48" y="217"/>
                  </a:cxn>
                  <a:cxn ang="0">
                    <a:pos x="59" y="216"/>
                  </a:cxn>
                  <a:cxn ang="0">
                    <a:pos x="63" y="243"/>
                  </a:cxn>
                  <a:cxn ang="0">
                    <a:pos x="34" y="250"/>
                  </a:cxn>
                </a:cxnLst>
                <a:rect l="0" t="0" r="r" b="b"/>
                <a:pathLst>
                  <a:path w="63" h="250">
                    <a:moveTo>
                      <a:pt x="34" y="250"/>
                    </a:moveTo>
                    <a:cubicBezTo>
                      <a:pt x="10" y="250"/>
                      <a:pt x="0" y="235"/>
                      <a:pt x="0" y="216"/>
                    </a:cubicBezTo>
                    <a:cubicBezTo>
                      <a:pt x="0" y="0"/>
                      <a:pt x="0" y="0"/>
                      <a:pt x="0" y="0"/>
                    </a:cubicBezTo>
                    <a:cubicBezTo>
                      <a:pt x="36" y="0"/>
                      <a:pt x="36" y="0"/>
                      <a:pt x="36" y="0"/>
                    </a:cubicBezTo>
                    <a:cubicBezTo>
                      <a:pt x="36" y="200"/>
                      <a:pt x="36" y="200"/>
                      <a:pt x="36" y="200"/>
                    </a:cubicBezTo>
                    <a:cubicBezTo>
                      <a:pt x="36" y="213"/>
                      <a:pt x="39" y="217"/>
                      <a:pt x="48" y="217"/>
                    </a:cubicBezTo>
                    <a:cubicBezTo>
                      <a:pt x="50" y="217"/>
                      <a:pt x="54" y="217"/>
                      <a:pt x="59" y="216"/>
                    </a:cubicBezTo>
                    <a:cubicBezTo>
                      <a:pt x="63" y="243"/>
                      <a:pt x="63" y="243"/>
                      <a:pt x="63" y="243"/>
                    </a:cubicBezTo>
                    <a:cubicBezTo>
                      <a:pt x="53" y="248"/>
                      <a:pt x="44" y="250"/>
                      <a:pt x="34"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8" name="Freeform 132"/>
              <p:cNvSpPr>
                <a:spLocks noEditPoints="1"/>
              </p:cNvSpPr>
              <p:nvPr userDrawn="1"/>
            </p:nvSpPr>
            <p:spPr bwMode="auto">
              <a:xfrm>
                <a:off x="-2341563" y="6334125"/>
                <a:ext cx="331787" cy="357188"/>
              </a:xfrm>
              <a:custGeom>
                <a:avLst/>
                <a:gdLst/>
                <a:ahLst/>
                <a:cxnLst>
                  <a:cxn ang="0">
                    <a:pos x="137" y="23"/>
                  </a:cxn>
                  <a:cxn ang="0">
                    <a:pos x="160" y="86"/>
                  </a:cxn>
                  <a:cxn ang="0">
                    <a:pos x="136" y="149"/>
                  </a:cxn>
                  <a:cxn ang="0">
                    <a:pos x="79" y="172"/>
                  </a:cxn>
                  <a:cxn ang="0">
                    <a:pos x="24" y="152"/>
                  </a:cxn>
                  <a:cxn ang="0">
                    <a:pos x="0" y="87"/>
                  </a:cxn>
                  <a:cxn ang="0">
                    <a:pos x="23" y="23"/>
                  </a:cxn>
                  <a:cxn ang="0">
                    <a:pos x="79" y="0"/>
                  </a:cxn>
                  <a:cxn ang="0">
                    <a:pos x="137" y="23"/>
                  </a:cxn>
                  <a:cxn ang="0">
                    <a:pos x="36" y="86"/>
                  </a:cxn>
                  <a:cxn ang="0">
                    <a:pos x="80" y="143"/>
                  </a:cxn>
                  <a:cxn ang="0">
                    <a:pos x="122" y="86"/>
                  </a:cxn>
                  <a:cxn ang="0">
                    <a:pos x="79" y="29"/>
                  </a:cxn>
                  <a:cxn ang="0">
                    <a:pos x="36" y="86"/>
                  </a:cxn>
                </a:cxnLst>
                <a:rect l="0" t="0" r="r" b="b"/>
                <a:pathLst>
                  <a:path w="160" h="172">
                    <a:moveTo>
                      <a:pt x="137" y="23"/>
                    </a:moveTo>
                    <a:cubicBezTo>
                      <a:pt x="152" y="38"/>
                      <a:pt x="160" y="60"/>
                      <a:pt x="160" y="86"/>
                    </a:cubicBezTo>
                    <a:cubicBezTo>
                      <a:pt x="160" y="111"/>
                      <a:pt x="151" y="134"/>
                      <a:pt x="136" y="149"/>
                    </a:cubicBezTo>
                    <a:cubicBezTo>
                      <a:pt x="122" y="164"/>
                      <a:pt x="103" y="172"/>
                      <a:pt x="79" y="172"/>
                    </a:cubicBezTo>
                    <a:cubicBezTo>
                      <a:pt x="57" y="172"/>
                      <a:pt x="38" y="165"/>
                      <a:pt x="24" y="152"/>
                    </a:cubicBezTo>
                    <a:cubicBezTo>
                      <a:pt x="8" y="137"/>
                      <a:pt x="0" y="113"/>
                      <a:pt x="0" y="87"/>
                    </a:cubicBezTo>
                    <a:cubicBezTo>
                      <a:pt x="0" y="61"/>
                      <a:pt x="8" y="38"/>
                      <a:pt x="23" y="23"/>
                    </a:cubicBezTo>
                    <a:cubicBezTo>
                      <a:pt x="37" y="8"/>
                      <a:pt x="57" y="0"/>
                      <a:pt x="79" y="0"/>
                    </a:cubicBezTo>
                    <a:cubicBezTo>
                      <a:pt x="103" y="0"/>
                      <a:pt x="123" y="8"/>
                      <a:pt x="137" y="23"/>
                    </a:cubicBezTo>
                    <a:close/>
                    <a:moveTo>
                      <a:pt x="36" y="86"/>
                    </a:moveTo>
                    <a:cubicBezTo>
                      <a:pt x="36" y="120"/>
                      <a:pt x="53" y="143"/>
                      <a:pt x="80" y="143"/>
                    </a:cubicBezTo>
                    <a:cubicBezTo>
                      <a:pt x="108" y="143"/>
                      <a:pt x="122" y="119"/>
                      <a:pt x="122" y="86"/>
                    </a:cubicBezTo>
                    <a:cubicBezTo>
                      <a:pt x="122" y="52"/>
                      <a:pt x="106" y="29"/>
                      <a:pt x="79" y="29"/>
                    </a:cubicBezTo>
                    <a:cubicBezTo>
                      <a:pt x="51" y="29"/>
                      <a:pt x="36" y="52"/>
                      <a:pt x="36" y="8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79" name="Freeform 133"/>
              <p:cNvSpPr>
                <a:spLocks noEditPoints="1"/>
              </p:cNvSpPr>
              <p:nvPr userDrawn="1"/>
            </p:nvSpPr>
            <p:spPr bwMode="auto">
              <a:xfrm>
                <a:off x="-1973263" y="6313488"/>
                <a:ext cx="346075" cy="542925"/>
              </a:xfrm>
              <a:custGeom>
                <a:avLst/>
                <a:gdLst/>
                <a:ahLst/>
                <a:cxnLst>
                  <a:cxn ang="0">
                    <a:pos x="77" y="261"/>
                  </a:cxn>
                  <a:cxn ang="0">
                    <a:pos x="0" y="212"/>
                  </a:cxn>
                  <a:cxn ang="0">
                    <a:pos x="30" y="172"/>
                  </a:cxn>
                  <a:cxn ang="0">
                    <a:pos x="19" y="151"/>
                  </a:cxn>
                  <a:cxn ang="0">
                    <a:pos x="39" y="121"/>
                  </a:cxn>
                  <a:cxn ang="0">
                    <a:pos x="11" y="70"/>
                  </a:cxn>
                  <a:cxn ang="0">
                    <a:pos x="77" y="9"/>
                  </a:cxn>
                  <a:cxn ang="0">
                    <a:pos x="108" y="16"/>
                  </a:cxn>
                  <a:cxn ang="0">
                    <a:pos x="112" y="16"/>
                  </a:cxn>
                  <a:cxn ang="0">
                    <a:pos x="162" y="3"/>
                  </a:cxn>
                  <a:cxn ang="0">
                    <a:pos x="153" y="31"/>
                  </a:cxn>
                  <a:cxn ang="0">
                    <a:pos x="130" y="31"/>
                  </a:cxn>
                  <a:cxn ang="0">
                    <a:pos x="147" y="73"/>
                  </a:cxn>
                  <a:cxn ang="0">
                    <a:pos x="80" y="133"/>
                  </a:cxn>
                  <a:cxn ang="0">
                    <a:pos x="58" y="130"/>
                  </a:cxn>
                  <a:cxn ang="0">
                    <a:pos x="52" y="145"/>
                  </a:cxn>
                  <a:cxn ang="0">
                    <a:pos x="166" y="206"/>
                  </a:cxn>
                  <a:cxn ang="0">
                    <a:pos x="77" y="261"/>
                  </a:cxn>
                  <a:cxn ang="0">
                    <a:pos x="49" y="182"/>
                  </a:cxn>
                  <a:cxn ang="0">
                    <a:pos x="33" y="206"/>
                  </a:cxn>
                  <a:cxn ang="0">
                    <a:pos x="81" y="234"/>
                  </a:cxn>
                  <a:cxn ang="0">
                    <a:pos x="126" y="210"/>
                  </a:cxn>
                  <a:cxn ang="0">
                    <a:pos x="49" y="182"/>
                  </a:cxn>
                  <a:cxn ang="0">
                    <a:pos x="46" y="70"/>
                  </a:cxn>
                  <a:cxn ang="0">
                    <a:pos x="78" y="104"/>
                  </a:cxn>
                  <a:cxn ang="0">
                    <a:pos x="110" y="71"/>
                  </a:cxn>
                  <a:cxn ang="0">
                    <a:pos x="77" y="38"/>
                  </a:cxn>
                  <a:cxn ang="0">
                    <a:pos x="46" y="70"/>
                  </a:cxn>
                </a:cxnLst>
                <a:rect l="0" t="0" r="r" b="b"/>
                <a:pathLst>
                  <a:path w="166" h="261">
                    <a:moveTo>
                      <a:pt x="77" y="261"/>
                    </a:moveTo>
                    <a:cubicBezTo>
                      <a:pt x="28" y="261"/>
                      <a:pt x="0" y="238"/>
                      <a:pt x="0" y="212"/>
                    </a:cubicBezTo>
                    <a:cubicBezTo>
                      <a:pt x="0" y="194"/>
                      <a:pt x="13" y="180"/>
                      <a:pt x="30" y="172"/>
                    </a:cubicBezTo>
                    <a:cubicBezTo>
                      <a:pt x="22" y="168"/>
                      <a:pt x="19" y="159"/>
                      <a:pt x="19" y="151"/>
                    </a:cubicBezTo>
                    <a:cubicBezTo>
                      <a:pt x="19" y="142"/>
                      <a:pt x="25" y="130"/>
                      <a:pt x="39" y="121"/>
                    </a:cubicBezTo>
                    <a:cubicBezTo>
                      <a:pt x="21" y="111"/>
                      <a:pt x="11" y="92"/>
                      <a:pt x="11" y="70"/>
                    </a:cubicBezTo>
                    <a:cubicBezTo>
                      <a:pt x="11" y="38"/>
                      <a:pt x="36" y="9"/>
                      <a:pt x="77" y="9"/>
                    </a:cubicBezTo>
                    <a:cubicBezTo>
                      <a:pt x="90" y="9"/>
                      <a:pt x="100" y="12"/>
                      <a:pt x="108" y="16"/>
                    </a:cubicBezTo>
                    <a:cubicBezTo>
                      <a:pt x="109" y="17"/>
                      <a:pt x="111" y="17"/>
                      <a:pt x="112" y="16"/>
                    </a:cubicBezTo>
                    <a:cubicBezTo>
                      <a:pt x="121" y="7"/>
                      <a:pt x="137" y="0"/>
                      <a:pt x="162" y="3"/>
                    </a:cubicBezTo>
                    <a:cubicBezTo>
                      <a:pt x="153" y="31"/>
                      <a:pt x="153" y="31"/>
                      <a:pt x="153" y="31"/>
                    </a:cubicBezTo>
                    <a:cubicBezTo>
                      <a:pt x="145" y="29"/>
                      <a:pt x="137" y="29"/>
                      <a:pt x="130" y="31"/>
                    </a:cubicBezTo>
                    <a:cubicBezTo>
                      <a:pt x="140" y="42"/>
                      <a:pt x="147" y="55"/>
                      <a:pt x="147" y="73"/>
                    </a:cubicBezTo>
                    <a:cubicBezTo>
                      <a:pt x="147" y="109"/>
                      <a:pt x="117" y="133"/>
                      <a:pt x="80" y="133"/>
                    </a:cubicBezTo>
                    <a:cubicBezTo>
                      <a:pt x="72" y="133"/>
                      <a:pt x="65" y="132"/>
                      <a:pt x="58" y="130"/>
                    </a:cubicBezTo>
                    <a:cubicBezTo>
                      <a:pt x="54" y="135"/>
                      <a:pt x="52" y="139"/>
                      <a:pt x="52" y="145"/>
                    </a:cubicBezTo>
                    <a:cubicBezTo>
                      <a:pt x="52" y="170"/>
                      <a:pt x="166" y="145"/>
                      <a:pt x="166" y="206"/>
                    </a:cubicBezTo>
                    <a:cubicBezTo>
                      <a:pt x="166" y="235"/>
                      <a:pt x="138" y="261"/>
                      <a:pt x="77" y="261"/>
                    </a:cubicBezTo>
                    <a:close/>
                    <a:moveTo>
                      <a:pt x="49" y="182"/>
                    </a:moveTo>
                    <a:cubicBezTo>
                      <a:pt x="43" y="187"/>
                      <a:pt x="33" y="194"/>
                      <a:pt x="33" y="206"/>
                    </a:cubicBezTo>
                    <a:cubicBezTo>
                      <a:pt x="33" y="221"/>
                      <a:pt x="51" y="234"/>
                      <a:pt x="81" y="234"/>
                    </a:cubicBezTo>
                    <a:cubicBezTo>
                      <a:pt x="107" y="234"/>
                      <a:pt x="126" y="225"/>
                      <a:pt x="126" y="210"/>
                    </a:cubicBezTo>
                    <a:cubicBezTo>
                      <a:pt x="126" y="186"/>
                      <a:pt x="69" y="189"/>
                      <a:pt x="49" y="182"/>
                    </a:cubicBezTo>
                    <a:close/>
                    <a:moveTo>
                      <a:pt x="46" y="70"/>
                    </a:moveTo>
                    <a:cubicBezTo>
                      <a:pt x="46" y="89"/>
                      <a:pt x="59" y="104"/>
                      <a:pt x="78" y="104"/>
                    </a:cubicBezTo>
                    <a:cubicBezTo>
                      <a:pt x="97" y="104"/>
                      <a:pt x="110" y="93"/>
                      <a:pt x="110" y="71"/>
                    </a:cubicBezTo>
                    <a:cubicBezTo>
                      <a:pt x="110" y="53"/>
                      <a:pt x="98" y="38"/>
                      <a:pt x="77" y="38"/>
                    </a:cubicBezTo>
                    <a:cubicBezTo>
                      <a:pt x="60" y="38"/>
                      <a:pt x="46" y="50"/>
                      <a:pt x="46" y="7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0" name="Freeform 134"/>
              <p:cNvSpPr>
                <a:spLocks/>
              </p:cNvSpPr>
              <p:nvPr userDrawn="1"/>
            </p:nvSpPr>
            <p:spPr bwMode="auto">
              <a:xfrm>
                <a:off x="-1633538" y="6342063"/>
                <a:ext cx="368300" cy="514350"/>
              </a:xfrm>
              <a:custGeom>
                <a:avLst/>
                <a:gdLst/>
                <a:ahLst/>
                <a:cxnLst>
                  <a:cxn ang="0">
                    <a:pos x="114" y="174"/>
                  </a:cxn>
                  <a:cxn ang="0">
                    <a:pos x="36" y="247"/>
                  </a:cxn>
                  <a:cxn ang="0">
                    <a:pos x="0" y="240"/>
                  </a:cxn>
                  <a:cxn ang="0">
                    <a:pos x="9" y="212"/>
                  </a:cxn>
                  <a:cxn ang="0">
                    <a:pos x="34" y="218"/>
                  </a:cxn>
                  <a:cxn ang="0">
                    <a:pos x="81" y="165"/>
                  </a:cxn>
                  <a:cxn ang="0">
                    <a:pos x="6" y="0"/>
                  </a:cxn>
                  <a:cxn ang="0">
                    <a:pos x="45" y="0"/>
                  </a:cxn>
                  <a:cxn ang="0">
                    <a:pos x="99" y="123"/>
                  </a:cxn>
                  <a:cxn ang="0">
                    <a:pos x="99" y="123"/>
                  </a:cxn>
                  <a:cxn ang="0">
                    <a:pos x="141" y="0"/>
                  </a:cxn>
                  <a:cxn ang="0">
                    <a:pos x="177" y="0"/>
                  </a:cxn>
                  <a:cxn ang="0">
                    <a:pos x="114" y="174"/>
                  </a:cxn>
                </a:cxnLst>
                <a:rect l="0" t="0" r="r" b="b"/>
                <a:pathLst>
                  <a:path w="177" h="247">
                    <a:moveTo>
                      <a:pt x="114" y="174"/>
                    </a:moveTo>
                    <a:cubicBezTo>
                      <a:pt x="91" y="238"/>
                      <a:pt x="64" y="247"/>
                      <a:pt x="36" y="247"/>
                    </a:cubicBezTo>
                    <a:cubicBezTo>
                      <a:pt x="21" y="247"/>
                      <a:pt x="10" y="244"/>
                      <a:pt x="0" y="240"/>
                    </a:cubicBezTo>
                    <a:cubicBezTo>
                      <a:pt x="9" y="212"/>
                      <a:pt x="9" y="212"/>
                      <a:pt x="9" y="212"/>
                    </a:cubicBezTo>
                    <a:cubicBezTo>
                      <a:pt x="17" y="216"/>
                      <a:pt x="24" y="218"/>
                      <a:pt x="34" y="218"/>
                    </a:cubicBezTo>
                    <a:cubicBezTo>
                      <a:pt x="52" y="218"/>
                      <a:pt x="69" y="204"/>
                      <a:pt x="81" y="165"/>
                    </a:cubicBezTo>
                    <a:cubicBezTo>
                      <a:pt x="6" y="0"/>
                      <a:pt x="6" y="0"/>
                      <a:pt x="6" y="0"/>
                    </a:cubicBezTo>
                    <a:cubicBezTo>
                      <a:pt x="45" y="0"/>
                      <a:pt x="45" y="0"/>
                      <a:pt x="45" y="0"/>
                    </a:cubicBezTo>
                    <a:cubicBezTo>
                      <a:pt x="99" y="123"/>
                      <a:pt x="99" y="123"/>
                      <a:pt x="99" y="123"/>
                    </a:cubicBezTo>
                    <a:cubicBezTo>
                      <a:pt x="99" y="123"/>
                      <a:pt x="99" y="123"/>
                      <a:pt x="99" y="123"/>
                    </a:cubicBezTo>
                    <a:cubicBezTo>
                      <a:pt x="141" y="0"/>
                      <a:pt x="141" y="0"/>
                      <a:pt x="141" y="0"/>
                    </a:cubicBezTo>
                    <a:cubicBezTo>
                      <a:pt x="177" y="0"/>
                      <a:pt x="177" y="0"/>
                      <a:pt x="177" y="0"/>
                    </a:cubicBezTo>
                    <a:lnTo>
                      <a:pt x="114" y="174"/>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1" name="Freeform 135"/>
              <p:cNvSpPr>
                <a:spLocks noEditPoints="1"/>
              </p:cNvSpPr>
              <p:nvPr userDrawn="1"/>
            </p:nvSpPr>
            <p:spPr bwMode="auto">
              <a:xfrm>
                <a:off x="-5624513" y="4857750"/>
                <a:ext cx="1119187" cy="868363"/>
              </a:xfrm>
              <a:custGeom>
                <a:avLst/>
                <a:gdLst/>
                <a:ahLst/>
                <a:cxnLst>
                  <a:cxn ang="0">
                    <a:pos x="530" y="121"/>
                  </a:cxn>
                  <a:cxn ang="0">
                    <a:pos x="533" y="92"/>
                  </a:cxn>
                  <a:cxn ang="0">
                    <a:pos x="534" y="81"/>
                  </a:cxn>
                  <a:cxn ang="0">
                    <a:pos x="533" y="66"/>
                  </a:cxn>
                  <a:cxn ang="0">
                    <a:pos x="494" y="13"/>
                  </a:cxn>
                  <a:cxn ang="0">
                    <a:pos x="463" y="12"/>
                  </a:cxn>
                  <a:cxn ang="0">
                    <a:pos x="483" y="61"/>
                  </a:cxn>
                  <a:cxn ang="0">
                    <a:pos x="485" y="78"/>
                  </a:cxn>
                  <a:cxn ang="0">
                    <a:pos x="485" y="96"/>
                  </a:cxn>
                  <a:cxn ang="0">
                    <a:pos x="472" y="163"/>
                  </a:cxn>
                  <a:cxn ang="0">
                    <a:pos x="463" y="183"/>
                  </a:cxn>
                  <a:cxn ang="0">
                    <a:pos x="448" y="216"/>
                  </a:cxn>
                  <a:cxn ang="0">
                    <a:pos x="410" y="274"/>
                  </a:cxn>
                  <a:cxn ang="0">
                    <a:pos x="360" y="333"/>
                  </a:cxn>
                  <a:cxn ang="0">
                    <a:pos x="347" y="349"/>
                  </a:cxn>
                  <a:cxn ang="0">
                    <a:pos x="327" y="368"/>
                  </a:cxn>
                  <a:cxn ang="0">
                    <a:pos x="306" y="378"/>
                  </a:cxn>
                  <a:cxn ang="0">
                    <a:pos x="289" y="387"/>
                  </a:cxn>
                  <a:cxn ang="0">
                    <a:pos x="256" y="330"/>
                  </a:cxn>
                  <a:cxn ang="0">
                    <a:pos x="268" y="286"/>
                  </a:cxn>
                  <a:cxn ang="0">
                    <a:pos x="275" y="271"/>
                  </a:cxn>
                  <a:cxn ang="0">
                    <a:pos x="304" y="207"/>
                  </a:cxn>
                  <a:cxn ang="0">
                    <a:pos x="254" y="226"/>
                  </a:cxn>
                  <a:cxn ang="0">
                    <a:pos x="181" y="291"/>
                  </a:cxn>
                  <a:cxn ang="0">
                    <a:pos x="147" y="325"/>
                  </a:cxn>
                  <a:cxn ang="0">
                    <a:pos x="89" y="373"/>
                  </a:cxn>
                  <a:cxn ang="0">
                    <a:pos x="55" y="397"/>
                  </a:cxn>
                  <a:cxn ang="0">
                    <a:pos x="23" y="388"/>
                  </a:cxn>
                  <a:cxn ang="0">
                    <a:pos x="31" y="343"/>
                  </a:cxn>
                  <a:cxn ang="0">
                    <a:pos x="53" y="301"/>
                  </a:cxn>
                  <a:cxn ang="0">
                    <a:pos x="61" y="286"/>
                  </a:cxn>
                  <a:cxn ang="0">
                    <a:pos x="79" y="259"/>
                  </a:cxn>
                  <a:cxn ang="0">
                    <a:pos x="89" y="246"/>
                  </a:cxn>
                  <a:cxn ang="0">
                    <a:pos x="101" y="229"/>
                  </a:cxn>
                  <a:cxn ang="0">
                    <a:pos x="107" y="221"/>
                  </a:cxn>
                  <a:cxn ang="0">
                    <a:pos x="110" y="217"/>
                  </a:cxn>
                  <a:cxn ang="0">
                    <a:pos x="114" y="213"/>
                  </a:cxn>
                  <a:cxn ang="0">
                    <a:pos x="125" y="198"/>
                  </a:cxn>
                  <a:cxn ang="0">
                    <a:pos x="150" y="172"/>
                  </a:cxn>
                  <a:cxn ang="0">
                    <a:pos x="166" y="158"/>
                  </a:cxn>
                  <a:cxn ang="0">
                    <a:pos x="184" y="146"/>
                  </a:cxn>
                  <a:cxn ang="0">
                    <a:pos x="201" y="138"/>
                  </a:cxn>
                  <a:cxn ang="0">
                    <a:pos x="161" y="119"/>
                  </a:cxn>
                  <a:cxn ang="0">
                    <a:pos x="104" y="173"/>
                  </a:cxn>
                  <a:cxn ang="0">
                    <a:pos x="51" y="238"/>
                  </a:cxn>
                  <a:cxn ang="0">
                    <a:pos x="26" y="285"/>
                  </a:cxn>
                  <a:cxn ang="0">
                    <a:pos x="5" y="339"/>
                  </a:cxn>
                  <a:cxn ang="0">
                    <a:pos x="12" y="405"/>
                  </a:cxn>
                  <a:cxn ang="0">
                    <a:pos x="90" y="404"/>
                  </a:cxn>
                  <a:cxn ang="0">
                    <a:pos x="150" y="360"/>
                  </a:cxn>
                  <a:cxn ang="0">
                    <a:pos x="210" y="298"/>
                  </a:cxn>
                  <a:cxn ang="0">
                    <a:pos x="223" y="284"/>
                  </a:cxn>
                  <a:cxn ang="0">
                    <a:pos x="230" y="315"/>
                  </a:cxn>
                  <a:cxn ang="0">
                    <a:pos x="232" y="366"/>
                  </a:cxn>
                  <a:cxn ang="0">
                    <a:pos x="256" y="394"/>
                  </a:cxn>
                  <a:cxn ang="0">
                    <a:pos x="314" y="400"/>
                  </a:cxn>
                  <a:cxn ang="0">
                    <a:pos x="330" y="393"/>
                  </a:cxn>
                  <a:cxn ang="0">
                    <a:pos x="391" y="341"/>
                  </a:cxn>
                  <a:cxn ang="0">
                    <a:pos x="455" y="271"/>
                  </a:cxn>
                  <a:cxn ang="0">
                    <a:pos x="507" y="192"/>
                  </a:cxn>
                  <a:cxn ang="0">
                    <a:pos x="534" y="78"/>
                  </a:cxn>
                </a:cxnLst>
                <a:rect l="0" t="0" r="r" b="b"/>
                <a:pathLst>
                  <a:path w="537" h="417">
                    <a:moveTo>
                      <a:pt x="524" y="154"/>
                    </a:moveTo>
                    <a:cubicBezTo>
                      <a:pt x="524" y="154"/>
                      <a:pt x="524" y="153"/>
                      <a:pt x="524" y="152"/>
                    </a:cubicBezTo>
                    <a:cubicBezTo>
                      <a:pt x="525" y="151"/>
                      <a:pt x="524" y="149"/>
                      <a:pt x="524" y="148"/>
                    </a:cubicBezTo>
                    <a:cubicBezTo>
                      <a:pt x="525" y="147"/>
                      <a:pt x="525" y="149"/>
                      <a:pt x="526" y="147"/>
                    </a:cubicBezTo>
                    <a:cubicBezTo>
                      <a:pt x="526" y="143"/>
                      <a:pt x="527" y="142"/>
                      <a:pt x="527" y="143"/>
                    </a:cubicBezTo>
                    <a:cubicBezTo>
                      <a:pt x="528" y="143"/>
                      <a:pt x="528" y="143"/>
                      <a:pt x="528" y="140"/>
                    </a:cubicBezTo>
                    <a:cubicBezTo>
                      <a:pt x="529" y="139"/>
                      <a:pt x="529" y="137"/>
                      <a:pt x="529" y="137"/>
                    </a:cubicBezTo>
                    <a:cubicBezTo>
                      <a:pt x="530" y="137"/>
                      <a:pt x="530" y="134"/>
                      <a:pt x="530" y="133"/>
                    </a:cubicBezTo>
                    <a:cubicBezTo>
                      <a:pt x="530" y="132"/>
                      <a:pt x="530" y="131"/>
                      <a:pt x="530" y="131"/>
                    </a:cubicBezTo>
                    <a:cubicBezTo>
                      <a:pt x="530" y="131"/>
                      <a:pt x="530" y="131"/>
                      <a:pt x="530" y="130"/>
                    </a:cubicBezTo>
                    <a:cubicBezTo>
                      <a:pt x="530" y="130"/>
                      <a:pt x="530" y="129"/>
                      <a:pt x="529" y="127"/>
                    </a:cubicBezTo>
                    <a:cubicBezTo>
                      <a:pt x="529" y="126"/>
                      <a:pt x="528" y="125"/>
                      <a:pt x="528" y="123"/>
                    </a:cubicBezTo>
                    <a:cubicBezTo>
                      <a:pt x="528" y="124"/>
                      <a:pt x="529" y="124"/>
                      <a:pt x="530" y="121"/>
                    </a:cubicBezTo>
                    <a:cubicBezTo>
                      <a:pt x="530" y="120"/>
                      <a:pt x="530" y="119"/>
                      <a:pt x="531" y="118"/>
                    </a:cubicBezTo>
                    <a:cubicBezTo>
                      <a:pt x="531" y="116"/>
                      <a:pt x="532" y="115"/>
                      <a:pt x="532" y="115"/>
                    </a:cubicBezTo>
                    <a:cubicBezTo>
                      <a:pt x="532" y="114"/>
                      <a:pt x="532" y="114"/>
                      <a:pt x="532" y="113"/>
                    </a:cubicBezTo>
                    <a:cubicBezTo>
                      <a:pt x="532" y="113"/>
                      <a:pt x="532" y="110"/>
                      <a:pt x="532" y="110"/>
                    </a:cubicBezTo>
                    <a:cubicBezTo>
                      <a:pt x="532" y="109"/>
                      <a:pt x="532" y="107"/>
                      <a:pt x="532" y="107"/>
                    </a:cubicBezTo>
                    <a:cubicBezTo>
                      <a:pt x="532" y="107"/>
                      <a:pt x="532" y="107"/>
                      <a:pt x="532" y="105"/>
                    </a:cubicBezTo>
                    <a:cubicBezTo>
                      <a:pt x="532" y="103"/>
                      <a:pt x="533" y="104"/>
                      <a:pt x="533" y="101"/>
                    </a:cubicBezTo>
                    <a:cubicBezTo>
                      <a:pt x="533" y="100"/>
                      <a:pt x="533" y="99"/>
                      <a:pt x="533" y="98"/>
                    </a:cubicBezTo>
                    <a:cubicBezTo>
                      <a:pt x="533" y="98"/>
                      <a:pt x="534" y="97"/>
                      <a:pt x="533" y="96"/>
                    </a:cubicBezTo>
                    <a:cubicBezTo>
                      <a:pt x="532" y="97"/>
                      <a:pt x="533" y="94"/>
                      <a:pt x="533" y="95"/>
                    </a:cubicBezTo>
                    <a:cubicBezTo>
                      <a:pt x="533" y="95"/>
                      <a:pt x="533" y="95"/>
                      <a:pt x="533" y="95"/>
                    </a:cubicBezTo>
                    <a:cubicBezTo>
                      <a:pt x="535" y="95"/>
                      <a:pt x="533" y="95"/>
                      <a:pt x="533" y="94"/>
                    </a:cubicBezTo>
                    <a:cubicBezTo>
                      <a:pt x="536" y="94"/>
                      <a:pt x="534" y="94"/>
                      <a:pt x="533" y="92"/>
                    </a:cubicBezTo>
                    <a:cubicBezTo>
                      <a:pt x="533" y="92"/>
                      <a:pt x="534" y="92"/>
                      <a:pt x="534" y="92"/>
                    </a:cubicBezTo>
                    <a:cubicBezTo>
                      <a:pt x="533" y="92"/>
                      <a:pt x="533" y="91"/>
                      <a:pt x="534" y="91"/>
                    </a:cubicBezTo>
                    <a:cubicBezTo>
                      <a:pt x="534" y="90"/>
                      <a:pt x="535" y="90"/>
                      <a:pt x="534" y="90"/>
                    </a:cubicBezTo>
                    <a:cubicBezTo>
                      <a:pt x="534" y="89"/>
                      <a:pt x="533" y="88"/>
                      <a:pt x="534" y="88"/>
                    </a:cubicBezTo>
                    <a:cubicBezTo>
                      <a:pt x="533" y="86"/>
                      <a:pt x="534" y="86"/>
                      <a:pt x="534" y="86"/>
                    </a:cubicBezTo>
                    <a:cubicBezTo>
                      <a:pt x="534" y="85"/>
                      <a:pt x="534" y="85"/>
                      <a:pt x="534" y="85"/>
                    </a:cubicBezTo>
                    <a:cubicBezTo>
                      <a:pt x="534" y="85"/>
                      <a:pt x="534" y="86"/>
                      <a:pt x="534" y="86"/>
                    </a:cubicBezTo>
                    <a:cubicBezTo>
                      <a:pt x="535" y="85"/>
                      <a:pt x="535" y="85"/>
                      <a:pt x="535" y="84"/>
                    </a:cubicBezTo>
                    <a:cubicBezTo>
                      <a:pt x="535" y="84"/>
                      <a:pt x="534" y="84"/>
                      <a:pt x="534" y="84"/>
                    </a:cubicBezTo>
                    <a:cubicBezTo>
                      <a:pt x="535" y="85"/>
                      <a:pt x="533" y="84"/>
                      <a:pt x="534" y="83"/>
                    </a:cubicBezTo>
                    <a:cubicBezTo>
                      <a:pt x="534" y="83"/>
                      <a:pt x="534" y="83"/>
                      <a:pt x="534" y="83"/>
                    </a:cubicBezTo>
                    <a:cubicBezTo>
                      <a:pt x="534" y="82"/>
                      <a:pt x="532" y="81"/>
                      <a:pt x="534" y="81"/>
                    </a:cubicBezTo>
                    <a:cubicBezTo>
                      <a:pt x="535" y="81"/>
                      <a:pt x="533" y="80"/>
                      <a:pt x="534" y="81"/>
                    </a:cubicBezTo>
                    <a:cubicBezTo>
                      <a:pt x="534" y="81"/>
                      <a:pt x="534" y="80"/>
                      <a:pt x="534" y="80"/>
                    </a:cubicBezTo>
                    <a:cubicBezTo>
                      <a:pt x="535" y="80"/>
                      <a:pt x="537" y="82"/>
                      <a:pt x="534" y="79"/>
                    </a:cubicBezTo>
                    <a:cubicBezTo>
                      <a:pt x="534" y="79"/>
                      <a:pt x="534" y="78"/>
                      <a:pt x="534" y="78"/>
                    </a:cubicBezTo>
                    <a:cubicBezTo>
                      <a:pt x="534" y="78"/>
                      <a:pt x="535" y="78"/>
                      <a:pt x="534" y="77"/>
                    </a:cubicBezTo>
                    <a:cubicBezTo>
                      <a:pt x="534" y="76"/>
                      <a:pt x="535" y="77"/>
                      <a:pt x="534" y="75"/>
                    </a:cubicBezTo>
                    <a:cubicBezTo>
                      <a:pt x="533" y="75"/>
                      <a:pt x="533" y="74"/>
                      <a:pt x="534" y="74"/>
                    </a:cubicBezTo>
                    <a:cubicBezTo>
                      <a:pt x="534" y="74"/>
                      <a:pt x="534" y="74"/>
                      <a:pt x="534" y="74"/>
                    </a:cubicBezTo>
                    <a:cubicBezTo>
                      <a:pt x="534" y="74"/>
                      <a:pt x="534" y="74"/>
                      <a:pt x="535" y="74"/>
                    </a:cubicBezTo>
                    <a:cubicBezTo>
                      <a:pt x="534" y="74"/>
                      <a:pt x="536" y="73"/>
                      <a:pt x="534" y="72"/>
                    </a:cubicBezTo>
                    <a:cubicBezTo>
                      <a:pt x="532" y="71"/>
                      <a:pt x="532" y="73"/>
                      <a:pt x="534" y="70"/>
                    </a:cubicBezTo>
                    <a:cubicBezTo>
                      <a:pt x="535" y="69"/>
                      <a:pt x="534" y="69"/>
                      <a:pt x="534" y="69"/>
                    </a:cubicBezTo>
                    <a:cubicBezTo>
                      <a:pt x="534" y="69"/>
                      <a:pt x="533" y="67"/>
                      <a:pt x="534" y="68"/>
                    </a:cubicBezTo>
                    <a:cubicBezTo>
                      <a:pt x="535" y="68"/>
                      <a:pt x="533" y="66"/>
                      <a:pt x="533" y="66"/>
                    </a:cubicBezTo>
                    <a:cubicBezTo>
                      <a:pt x="533" y="65"/>
                      <a:pt x="533" y="65"/>
                      <a:pt x="533" y="64"/>
                    </a:cubicBezTo>
                    <a:cubicBezTo>
                      <a:pt x="533" y="63"/>
                      <a:pt x="532" y="61"/>
                      <a:pt x="532" y="59"/>
                    </a:cubicBezTo>
                    <a:cubicBezTo>
                      <a:pt x="532" y="58"/>
                      <a:pt x="531" y="56"/>
                      <a:pt x="531" y="54"/>
                    </a:cubicBezTo>
                    <a:cubicBezTo>
                      <a:pt x="530" y="52"/>
                      <a:pt x="529" y="50"/>
                      <a:pt x="528" y="48"/>
                    </a:cubicBezTo>
                    <a:cubicBezTo>
                      <a:pt x="527" y="47"/>
                      <a:pt x="526" y="44"/>
                      <a:pt x="525" y="42"/>
                    </a:cubicBezTo>
                    <a:cubicBezTo>
                      <a:pt x="524" y="40"/>
                      <a:pt x="522" y="36"/>
                      <a:pt x="521" y="36"/>
                    </a:cubicBezTo>
                    <a:cubicBezTo>
                      <a:pt x="520" y="34"/>
                      <a:pt x="519" y="33"/>
                      <a:pt x="518" y="31"/>
                    </a:cubicBezTo>
                    <a:cubicBezTo>
                      <a:pt x="517" y="29"/>
                      <a:pt x="515" y="29"/>
                      <a:pt x="513" y="28"/>
                    </a:cubicBezTo>
                    <a:cubicBezTo>
                      <a:pt x="512" y="28"/>
                      <a:pt x="510" y="25"/>
                      <a:pt x="508" y="26"/>
                    </a:cubicBezTo>
                    <a:cubicBezTo>
                      <a:pt x="508" y="24"/>
                      <a:pt x="508" y="25"/>
                      <a:pt x="507" y="23"/>
                    </a:cubicBezTo>
                    <a:cubicBezTo>
                      <a:pt x="506" y="22"/>
                      <a:pt x="505" y="20"/>
                      <a:pt x="503" y="19"/>
                    </a:cubicBezTo>
                    <a:cubicBezTo>
                      <a:pt x="502" y="18"/>
                      <a:pt x="500" y="17"/>
                      <a:pt x="499" y="16"/>
                    </a:cubicBezTo>
                    <a:cubicBezTo>
                      <a:pt x="497" y="14"/>
                      <a:pt x="495" y="14"/>
                      <a:pt x="494" y="13"/>
                    </a:cubicBezTo>
                    <a:cubicBezTo>
                      <a:pt x="492" y="12"/>
                      <a:pt x="490" y="11"/>
                      <a:pt x="488" y="11"/>
                    </a:cubicBezTo>
                    <a:cubicBezTo>
                      <a:pt x="487" y="10"/>
                      <a:pt x="485" y="8"/>
                      <a:pt x="483" y="8"/>
                    </a:cubicBezTo>
                    <a:cubicBezTo>
                      <a:pt x="482" y="7"/>
                      <a:pt x="480" y="5"/>
                      <a:pt x="478" y="5"/>
                    </a:cubicBezTo>
                    <a:cubicBezTo>
                      <a:pt x="478" y="4"/>
                      <a:pt x="477" y="4"/>
                      <a:pt x="476" y="4"/>
                    </a:cubicBezTo>
                    <a:cubicBezTo>
                      <a:pt x="475" y="3"/>
                      <a:pt x="474" y="2"/>
                      <a:pt x="473" y="2"/>
                    </a:cubicBezTo>
                    <a:cubicBezTo>
                      <a:pt x="472" y="3"/>
                      <a:pt x="471" y="1"/>
                      <a:pt x="471" y="2"/>
                    </a:cubicBezTo>
                    <a:cubicBezTo>
                      <a:pt x="470" y="2"/>
                      <a:pt x="469" y="1"/>
                      <a:pt x="468" y="1"/>
                    </a:cubicBezTo>
                    <a:cubicBezTo>
                      <a:pt x="467" y="0"/>
                      <a:pt x="466" y="1"/>
                      <a:pt x="464" y="0"/>
                    </a:cubicBezTo>
                    <a:cubicBezTo>
                      <a:pt x="463" y="0"/>
                      <a:pt x="462" y="1"/>
                      <a:pt x="461" y="2"/>
                    </a:cubicBezTo>
                    <a:cubicBezTo>
                      <a:pt x="461" y="3"/>
                      <a:pt x="461" y="5"/>
                      <a:pt x="461" y="5"/>
                    </a:cubicBezTo>
                    <a:cubicBezTo>
                      <a:pt x="461" y="4"/>
                      <a:pt x="461" y="7"/>
                      <a:pt x="462" y="8"/>
                    </a:cubicBezTo>
                    <a:cubicBezTo>
                      <a:pt x="462" y="6"/>
                      <a:pt x="462" y="7"/>
                      <a:pt x="462" y="10"/>
                    </a:cubicBezTo>
                    <a:cubicBezTo>
                      <a:pt x="462" y="10"/>
                      <a:pt x="463" y="11"/>
                      <a:pt x="463" y="12"/>
                    </a:cubicBezTo>
                    <a:cubicBezTo>
                      <a:pt x="464" y="13"/>
                      <a:pt x="464" y="14"/>
                      <a:pt x="464" y="15"/>
                    </a:cubicBezTo>
                    <a:cubicBezTo>
                      <a:pt x="465" y="16"/>
                      <a:pt x="465" y="18"/>
                      <a:pt x="466" y="17"/>
                    </a:cubicBezTo>
                    <a:cubicBezTo>
                      <a:pt x="467" y="17"/>
                      <a:pt x="467" y="17"/>
                      <a:pt x="468" y="20"/>
                    </a:cubicBezTo>
                    <a:cubicBezTo>
                      <a:pt x="468" y="21"/>
                      <a:pt x="469" y="21"/>
                      <a:pt x="469" y="23"/>
                    </a:cubicBezTo>
                    <a:cubicBezTo>
                      <a:pt x="470" y="25"/>
                      <a:pt x="471" y="27"/>
                      <a:pt x="472" y="30"/>
                    </a:cubicBezTo>
                    <a:cubicBezTo>
                      <a:pt x="473" y="30"/>
                      <a:pt x="473" y="35"/>
                      <a:pt x="474" y="36"/>
                    </a:cubicBezTo>
                    <a:cubicBezTo>
                      <a:pt x="475" y="38"/>
                      <a:pt x="476" y="41"/>
                      <a:pt x="477" y="43"/>
                    </a:cubicBezTo>
                    <a:cubicBezTo>
                      <a:pt x="477" y="44"/>
                      <a:pt x="478" y="47"/>
                      <a:pt x="479" y="49"/>
                    </a:cubicBezTo>
                    <a:cubicBezTo>
                      <a:pt x="479" y="50"/>
                      <a:pt x="479" y="51"/>
                      <a:pt x="480" y="52"/>
                    </a:cubicBezTo>
                    <a:cubicBezTo>
                      <a:pt x="480" y="54"/>
                      <a:pt x="480" y="55"/>
                      <a:pt x="481" y="56"/>
                    </a:cubicBezTo>
                    <a:cubicBezTo>
                      <a:pt x="481" y="56"/>
                      <a:pt x="482" y="58"/>
                      <a:pt x="481" y="58"/>
                    </a:cubicBezTo>
                    <a:cubicBezTo>
                      <a:pt x="481" y="59"/>
                      <a:pt x="481" y="59"/>
                      <a:pt x="482" y="60"/>
                    </a:cubicBezTo>
                    <a:cubicBezTo>
                      <a:pt x="483" y="59"/>
                      <a:pt x="483" y="60"/>
                      <a:pt x="483" y="61"/>
                    </a:cubicBezTo>
                    <a:cubicBezTo>
                      <a:pt x="485" y="63"/>
                      <a:pt x="483" y="63"/>
                      <a:pt x="483" y="62"/>
                    </a:cubicBezTo>
                    <a:cubicBezTo>
                      <a:pt x="482" y="63"/>
                      <a:pt x="484" y="63"/>
                      <a:pt x="483" y="64"/>
                    </a:cubicBezTo>
                    <a:cubicBezTo>
                      <a:pt x="485" y="63"/>
                      <a:pt x="484" y="65"/>
                      <a:pt x="484" y="65"/>
                    </a:cubicBezTo>
                    <a:cubicBezTo>
                      <a:pt x="484" y="66"/>
                      <a:pt x="484" y="66"/>
                      <a:pt x="484" y="67"/>
                    </a:cubicBezTo>
                    <a:cubicBezTo>
                      <a:pt x="484" y="66"/>
                      <a:pt x="484" y="66"/>
                      <a:pt x="484" y="66"/>
                    </a:cubicBezTo>
                    <a:cubicBezTo>
                      <a:pt x="486" y="66"/>
                      <a:pt x="486" y="68"/>
                      <a:pt x="485" y="67"/>
                    </a:cubicBezTo>
                    <a:cubicBezTo>
                      <a:pt x="485" y="69"/>
                      <a:pt x="486" y="69"/>
                      <a:pt x="485" y="69"/>
                    </a:cubicBezTo>
                    <a:cubicBezTo>
                      <a:pt x="485" y="69"/>
                      <a:pt x="484" y="69"/>
                      <a:pt x="484" y="70"/>
                    </a:cubicBezTo>
                    <a:cubicBezTo>
                      <a:pt x="486" y="69"/>
                      <a:pt x="483" y="70"/>
                      <a:pt x="485" y="72"/>
                    </a:cubicBezTo>
                    <a:cubicBezTo>
                      <a:pt x="485" y="72"/>
                      <a:pt x="485" y="73"/>
                      <a:pt x="485" y="73"/>
                    </a:cubicBezTo>
                    <a:cubicBezTo>
                      <a:pt x="485" y="73"/>
                      <a:pt x="484" y="73"/>
                      <a:pt x="485" y="75"/>
                    </a:cubicBezTo>
                    <a:cubicBezTo>
                      <a:pt x="485" y="76"/>
                      <a:pt x="484" y="74"/>
                      <a:pt x="485" y="76"/>
                    </a:cubicBezTo>
                    <a:cubicBezTo>
                      <a:pt x="484" y="77"/>
                      <a:pt x="485" y="78"/>
                      <a:pt x="485" y="78"/>
                    </a:cubicBezTo>
                    <a:cubicBezTo>
                      <a:pt x="487" y="78"/>
                      <a:pt x="487" y="79"/>
                      <a:pt x="486" y="79"/>
                    </a:cubicBezTo>
                    <a:cubicBezTo>
                      <a:pt x="485" y="80"/>
                      <a:pt x="485" y="80"/>
                      <a:pt x="485" y="80"/>
                    </a:cubicBezTo>
                    <a:cubicBezTo>
                      <a:pt x="485" y="81"/>
                      <a:pt x="485" y="81"/>
                      <a:pt x="485" y="81"/>
                    </a:cubicBezTo>
                    <a:cubicBezTo>
                      <a:pt x="486" y="80"/>
                      <a:pt x="484" y="81"/>
                      <a:pt x="485" y="83"/>
                    </a:cubicBezTo>
                    <a:cubicBezTo>
                      <a:pt x="485" y="83"/>
                      <a:pt x="483" y="82"/>
                      <a:pt x="485" y="84"/>
                    </a:cubicBezTo>
                    <a:cubicBezTo>
                      <a:pt x="484" y="85"/>
                      <a:pt x="484" y="84"/>
                      <a:pt x="485" y="85"/>
                    </a:cubicBezTo>
                    <a:cubicBezTo>
                      <a:pt x="484" y="83"/>
                      <a:pt x="486" y="87"/>
                      <a:pt x="485" y="86"/>
                    </a:cubicBezTo>
                    <a:cubicBezTo>
                      <a:pt x="485" y="87"/>
                      <a:pt x="485" y="86"/>
                      <a:pt x="485" y="88"/>
                    </a:cubicBezTo>
                    <a:cubicBezTo>
                      <a:pt x="486" y="88"/>
                      <a:pt x="485" y="89"/>
                      <a:pt x="485" y="90"/>
                    </a:cubicBezTo>
                    <a:cubicBezTo>
                      <a:pt x="486" y="90"/>
                      <a:pt x="485" y="89"/>
                      <a:pt x="485" y="91"/>
                    </a:cubicBezTo>
                    <a:cubicBezTo>
                      <a:pt x="485" y="92"/>
                      <a:pt x="486" y="93"/>
                      <a:pt x="485" y="93"/>
                    </a:cubicBezTo>
                    <a:cubicBezTo>
                      <a:pt x="487" y="94"/>
                      <a:pt x="485" y="94"/>
                      <a:pt x="485" y="94"/>
                    </a:cubicBezTo>
                    <a:cubicBezTo>
                      <a:pt x="484" y="95"/>
                      <a:pt x="485" y="95"/>
                      <a:pt x="485" y="96"/>
                    </a:cubicBezTo>
                    <a:cubicBezTo>
                      <a:pt x="485" y="98"/>
                      <a:pt x="485" y="100"/>
                      <a:pt x="485" y="101"/>
                    </a:cubicBezTo>
                    <a:cubicBezTo>
                      <a:pt x="485" y="102"/>
                      <a:pt x="485" y="104"/>
                      <a:pt x="485" y="106"/>
                    </a:cubicBezTo>
                    <a:cubicBezTo>
                      <a:pt x="484" y="107"/>
                      <a:pt x="484" y="110"/>
                      <a:pt x="484" y="110"/>
                    </a:cubicBezTo>
                    <a:cubicBezTo>
                      <a:pt x="483" y="111"/>
                      <a:pt x="483" y="113"/>
                      <a:pt x="483" y="113"/>
                    </a:cubicBezTo>
                    <a:cubicBezTo>
                      <a:pt x="483" y="115"/>
                      <a:pt x="483" y="117"/>
                      <a:pt x="483" y="119"/>
                    </a:cubicBezTo>
                    <a:cubicBezTo>
                      <a:pt x="482" y="122"/>
                      <a:pt x="482" y="124"/>
                      <a:pt x="481" y="125"/>
                    </a:cubicBezTo>
                    <a:cubicBezTo>
                      <a:pt x="481" y="126"/>
                      <a:pt x="481" y="130"/>
                      <a:pt x="480" y="131"/>
                    </a:cubicBezTo>
                    <a:cubicBezTo>
                      <a:pt x="480" y="133"/>
                      <a:pt x="480" y="136"/>
                      <a:pt x="479" y="136"/>
                    </a:cubicBezTo>
                    <a:cubicBezTo>
                      <a:pt x="479" y="140"/>
                      <a:pt x="479" y="140"/>
                      <a:pt x="478" y="142"/>
                    </a:cubicBezTo>
                    <a:cubicBezTo>
                      <a:pt x="478" y="145"/>
                      <a:pt x="477" y="146"/>
                      <a:pt x="476" y="149"/>
                    </a:cubicBezTo>
                    <a:cubicBezTo>
                      <a:pt x="476" y="152"/>
                      <a:pt x="475" y="153"/>
                      <a:pt x="474" y="156"/>
                    </a:cubicBezTo>
                    <a:cubicBezTo>
                      <a:pt x="473" y="157"/>
                      <a:pt x="473" y="159"/>
                      <a:pt x="472" y="161"/>
                    </a:cubicBezTo>
                    <a:cubicBezTo>
                      <a:pt x="472" y="162"/>
                      <a:pt x="471" y="162"/>
                      <a:pt x="472" y="163"/>
                    </a:cubicBezTo>
                    <a:cubicBezTo>
                      <a:pt x="471" y="164"/>
                      <a:pt x="470" y="164"/>
                      <a:pt x="470" y="165"/>
                    </a:cubicBezTo>
                    <a:cubicBezTo>
                      <a:pt x="469" y="165"/>
                      <a:pt x="468" y="167"/>
                      <a:pt x="470" y="167"/>
                    </a:cubicBezTo>
                    <a:cubicBezTo>
                      <a:pt x="469" y="167"/>
                      <a:pt x="471" y="169"/>
                      <a:pt x="470" y="169"/>
                    </a:cubicBezTo>
                    <a:cubicBezTo>
                      <a:pt x="470" y="169"/>
                      <a:pt x="469" y="172"/>
                      <a:pt x="469" y="170"/>
                    </a:cubicBezTo>
                    <a:cubicBezTo>
                      <a:pt x="469" y="172"/>
                      <a:pt x="471" y="170"/>
                      <a:pt x="468" y="172"/>
                    </a:cubicBezTo>
                    <a:cubicBezTo>
                      <a:pt x="465" y="173"/>
                      <a:pt x="469" y="172"/>
                      <a:pt x="468" y="173"/>
                    </a:cubicBezTo>
                    <a:cubicBezTo>
                      <a:pt x="468" y="174"/>
                      <a:pt x="467" y="172"/>
                      <a:pt x="467" y="174"/>
                    </a:cubicBezTo>
                    <a:cubicBezTo>
                      <a:pt x="465" y="174"/>
                      <a:pt x="467" y="175"/>
                      <a:pt x="467" y="176"/>
                    </a:cubicBezTo>
                    <a:cubicBezTo>
                      <a:pt x="464" y="173"/>
                      <a:pt x="464" y="174"/>
                      <a:pt x="467" y="177"/>
                    </a:cubicBezTo>
                    <a:cubicBezTo>
                      <a:pt x="466" y="177"/>
                      <a:pt x="466" y="176"/>
                      <a:pt x="465" y="178"/>
                    </a:cubicBezTo>
                    <a:cubicBezTo>
                      <a:pt x="463" y="180"/>
                      <a:pt x="464" y="179"/>
                      <a:pt x="465" y="180"/>
                    </a:cubicBezTo>
                    <a:cubicBezTo>
                      <a:pt x="464" y="179"/>
                      <a:pt x="464" y="181"/>
                      <a:pt x="464" y="181"/>
                    </a:cubicBezTo>
                    <a:cubicBezTo>
                      <a:pt x="463" y="179"/>
                      <a:pt x="463" y="182"/>
                      <a:pt x="463" y="183"/>
                    </a:cubicBezTo>
                    <a:cubicBezTo>
                      <a:pt x="466" y="184"/>
                      <a:pt x="464" y="184"/>
                      <a:pt x="464" y="184"/>
                    </a:cubicBezTo>
                    <a:cubicBezTo>
                      <a:pt x="464" y="186"/>
                      <a:pt x="465" y="187"/>
                      <a:pt x="463" y="186"/>
                    </a:cubicBezTo>
                    <a:cubicBezTo>
                      <a:pt x="463" y="186"/>
                      <a:pt x="463" y="186"/>
                      <a:pt x="463" y="186"/>
                    </a:cubicBezTo>
                    <a:cubicBezTo>
                      <a:pt x="463" y="186"/>
                      <a:pt x="463" y="186"/>
                      <a:pt x="462" y="187"/>
                    </a:cubicBezTo>
                    <a:cubicBezTo>
                      <a:pt x="461" y="188"/>
                      <a:pt x="461" y="188"/>
                      <a:pt x="462" y="188"/>
                    </a:cubicBezTo>
                    <a:cubicBezTo>
                      <a:pt x="462" y="189"/>
                      <a:pt x="462" y="190"/>
                      <a:pt x="461" y="190"/>
                    </a:cubicBezTo>
                    <a:cubicBezTo>
                      <a:pt x="460" y="190"/>
                      <a:pt x="461" y="190"/>
                      <a:pt x="460" y="192"/>
                    </a:cubicBezTo>
                    <a:cubicBezTo>
                      <a:pt x="460" y="192"/>
                      <a:pt x="457" y="194"/>
                      <a:pt x="459" y="194"/>
                    </a:cubicBezTo>
                    <a:cubicBezTo>
                      <a:pt x="459" y="194"/>
                      <a:pt x="459" y="195"/>
                      <a:pt x="458" y="196"/>
                    </a:cubicBezTo>
                    <a:cubicBezTo>
                      <a:pt x="458" y="196"/>
                      <a:pt x="458" y="197"/>
                      <a:pt x="458" y="197"/>
                    </a:cubicBezTo>
                    <a:cubicBezTo>
                      <a:pt x="457" y="199"/>
                      <a:pt x="456" y="201"/>
                      <a:pt x="455" y="204"/>
                    </a:cubicBezTo>
                    <a:cubicBezTo>
                      <a:pt x="453" y="205"/>
                      <a:pt x="452" y="209"/>
                      <a:pt x="451" y="210"/>
                    </a:cubicBezTo>
                    <a:cubicBezTo>
                      <a:pt x="450" y="211"/>
                      <a:pt x="449" y="216"/>
                      <a:pt x="448" y="216"/>
                    </a:cubicBezTo>
                    <a:cubicBezTo>
                      <a:pt x="446" y="220"/>
                      <a:pt x="445" y="220"/>
                      <a:pt x="444" y="223"/>
                    </a:cubicBezTo>
                    <a:cubicBezTo>
                      <a:pt x="443" y="226"/>
                      <a:pt x="441" y="228"/>
                      <a:pt x="440" y="229"/>
                    </a:cubicBezTo>
                    <a:cubicBezTo>
                      <a:pt x="439" y="232"/>
                      <a:pt x="437" y="233"/>
                      <a:pt x="436" y="235"/>
                    </a:cubicBezTo>
                    <a:cubicBezTo>
                      <a:pt x="436" y="237"/>
                      <a:pt x="435" y="237"/>
                      <a:pt x="435" y="237"/>
                    </a:cubicBezTo>
                    <a:cubicBezTo>
                      <a:pt x="434" y="238"/>
                      <a:pt x="434" y="238"/>
                      <a:pt x="434" y="239"/>
                    </a:cubicBezTo>
                    <a:cubicBezTo>
                      <a:pt x="432" y="240"/>
                      <a:pt x="431" y="242"/>
                      <a:pt x="430" y="244"/>
                    </a:cubicBezTo>
                    <a:cubicBezTo>
                      <a:pt x="429" y="245"/>
                      <a:pt x="428" y="246"/>
                      <a:pt x="427" y="248"/>
                    </a:cubicBezTo>
                    <a:cubicBezTo>
                      <a:pt x="425" y="248"/>
                      <a:pt x="424" y="249"/>
                      <a:pt x="424" y="250"/>
                    </a:cubicBezTo>
                    <a:cubicBezTo>
                      <a:pt x="424" y="251"/>
                      <a:pt x="424" y="253"/>
                      <a:pt x="423" y="254"/>
                    </a:cubicBezTo>
                    <a:cubicBezTo>
                      <a:pt x="423" y="256"/>
                      <a:pt x="422" y="256"/>
                      <a:pt x="421" y="259"/>
                    </a:cubicBezTo>
                    <a:cubicBezTo>
                      <a:pt x="420" y="260"/>
                      <a:pt x="419" y="262"/>
                      <a:pt x="418" y="263"/>
                    </a:cubicBezTo>
                    <a:cubicBezTo>
                      <a:pt x="417" y="264"/>
                      <a:pt x="416" y="265"/>
                      <a:pt x="415" y="268"/>
                    </a:cubicBezTo>
                    <a:cubicBezTo>
                      <a:pt x="413" y="271"/>
                      <a:pt x="412" y="272"/>
                      <a:pt x="410" y="274"/>
                    </a:cubicBezTo>
                    <a:cubicBezTo>
                      <a:pt x="409" y="276"/>
                      <a:pt x="407" y="277"/>
                      <a:pt x="406" y="279"/>
                    </a:cubicBezTo>
                    <a:cubicBezTo>
                      <a:pt x="404" y="282"/>
                      <a:pt x="403" y="283"/>
                      <a:pt x="401" y="285"/>
                    </a:cubicBezTo>
                    <a:cubicBezTo>
                      <a:pt x="399" y="286"/>
                      <a:pt x="398" y="290"/>
                      <a:pt x="396" y="291"/>
                    </a:cubicBezTo>
                    <a:cubicBezTo>
                      <a:pt x="395" y="291"/>
                      <a:pt x="393" y="295"/>
                      <a:pt x="392" y="297"/>
                    </a:cubicBezTo>
                    <a:cubicBezTo>
                      <a:pt x="390" y="298"/>
                      <a:pt x="389" y="300"/>
                      <a:pt x="387" y="302"/>
                    </a:cubicBezTo>
                    <a:cubicBezTo>
                      <a:pt x="385" y="304"/>
                      <a:pt x="384" y="306"/>
                      <a:pt x="382" y="308"/>
                    </a:cubicBezTo>
                    <a:cubicBezTo>
                      <a:pt x="381" y="310"/>
                      <a:pt x="379" y="312"/>
                      <a:pt x="378" y="314"/>
                    </a:cubicBezTo>
                    <a:cubicBezTo>
                      <a:pt x="374" y="318"/>
                      <a:pt x="370" y="322"/>
                      <a:pt x="366" y="327"/>
                    </a:cubicBezTo>
                    <a:cubicBezTo>
                      <a:pt x="366" y="327"/>
                      <a:pt x="365" y="328"/>
                      <a:pt x="365" y="328"/>
                    </a:cubicBezTo>
                    <a:cubicBezTo>
                      <a:pt x="364" y="329"/>
                      <a:pt x="363" y="328"/>
                      <a:pt x="363" y="330"/>
                    </a:cubicBezTo>
                    <a:cubicBezTo>
                      <a:pt x="362" y="329"/>
                      <a:pt x="363" y="331"/>
                      <a:pt x="362" y="331"/>
                    </a:cubicBezTo>
                    <a:cubicBezTo>
                      <a:pt x="361" y="332"/>
                      <a:pt x="362" y="332"/>
                      <a:pt x="361" y="332"/>
                    </a:cubicBezTo>
                    <a:cubicBezTo>
                      <a:pt x="360" y="332"/>
                      <a:pt x="360" y="333"/>
                      <a:pt x="360" y="333"/>
                    </a:cubicBezTo>
                    <a:cubicBezTo>
                      <a:pt x="360" y="334"/>
                      <a:pt x="359" y="332"/>
                      <a:pt x="360" y="334"/>
                    </a:cubicBezTo>
                    <a:cubicBezTo>
                      <a:pt x="361" y="335"/>
                      <a:pt x="356" y="333"/>
                      <a:pt x="358" y="336"/>
                    </a:cubicBezTo>
                    <a:cubicBezTo>
                      <a:pt x="355" y="334"/>
                      <a:pt x="359" y="337"/>
                      <a:pt x="357" y="337"/>
                    </a:cubicBezTo>
                    <a:cubicBezTo>
                      <a:pt x="357" y="337"/>
                      <a:pt x="356" y="338"/>
                      <a:pt x="356" y="338"/>
                    </a:cubicBezTo>
                    <a:cubicBezTo>
                      <a:pt x="356" y="338"/>
                      <a:pt x="356" y="338"/>
                      <a:pt x="356" y="338"/>
                    </a:cubicBezTo>
                    <a:cubicBezTo>
                      <a:pt x="354" y="338"/>
                      <a:pt x="356" y="339"/>
                      <a:pt x="355" y="339"/>
                    </a:cubicBezTo>
                    <a:cubicBezTo>
                      <a:pt x="354" y="341"/>
                      <a:pt x="353" y="340"/>
                      <a:pt x="354" y="341"/>
                    </a:cubicBezTo>
                    <a:cubicBezTo>
                      <a:pt x="352" y="340"/>
                      <a:pt x="351" y="343"/>
                      <a:pt x="351" y="343"/>
                    </a:cubicBezTo>
                    <a:cubicBezTo>
                      <a:pt x="351" y="344"/>
                      <a:pt x="350" y="346"/>
                      <a:pt x="350" y="345"/>
                    </a:cubicBezTo>
                    <a:cubicBezTo>
                      <a:pt x="349" y="344"/>
                      <a:pt x="349" y="345"/>
                      <a:pt x="349" y="345"/>
                    </a:cubicBezTo>
                    <a:cubicBezTo>
                      <a:pt x="348" y="346"/>
                      <a:pt x="348" y="346"/>
                      <a:pt x="348" y="346"/>
                    </a:cubicBezTo>
                    <a:cubicBezTo>
                      <a:pt x="349" y="347"/>
                      <a:pt x="350" y="348"/>
                      <a:pt x="348" y="348"/>
                    </a:cubicBezTo>
                    <a:cubicBezTo>
                      <a:pt x="347" y="348"/>
                      <a:pt x="348" y="348"/>
                      <a:pt x="347" y="349"/>
                    </a:cubicBezTo>
                    <a:cubicBezTo>
                      <a:pt x="348" y="350"/>
                      <a:pt x="344" y="349"/>
                      <a:pt x="345" y="350"/>
                    </a:cubicBezTo>
                    <a:cubicBezTo>
                      <a:pt x="342" y="352"/>
                      <a:pt x="342" y="351"/>
                      <a:pt x="343" y="352"/>
                    </a:cubicBezTo>
                    <a:cubicBezTo>
                      <a:pt x="343" y="352"/>
                      <a:pt x="342" y="353"/>
                      <a:pt x="341" y="353"/>
                    </a:cubicBezTo>
                    <a:cubicBezTo>
                      <a:pt x="341" y="354"/>
                      <a:pt x="340" y="354"/>
                      <a:pt x="340" y="355"/>
                    </a:cubicBezTo>
                    <a:cubicBezTo>
                      <a:pt x="339" y="356"/>
                      <a:pt x="340" y="356"/>
                      <a:pt x="339" y="356"/>
                    </a:cubicBezTo>
                    <a:cubicBezTo>
                      <a:pt x="337" y="356"/>
                      <a:pt x="338" y="356"/>
                      <a:pt x="337" y="358"/>
                    </a:cubicBezTo>
                    <a:cubicBezTo>
                      <a:pt x="337" y="358"/>
                      <a:pt x="335" y="358"/>
                      <a:pt x="336" y="359"/>
                    </a:cubicBezTo>
                    <a:cubicBezTo>
                      <a:pt x="334" y="360"/>
                      <a:pt x="334" y="359"/>
                      <a:pt x="334" y="360"/>
                    </a:cubicBezTo>
                    <a:cubicBezTo>
                      <a:pt x="334" y="362"/>
                      <a:pt x="332" y="361"/>
                      <a:pt x="333" y="362"/>
                    </a:cubicBezTo>
                    <a:cubicBezTo>
                      <a:pt x="331" y="364"/>
                      <a:pt x="333" y="364"/>
                      <a:pt x="331" y="363"/>
                    </a:cubicBezTo>
                    <a:cubicBezTo>
                      <a:pt x="331" y="363"/>
                      <a:pt x="329" y="363"/>
                      <a:pt x="330" y="365"/>
                    </a:cubicBezTo>
                    <a:cubicBezTo>
                      <a:pt x="329" y="365"/>
                      <a:pt x="329" y="365"/>
                      <a:pt x="329" y="366"/>
                    </a:cubicBezTo>
                    <a:cubicBezTo>
                      <a:pt x="329" y="367"/>
                      <a:pt x="328" y="367"/>
                      <a:pt x="327" y="368"/>
                    </a:cubicBezTo>
                    <a:cubicBezTo>
                      <a:pt x="327" y="368"/>
                      <a:pt x="328" y="368"/>
                      <a:pt x="325" y="368"/>
                    </a:cubicBezTo>
                    <a:cubicBezTo>
                      <a:pt x="324" y="367"/>
                      <a:pt x="325" y="369"/>
                      <a:pt x="323" y="369"/>
                    </a:cubicBezTo>
                    <a:cubicBezTo>
                      <a:pt x="322" y="368"/>
                      <a:pt x="320" y="369"/>
                      <a:pt x="322" y="371"/>
                    </a:cubicBezTo>
                    <a:cubicBezTo>
                      <a:pt x="322" y="370"/>
                      <a:pt x="321" y="373"/>
                      <a:pt x="320" y="372"/>
                    </a:cubicBezTo>
                    <a:cubicBezTo>
                      <a:pt x="319" y="373"/>
                      <a:pt x="320" y="373"/>
                      <a:pt x="319" y="373"/>
                    </a:cubicBezTo>
                    <a:cubicBezTo>
                      <a:pt x="318" y="374"/>
                      <a:pt x="318" y="373"/>
                      <a:pt x="317" y="373"/>
                    </a:cubicBezTo>
                    <a:cubicBezTo>
                      <a:pt x="317" y="373"/>
                      <a:pt x="317" y="371"/>
                      <a:pt x="316" y="374"/>
                    </a:cubicBezTo>
                    <a:cubicBezTo>
                      <a:pt x="316" y="374"/>
                      <a:pt x="315" y="374"/>
                      <a:pt x="315" y="374"/>
                    </a:cubicBezTo>
                    <a:cubicBezTo>
                      <a:pt x="315" y="374"/>
                      <a:pt x="315" y="375"/>
                      <a:pt x="314" y="376"/>
                    </a:cubicBezTo>
                    <a:cubicBezTo>
                      <a:pt x="314" y="375"/>
                      <a:pt x="313" y="376"/>
                      <a:pt x="312" y="376"/>
                    </a:cubicBezTo>
                    <a:cubicBezTo>
                      <a:pt x="312" y="374"/>
                      <a:pt x="311" y="377"/>
                      <a:pt x="310" y="377"/>
                    </a:cubicBezTo>
                    <a:cubicBezTo>
                      <a:pt x="309" y="378"/>
                      <a:pt x="310" y="377"/>
                      <a:pt x="308" y="378"/>
                    </a:cubicBezTo>
                    <a:cubicBezTo>
                      <a:pt x="307" y="378"/>
                      <a:pt x="306" y="377"/>
                      <a:pt x="306" y="378"/>
                    </a:cubicBezTo>
                    <a:cubicBezTo>
                      <a:pt x="306" y="378"/>
                      <a:pt x="306" y="379"/>
                      <a:pt x="306" y="379"/>
                    </a:cubicBezTo>
                    <a:cubicBezTo>
                      <a:pt x="306" y="380"/>
                      <a:pt x="306" y="380"/>
                      <a:pt x="306" y="380"/>
                    </a:cubicBezTo>
                    <a:cubicBezTo>
                      <a:pt x="307" y="381"/>
                      <a:pt x="306" y="381"/>
                      <a:pt x="305" y="381"/>
                    </a:cubicBezTo>
                    <a:cubicBezTo>
                      <a:pt x="305" y="380"/>
                      <a:pt x="304" y="380"/>
                      <a:pt x="303" y="381"/>
                    </a:cubicBezTo>
                    <a:cubicBezTo>
                      <a:pt x="302" y="381"/>
                      <a:pt x="301" y="382"/>
                      <a:pt x="302" y="382"/>
                    </a:cubicBezTo>
                    <a:cubicBezTo>
                      <a:pt x="301" y="383"/>
                      <a:pt x="301" y="383"/>
                      <a:pt x="301" y="383"/>
                    </a:cubicBezTo>
                    <a:cubicBezTo>
                      <a:pt x="301" y="383"/>
                      <a:pt x="301" y="382"/>
                      <a:pt x="301" y="383"/>
                    </a:cubicBezTo>
                    <a:cubicBezTo>
                      <a:pt x="299" y="383"/>
                      <a:pt x="299" y="383"/>
                      <a:pt x="298" y="383"/>
                    </a:cubicBezTo>
                    <a:cubicBezTo>
                      <a:pt x="297" y="384"/>
                      <a:pt x="296" y="384"/>
                      <a:pt x="297" y="384"/>
                    </a:cubicBezTo>
                    <a:cubicBezTo>
                      <a:pt x="295" y="385"/>
                      <a:pt x="296" y="386"/>
                      <a:pt x="295" y="386"/>
                    </a:cubicBezTo>
                    <a:cubicBezTo>
                      <a:pt x="293" y="386"/>
                      <a:pt x="294" y="385"/>
                      <a:pt x="293" y="386"/>
                    </a:cubicBezTo>
                    <a:cubicBezTo>
                      <a:pt x="292" y="385"/>
                      <a:pt x="291" y="386"/>
                      <a:pt x="291" y="386"/>
                    </a:cubicBezTo>
                    <a:cubicBezTo>
                      <a:pt x="290" y="387"/>
                      <a:pt x="290" y="387"/>
                      <a:pt x="289" y="387"/>
                    </a:cubicBezTo>
                    <a:cubicBezTo>
                      <a:pt x="289" y="387"/>
                      <a:pt x="288" y="387"/>
                      <a:pt x="287" y="387"/>
                    </a:cubicBezTo>
                    <a:cubicBezTo>
                      <a:pt x="286" y="388"/>
                      <a:pt x="284" y="388"/>
                      <a:pt x="282" y="388"/>
                    </a:cubicBezTo>
                    <a:cubicBezTo>
                      <a:pt x="280" y="388"/>
                      <a:pt x="278" y="387"/>
                      <a:pt x="276" y="387"/>
                    </a:cubicBezTo>
                    <a:cubicBezTo>
                      <a:pt x="274" y="388"/>
                      <a:pt x="272" y="388"/>
                      <a:pt x="270" y="386"/>
                    </a:cubicBezTo>
                    <a:cubicBezTo>
                      <a:pt x="268" y="385"/>
                      <a:pt x="266" y="382"/>
                      <a:pt x="265" y="382"/>
                    </a:cubicBezTo>
                    <a:cubicBezTo>
                      <a:pt x="263" y="385"/>
                      <a:pt x="262" y="381"/>
                      <a:pt x="260" y="378"/>
                    </a:cubicBezTo>
                    <a:cubicBezTo>
                      <a:pt x="259" y="374"/>
                      <a:pt x="258" y="375"/>
                      <a:pt x="257" y="373"/>
                    </a:cubicBezTo>
                    <a:cubicBezTo>
                      <a:pt x="256" y="372"/>
                      <a:pt x="255" y="366"/>
                      <a:pt x="255" y="367"/>
                    </a:cubicBezTo>
                    <a:cubicBezTo>
                      <a:pt x="254" y="365"/>
                      <a:pt x="254" y="363"/>
                      <a:pt x="253" y="360"/>
                    </a:cubicBezTo>
                    <a:cubicBezTo>
                      <a:pt x="253" y="355"/>
                      <a:pt x="253" y="353"/>
                      <a:pt x="253" y="352"/>
                    </a:cubicBezTo>
                    <a:cubicBezTo>
                      <a:pt x="254" y="350"/>
                      <a:pt x="254" y="349"/>
                      <a:pt x="254" y="344"/>
                    </a:cubicBezTo>
                    <a:cubicBezTo>
                      <a:pt x="255" y="342"/>
                      <a:pt x="255" y="338"/>
                      <a:pt x="255" y="337"/>
                    </a:cubicBezTo>
                    <a:cubicBezTo>
                      <a:pt x="256" y="334"/>
                      <a:pt x="256" y="333"/>
                      <a:pt x="256" y="330"/>
                    </a:cubicBezTo>
                    <a:cubicBezTo>
                      <a:pt x="257" y="326"/>
                      <a:pt x="257" y="324"/>
                      <a:pt x="258" y="322"/>
                    </a:cubicBezTo>
                    <a:cubicBezTo>
                      <a:pt x="258" y="324"/>
                      <a:pt x="259" y="317"/>
                      <a:pt x="260" y="315"/>
                    </a:cubicBezTo>
                    <a:cubicBezTo>
                      <a:pt x="260" y="314"/>
                      <a:pt x="261" y="311"/>
                      <a:pt x="261" y="308"/>
                    </a:cubicBezTo>
                    <a:cubicBezTo>
                      <a:pt x="262" y="306"/>
                      <a:pt x="263" y="303"/>
                      <a:pt x="264" y="300"/>
                    </a:cubicBezTo>
                    <a:cubicBezTo>
                      <a:pt x="264" y="300"/>
                      <a:pt x="264" y="299"/>
                      <a:pt x="264" y="299"/>
                    </a:cubicBezTo>
                    <a:cubicBezTo>
                      <a:pt x="266" y="297"/>
                      <a:pt x="265" y="299"/>
                      <a:pt x="265" y="297"/>
                    </a:cubicBezTo>
                    <a:cubicBezTo>
                      <a:pt x="266" y="296"/>
                      <a:pt x="264" y="296"/>
                      <a:pt x="265" y="296"/>
                    </a:cubicBezTo>
                    <a:cubicBezTo>
                      <a:pt x="265" y="295"/>
                      <a:pt x="266" y="296"/>
                      <a:pt x="265" y="294"/>
                    </a:cubicBezTo>
                    <a:cubicBezTo>
                      <a:pt x="266" y="294"/>
                      <a:pt x="266" y="294"/>
                      <a:pt x="266" y="293"/>
                    </a:cubicBezTo>
                    <a:cubicBezTo>
                      <a:pt x="266" y="291"/>
                      <a:pt x="266" y="291"/>
                      <a:pt x="267" y="291"/>
                    </a:cubicBezTo>
                    <a:cubicBezTo>
                      <a:pt x="269" y="294"/>
                      <a:pt x="268" y="289"/>
                      <a:pt x="267" y="289"/>
                    </a:cubicBezTo>
                    <a:cubicBezTo>
                      <a:pt x="266" y="291"/>
                      <a:pt x="267" y="288"/>
                      <a:pt x="268" y="288"/>
                    </a:cubicBezTo>
                    <a:cubicBezTo>
                      <a:pt x="269" y="287"/>
                      <a:pt x="268" y="286"/>
                      <a:pt x="268" y="286"/>
                    </a:cubicBezTo>
                    <a:cubicBezTo>
                      <a:pt x="268" y="286"/>
                      <a:pt x="268" y="286"/>
                      <a:pt x="268" y="286"/>
                    </a:cubicBezTo>
                    <a:cubicBezTo>
                      <a:pt x="269" y="285"/>
                      <a:pt x="268" y="284"/>
                      <a:pt x="270" y="285"/>
                    </a:cubicBezTo>
                    <a:cubicBezTo>
                      <a:pt x="268" y="284"/>
                      <a:pt x="269" y="284"/>
                      <a:pt x="270" y="284"/>
                    </a:cubicBezTo>
                    <a:cubicBezTo>
                      <a:pt x="272" y="287"/>
                      <a:pt x="269" y="281"/>
                      <a:pt x="270" y="281"/>
                    </a:cubicBezTo>
                    <a:cubicBezTo>
                      <a:pt x="269" y="282"/>
                      <a:pt x="271" y="281"/>
                      <a:pt x="271" y="280"/>
                    </a:cubicBezTo>
                    <a:cubicBezTo>
                      <a:pt x="272" y="281"/>
                      <a:pt x="272" y="281"/>
                      <a:pt x="273" y="281"/>
                    </a:cubicBezTo>
                    <a:cubicBezTo>
                      <a:pt x="272" y="281"/>
                      <a:pt x="272" y="280"/>
                      <a:pt x="271" y="280"/>
                    </a:cubicBezTo>
                    <a:cubicBezTo>
                      <a:pt x="271" y="277"/>
                      <a:pt x="270" y="279"/>
                      <a:pt x="272" y="278"/>
                    </a:cubicBezTo>
                    <a:cubicBezTo>
                      <a:pt x="269" y="275"/>
                      <a:pt x="272" y="277"/>
                      <a:pt x="273" y="277"/>
                    </a:cubicBezTo>
                    <a:cubicBezTo>
                      <a:pt x="270" y="276"/>
                      <a:pt x="273" y="276"/>
                      <a:pt x="273" y="275"/>
                    </a:cubicBezTo>
                    <a:cubicBezTo>
                      <a:pt x="273" y="276"/>
                      <a:pt x="271" y="274"/>
                      <a:pt x="273" y="274"/>
                    </a:cubicBezTo>
                    <a:cubicBezTo>
                      <a:pt x="273" y="275"/>
                      <a:pt x="272" y="275"/>
                      <a:pt x="274" y="273"/>
                    </a:cubicBezTo>
                    <a:cubicBezTo>
                      <a:pt x="274" y="272"/>
                      <a:pt x="275" y="271"/>
                      <a:pt x="275" y="271"/>
                    </a:cubicBezTo>
                    <a:cubicBezTo>
                      <a:pt x="275" y="271"/>
                      <a:pt x="275" y="270"/>
                      <a:pt x="275" y="270"/>
                    </a:cubicBezTo>
                    <a:cubicBezTo>
                      <a:pt x="277" y="266"/>
                      <a:pt x="279" y="263"/>
                      <a:pt x="280" y="259"/>
                    </a:cubicBezTo>
                    <a:cubicBezTo>
                      <a:pt x="281" y="258"/>
                      <a:pt x="282" y="255"/>
                      <a:pt x="283" y="253"/>
                    </a:cubicBezTo>
                    <a:cubicBezTo>
                      <a:pt x="284" y="251"/>
                      <a:pt x="286" y="250"/>
                      <a:pt x="287" y="248"/>
                    </a:cubicBezTo>
                    <a:cubicBezTo>
                      <a:pt x="288" y="245"/>
                      <a:pt x="289" y="244"/>
                      <a:pt x="290" y="242"/>
                    </a:cubicBezTo>
                    <a:cubicBezTo>
                      <a:pt x="291" y="242"/>
                      <a:pt x="292" y="242"/>
                      <a:pt x="292" y="239"/>
                    </a:cubicBezTo>
                    <a:cubicBezTo>
                      <a:pt x="293" y="237"/>
                      <a:pt x="294" y="236"/>
                      <a:pt x="294" y="235"/>
                    </a:cubicBezTo>
                    <a:cubicBezTo>
                      <a:pt x="295" y="231"/>
                      <a:pt x="296" y="234"/>
                      <a:pt x="296" y="233"/>
                    </a:cubicBezTo>
                    <a:cubicBezTo>
                      <a:pt x="297" y="233"/>
                      <a:pt x="298" y="232"/>
                      <a:pt x="299" y="229"/>
                    </a:cubicBezTo>
                    <a:cubicBezTo>
                      <a:pt x="299" y="229"/>
                      <a:pt x="300" y="228"/>
                      <a:pt x="301" y="226"/>
                    </a:cubicBezTo>
                    <a:cubicBezTo>
                      <a:pt x="301" y="226"/>
                      <a:pt x="306" y="217"/>
                      <a:pt x="308" y="217"/>
                    </a:cubicBezTo>
                    <a:cubicBezTo>
                      <a:pt x="308" y="216"/>
                      <a:pt x="308" y="208"/>
                      <a:pt x="306" y="208"/>
                    </a:cubicBezTo>
                    <a:cubicBezTo>
                      <a:pt x="305" y="208"/>
                      <a:pt x="305" y="207"/>
                      <a:pt x="304" y="207"/>
                    </a:cubicBezTo>
                    <a:cubicBezTo>
                      <a:pt x="304" y="207"/>
                      <a:pt x="303" y="208"/>
                      <a:pt x="302" y="207"/>
                    </a:cubicBezTo>
                    <a:cubicBezTo>
                      <a:pt x="302" y="207"/>
                      <a:pt x="301" y="206"/>
                      <a:pt x="300" y="207"/>
                    </a:cubicBezTo>
                    <a:cubicBezTo>
                      <a:pt x="300" y="206"/>
                      <a:pt x="299" y="208"/>
                      <a:pt x="298" y="206"/>
                    </a:cubicBezTo>
                    <a:cubicBezTo>
                      <a:pt x="297" y="205"/>
                      <a:pt x="296" y="206"/>
                      <a:pt x="295" y="207"/>
                    </a:cubicBezTo>
                    <a:cubicBezTo>
                      <a:pt x="295" y="207"/>
                      <a:pt x="294" y="206"/>
                      <a:pt x="293" y="206"/>
                    </a:cubicBezTo>
                    <a:cubicBezTo>
                      <a:pt x="293" y="206"/>
                      <a:pt x="292" y="207"/>
                      <a:pt x="291" y="207"/>
                    </a:cubicBezTo>
                    <a:cubicBezTo>
                      <a:pt x="290" y="207"/>
                      <a:pt x="289" y="207"/>
                      <a:pt x="288" y="207"/>
                    </a:cubicBezTo>
                    <a:cubicBezTo>
                      <a:pt x="287" y="207"/>
                      <a:pt x="286" y="209"/>
                      <a:pt x="285" y="209"/>
                    </a:cubicBezTo>
                    <a:cubicBezTo>
                      <a:pt x="284" y="210"/>
                      <a:pt x="282" y="209"/>
                      <a:pt x="280" y="210"/>
                    </a:cubicBezTo>
                    <a:cubicBezTo>
                      <a:pt x="277" y="210"/>
                      <a:pt x="276" y="213"/>
                      <a:pt x="273" y="214"/>
                    </a:cubicBezTo>
                    <a:cubicBezTo>
                      <a:pt x="271" y="216"/>
                      <a:pt x="269" y="216"/>
                      <a:pt x="267" y="218"/>
                    </a:cubicBezTo>
                    <a:cubicBezTo>
                      <a:pt x="265" y="221"/>
                      <a:pt x="263" y="222"/>
                      <a:pt x="260" y="224"/>
                    </a:cubicBezTo>
                    <a:cubicBezTo>
                      <a:pt x="258" y="225"/>
                      <a:pt x="256" y="225"/>
                      <a:pt x="254" y="226"/>
                    </a:cubicBezTo>
                    <a:cubicBezTo>
                      <a:pt x="252" y="228"/>
                      <a:pt x="249" y="231"/>
                      <a:pt x="246" y="233"/>
                    </a:cubicBezTo>
                    <a:cubicBezTo>
                      <a:pt x="243" y="235"/>
                      <a:pt x="241" y="238"/>
                      <a:pt x="239" y="240"/>
                    </a:cubicBezTo>
                    <a:cubicBezTo>
                      <a:pt x="236" y="243"/>
                      <a:pt x="233" y="244"/>
                      <a:pt x="230" y="246"/>
                    </a:cubicBezTo>
                    <a:cubicBezTo>
                      <a:pt x="229" y="247"/>
                      <a:pt x="228" y="249"/>
                      <a:pt x="227" y="250"/>
                    </a:cubicBezTo>
                    <a:cubicBezTo>
                      <a:pt x="226" y="251"/>
                      <a:pt x="223" y="252"/>
                      <a:pt x="222" y="252"/>
                    </a:cubicBezTo>
                    <a:cubicBezTo>
                      <a:pt x="221" y="254"/>
                      <a:pt x="220" y="256"/>
                      <a:pt x="219" y="257"/>
                    </a:cubicBezTo>
                    <a:cubicBezTo>
                      <a:pt x="218" y="258"/>
                      <a:pt x="216" y="258"/>
                      <a:pt x="216" y="259"/>
                    </a:cubicBezTo>
                    <a:cubicBezTo>
                      <a:pt x="214" y="260"/>
                      <a:pt x="212" y="263"/>
                      <a:pt x="211" y="265"/>
                    </a:cubicBezTo>
                    <a:cubicBezTo>
                      <a:pt x="210" y="266"/>
                      <a:pt x="209" y="268"/>
                      <a:pt x="208" y="269"/>
                    </a:cubicBezTo>
                    <a:cubicBezTo>
                      <a:pt x="206" y="271"/>
                      <a:pt x="202" y="273"/>
                      <a:pt x="199" y="275"/>
                    </a:cubicBezTo>
                    <a:cubicBezTo>
                      <a:pt x="196" y="277"/>
                      <a:pt x="192" y="280"/>
                      <a:pt x="189" y="283"/>
                    </a:cubicBezTo>
                    <a:cubicBezTo>
                      <a:pt x="188" y="284"/>
                      <a:pt x="187" y="286"/>
                      <a:pt x="185" y="287"/>
                    </a:cubicBezTo>
                    <a:cubicBezTo>
                      <a:pt x="184" y="289"/>
                      <a:pt x="183" y="290"/>
                      <a:pt x="181" y="291"/>
                    </a:cubicBezTo>
                    <a:cubicBezTo>
                      <a:pt x="181" y="292"/>
                      <a:pt x="179" y="293"/>
                      <a:pt x="179" y="293"/>
                    </a:cubicBezTo>
                    <a:cubicBezTo>
                      <a:pt x="178" y="294"/>
                      <a:pt x="177" y="296"/>
                      <a:pt x="176" y="297"/>
                    </a:cubicBezTo>
                    <a:cubicBezTo>
                      <a:pt x="175" y="298"/>
                      <a:pt x="174" y="297"/>
                      <a:pt x="173" y="298"/>
                    </a:cubicBezTo>
                    <a:cubicBezTo>
                      <a:pt x="172" y="299"/>
                      <a:pt x="171" y="301"/>
                      <a:pt x="170" y="302"/>
                    </a:cubicBezTo>
                    <a:cubicBezTo>
                      <a:pt x="169" y="302"/>
                      <a:pt x="167" y="304"/>
                      <a:pt x="167" y="304"/>
                    </a:cubicBezTo>
                    <a:cubicBezTo>
                      <a:pt x="166" y="306"/>
                      <a:pt x="167" y="306"/>
                      <a:pt x="165" y="308"/>
                    </a:cubicBezTo>
                    <a:cubicBezTo>
                      <a:pt x="163" y="311"/>
                      <a:pt x="160" y="309"/>
                      <a:pt x="159" y="313"/>
                    </a:cubicBezTo>
                    <a:cubicBezTo>
                      <a:pt x="159" y="313"/>
                      <a:pt x="158" y="314"/>
                      <a:pt x="158" y="314"/>
                    </a:cubicBezTo>
                    <a:cubicBezTo>
                      <a:pt x="157" y="313"/>
                      <a:pt x="157" y="313"/>
                      <a:pt x="157" y="313"/>
                    </a:cubicBezTo>
                    <a:cubicBezTo>
                      <a:pt x="157" y="314"/>
                      <a:pt x="156" y="315"/>
                      <a:pt x="155" y="315"/>
                    </a:cubicBezTo>
                    <a:cubicBezTo>
                      <a:pt x="154" y="317"/>
                      <a:pt x="154" y="319"/>
                      <a:pt x="154" y="321"/>
                    </a:cubicBezTo>
                    <a:cubicBezTo>
                      <a:pt x="153" y="321"/>
                      <a:pt x="152" y="320"/>
                      <a:pt x="151" y="319"/>
                    </a:cubicBezTo>
                    <a:cubicBezTo>
                      <a:pt x="150" y="322"/>
                      <a:pt x="148" y="323"/>
                      <a:pt x="147" y="325"/>
                    </a:cubicBezTo>
                    <a:cubicBezTo>
                      <a:pt x="144" y="323"/>
                      <a:pt x="142" y="327"/>
                      <a:pt x="141" y="328"/>
                    </a:cubicBezTo>
                    <a:cubicBezTo>
                      <a:pt x="140" y="330"/>
                      <a:pt x="133" y="334"/>
                      <a:pt x="134" y="336"/>
                    </a:cubicBezTo>
                    <a:cubicBezTo>
                      <a:pt x="133" y="335"/>
                      <a:pt x="133" y="338"/>
                      <a:pt x="132" y="337"/>
                    </a:cubicBezTo>
                    <a:cubicBezTo>
                      <a:pt x="130" y="339"/>
                      <a:pt x="126" y="344"/>
                      <a:pt x="122" y="344"/>
                    </a:cubicBezTo>
                    <a:cubicBezTo>
                      <a:pt x="121" y="347"/>
                      <a:pt x="119" y="347"/>
                      <a:pt x="117" y="349"/>
                    </a:cubicBezTo>
                    <a:cubicBezTo>
                      <a:pt x="116" y="351"/>
                      <a:pt x="115" y="352"/>
                      <a:pt x="114" y="353"/>
                    </a:cubicBezTo>
                    <a:cubicBezTo>
                      <a:pt x="112" y="355"/>
                      <a:pt x="110" y="356"/>
                      <a:pt x="109" y="358"/>
                    </a:cubicBezTo>
                    <a:cubicBezTo>
                      <a:pt x="108" y="359"/>
                      <a:pt x="107" y="360"/>
                      <a:pt x="106" y="360"/>
                    </a:cubicBezTo>
                    <a:cubicBezTo>
                      <a:pt x="105" y="363"/>
                      <a:pt x="100" y="368"/>
                      <a:pt x="97" y="367"/>
                    </a:cubicBezTo>
                    <a:cubicBezTo>
                      <a:pt x="96" y="369"/>
                      <a:pt x="95" y="369"/>
                      <a:pt x="94" y="370"/>
                    </a:cubicBezTo>
                    <a:cubicBezTo>
                      <a:pt x="93" y="371"/>
                      <a:pt x="93" y="373"/>
                      <a:pt x="91" y="372"/>
                    </a:cubicBezTo>
                    <a:cubicBezTo>
                      <a:pt x="91" y="373"/>
                      <a:pt x="90" y="374"/>
                      <a:pt x="90" y="374"/>
                    </a:cubicBezTo>
                    <a:cubicBezTo>
                      <a:pt x="90" y="374"/>
                      <a:pt x="89" y="373"/>
                      <a:pt x="89" y="373"/>
                    </a:cubicBezTo>
                    <a:cubicBezTo>
                      <a:pt x="89" y="374"/>
                      <a:pt x="88" y="375"/>
                      <a:pt x="87" y="375"/>
                    </a:cubicBezTo>
                    <a:cubicBezTo>
                      <a:pt x="87" y="376"/>
                      <a:pt x="86" y="379"/>
                      <a:pt x="85" y="380"/>
                    </a:cubicBezTo>
                    <a:cubicBezTo>
                      <a:pt x="84" y="380"/>
                      <a:pt x="82" y="377"/>
                      <a:pt x="82" y="380"/>
                    </a:cubicBezTo>
                    <a:cubicBezTo>
                      <a:pt x="81" y="380"/>
                      <a:pt x="81" y="380"/>
                      <a:pt x="81" y="380"/>
                    </a:cubicBezTo>
                    <a:cubicBezTo>
                      <a:pt x="80" y="381"/>
                      <a:pt x="79" y="383"/>
                      <a:pt x="78" y="382"/>
                    </a:cubicBezTo>
                    <a:cubicBezTo>
                      <a:pt x="78" y="383"/>
                      <a:pt x="78" y="384"/>
                      <a:pt x="78" y="385"/>
                    </a:cubicBezTo>
                    <a:cubicBezTo>
                      <a:pt x="76" y="383"/>
                      <a:pt x="74" y="385"/>
                      <a:pt x="73" y="387"/>
                    </a:cubicBezTo>
                    <a:cubicBezTo>
                      <a:pt x="72" y="388"/>
                      <a:pt x="71" y="390"/>
                      <a:pt x="69" y="390"/>
                    </a:cubicBezTo>
                    <a:cubicBezTo>
                      <a:pt x="68" y="390"/>
                      <a:pt x="67" y="390"/>
                      <a:pt x="66" y="390"/>
                    </a:cubicBezTo>
                    <a:cubicBezTo>
                      <a:pt x="65" y="390"/>
                      <a:pt x="65" y="391"/>
                      <a:pt x="65" y="392"/>
                    </a:cubicBezTo>
                    <a:cubicBezTo>
                      <a:pt x="62" y="393"/>
                      <a:pt x="59" y="393"/>
                      <a:pt x="59" y="396"/>
                    </a:cubicBezTo>
                    <a:cubicBezTo>
                      <a:pt x="57" y="395"/>
                      <a:pt x="58" y="397"/>
                      <a:pt x="57" y="397"/>
                    </a:cubicBezTo>
                    <a:cubicBezTo>
                      <a:pt x="56" y="397"/>
                      <a:pt x="55" y="397"/>
                      <a:pt x="55" y="397"/>
                    </a:cubicBezTo>
                    <a:cubicBezTo>
                      <a:pt x="54" y="398"/>
                      <a:pt x="53" y="398"/>
                      <a:pt x="52" y="398"/>
                    </a:cubicBezTo>
                    <a:cubicBezTo>
                      <a:pt x="51" y="398"/>
                      <a:pt x="50" y="399"/>
                      <a:pt x="48" y="399"/>
                    </a:cubicBezTo>
                    <a:cubicBezTo>
                      <a:pt x="48" y="399"/>
                      <a:pt x="47" y="398"/>
                      <a:pt x="47" y="398"/>
                    </a:cubicBezTo>
                    <a:cubicBezTo>
                      <a:pt x="46" y="398"/>
                      <a:pt x="47" y="399"/>
                      <a:pt x="46" y="399"/>
                    </a:cubicBezTo>
                    <a:cubicBezTo>
                      <a:pt x="45" y="399"/>
                      <a:pt x="45" y="399"/>
                      <a:pt x="44" y="399"/>
                    </a:cubicBezTo>
                    <a:cubicBezTo>
                      <a:pt x="44" y="399"/>
                      <a:pt x="44" y="399"/>
                      <a:pt x="44" y="400"/>
                    </a:cubicBezTo>
                    <a:cubicBezTo>
                      <a:pt x="42" y="399"/>
                      <a:pt x="38" y="399"/>
                      <a:pt x="37" y="401"/>
                    </a:cubicBezTo>
                    <a:cubicBezTo>
                      <a:pt x="36" y="400"/>
                      <a:pt x="32" y="400"/>
                      <a:pt x="31" y="400"/>
                    </a:cubicBezTo>
                    <a:cubicBezTo>
                      <a:pt x="29" y="399"/>
                      <a:pt x="27" y="399"/>
                      <a:pt x="26" y="396"/>
                    </a:cubicBezTo>
                    <a:cubicBezTo>
                      <a:pt x="25" y="395"/>
                      <a:pt x="25" y="394"/>
                      <a:pt x="25" y="393"/>
                    </a:cubicBezTo>
                    <a:cubicBezTo>
                      <a:pt x="25" y="393"/>
                      <a:pt x="25" y="393"/>
                      <a:pt x="24" y="393"/>
                    </a:cubicBezTo>
                    <a:cubicBezTo>
                      <a:pt x="24" y="392"/>
                      <a:pt x="24" y="391"/>
                      <a:pt x="24" y="390"/>
                    </a:cubicBezTo>
                    <a:cubicBezTo>
                      <a:pt x="24" y="390"/>
                      <a:pt x="23" y="389"/>
                      <a:pt x="23" y="388"/>
                    </a:cubicBezTo>
                    <a:cubicBezTo>
                      <a:pt x="22" y="387"/>
                      <a:pt x="21" y="381"/>
                      <a:pt x="24" y="381"/>
                    </a:cubicBezTo>
                    <a:cubicBezTo>
                      <a:pt x="24" y="380"/>
                      <a:pt x="24" y="379"/>
                      <a:pt x="23" y="379"/>
                    </a:cubicBezTo>
                    <a:cubicBezTo>
                      <a:pt x="24" y="379"/>
                      <a:pt x="25" y="378"/>
                      <a:pt x="26" y="378"/>
                    </a:cubicBezTo>
                    <a:cubicBezTo>
                      <a:pt x="26" y="377"/>
                      <a:pt x="24" y="377"/>
                      <a:pt x="24" y="376"/>
                    </a:cubicBezTo>
                    <a:cubicBezTo>
                      <a:pt x="24" y="375"/>
                      <a:pt x="24" y="373"/>
                      <a:pt x="24" y="373"/>
                    </a:cubicBezTo>
                    <a:cubicBezTo>
                      <a:pt x="24" y="371"/>
                      <a:pt x="24" y="369"/>
                      <a:pt x="24" y="367"/>
                    </a:cubicBezTo>
                    <a:cubicBezTo>
                      <a:pt x="27" y="367"/>
                      <a:pt x="27" y="361"/>
                      <a:pt x="27" y="359"/>
                    </a:cubicBezTo>
                    <a:cubicBezTo>
                      <a:pt x="27" y="359"/>
                      <a:pt x="28" y="356"/>
                      <a:pt x="28" y="357"/>
                    </a:cubicBezTo>
                    <a:cubicBezTo>
                      <a:pt x="28" y="356"/>
                      <a:pt x="29" y="354"/>
                      <a:pt x="29" y="354"/>
                    </a:cubicBezTo>
                    <a:cubicBezTo>
                      <a:pt x="30" y="353"/>
                      <a:pt x="28" y="351"/>
                      <a:pt x="30" y="350"/>
                    </a:cubicBezTo>
                    <a:cubicBezTo>
                      <a:pt x="30" y="350"/>
                      <a:pt x="30" y="349"/>
                      <a:pt x="29" y="348"/>
                    </a:cubicBezTo>
                    <a:cubicBezTo>
                      <a:pt x="30" y="347"/>
                      <a:pt x="33" y="348"/>
                      <a:pt x="33" y="346"/>
                    </a:cubicBezTo>
                    <a:cubicBezTo>
                      <a:pt x="33" y="346"/>
                      <a:pt x="31" y="345"/>
                      <a:pt x="31" y="343"/>
                    </a:cubicBezTo>
                    <a:cubicBezTo>
                      <a:pt x="31" y="343"/>
                      <a:pt x="34" y="339"/>
                      <a:pt x="34" y="339"/>
                    </a:cubicBezTo>
                    <a:cubicBezTo>
                      <a:pt x="34" y="337"/>
                      <a:pt x="36" y="337"/>
                      <a:pt x="37" y="335"/>
                    </a:cubicBezTo>
                    <a:cubicBezTo>
                      <a:pt x="38" y="333"/>
                      <a:pt x="36" y="331"/>
                      <a:pt x="40" y="331"/>
                    </a:cubicBezTo>
                    <a:cubicBezTo>
                      <a:pt x="39" y="329"/>
                      <a:pt x="39" y="328"/>
                      <a:pt x="39" y="326"/>
                    </a:cubicBezTo>
                    <a:cubicBezTo>
                      <a:pt x="41" y="326"/>
                      <a:pt x="41" y="323"/>
                      <a:pt x="41" y="322"/>
                    </a:cubicBezTo>
                    <a:cubicBezTo>
                      <a:pt x="41" y="322"/>
                      <a:pt x="41" y="322"/>
                      <a:pt x="41" y="322"/>
                    </a:cubicBezTo>
                    <a:cubicBezTo>
                      <a:pt x="41" y="321"/>
                      <a:pt x="41" y="320"/>
                      <a:pt x="42" y="318"/>
                    </a:cubicBezTo>
                    <a:cubicBezTo>
                      <a:pt x="44" y="320"/>
                      <a:pt x="44" y="316"/>
                      <a:pt x="45" y="315"/>
                    </a:cubicBezTo>
                    <a:cubicBezTo>
                      <a:pt x="46" y="311"/>
                      <a:pt x="48" y="310"/>
                      <a:pt x="49" y="307"/>
                    </a:cubicBezTo>
                    <a:cubicBezTo>
                      <a:pt x="49" y="308"/>
                      <a:pt x="49" y="307"/>
                      <a:pt x="50" y="306"/>
                    </a:cubicBezTo>
                    <a:cubicBezTo>
                      <a:pt x="48" y="304"/>
                      <a:pt x="49" y="305"/>
                      <a:pt x="50" y="305"/>
                    </a:cubicBezTo>
                    <a:cubicBezTo>
                      <a:pt x="50" y="304"/>
                      <a:pt x="50" y="303"/>
                      <a:pt x="52" y="303"/>
                    </a:cubicBezTo>
                    <a:cubicBezTo>
                      <a:pt x="51" y="303"/>
                      <a:pt x="53" y="301"/>
                      <a:pt x="53" y="301"/>
                    </a:cubicBezTo>
                    <a:cubicBezTo>
                      <a:pt x="52" y="300"/>
                      <a:pt x="53" y="300"/>
                      <a:pt x="53" y="300"/>
                    </a:cubicBezTo>
                    <a:cubicBezTo>
                      <a:pt x="53" y="300"/>
                      <a:pt x="54" y="301"/>
                      <a:pt x="53" y="300"/>
                    </a:cubicBezTo>
                    <a:cubicBezTo>
                      <a:pt x="54" y="299"/>
                      <a:pt x="55" y="299"/>
                      <a:pt x="55" y="299"/>
                    </a:cubicBezTo>
                    <a:cubicBezTo>
                      <a:pt x="55" y="299"/>
                      <a:pt x="55" y="299"/>
                      <a:pt x="55" y="299"/>
                    </a:cubicBezTo>
                    <a:cubicBezTo>
                      <a:pt x="55" y="299"/>
                      <a:pt x="55" y="298"/>
                      <a:pt x="55" y="298"/>
                    </a:cubicBezTo>
                    <a:cubicBezTo>
                      <a:pt x="56" y="298"/>
                      <a:pt x="56" y="297"/>
                      <a:pt x="55" y="295"/>
                    </a:cubicBezTo>
                    <a:cubicBezTo>
                      <a:pt x="55" y="295"/>
                      <a:pt x="57" y="293"/>
                      <a:pt x="57" y="293"/>
                    </a:cubicBezTo>
                    <a:cubicBezTo>
                      <a:pt x="58" y="292"/>
                      <a:pt x="58" y="291"/>
                      <a:pt x="58" y="291"/>
                    </a:cubicBezTo>
                    <a:cubicBezTo>
                      <a:pt x="58" y="291"/>
                      <a:pt x="59" y="290"/>
                      <a:pt x="59" y="290"/>
                    </a:cubicBezTo>
                    <a:cubicBezTo>
                      <a:pt x="59" y="290"/>
                      <a:pt x="58" y="287"/>
                      <a:pt x="59" y="289"/>
                    </a:cubicBezTo>
                    <a:cubicBezTo>
                      <a:pt x="59" y="290"/>
                      <a:pt x="59" y="287"/>
                      <a:pt x="59" y="288"/>
                    </a:cubicBezTo>
                    <a:cubicBezTo>
                      <a:pt x="62" y="288"/>
                      <a:pt x="60" y="287"/>
                      <a:pt x="61" y="287"/>
                    </a:cubicBezTo>
                    <a:cubicBezTo>
                      <a:pt x="60" y="288"/>
                      <a:pt x="60" y="288"/>
                      <a:pt x="61" y="286"/>
                    </a:cubicBezTo>
                    <a:cubicBezTo>
                      <a:pt x="61" y="286"/>
                      <a:pt x="62" y="286"/>
                      <a:pt x="62" y="284"/>
                    </a:cubicBezTo>
                    <a:cubicBezTo>
                      <a:pt x="63" y="283"/>
                      <a:pt x="64" y="283"/>
                      <a:pt x="64" y="283"/>
                    </a:cubicBezTo>
                    <a:cubicBezTo>
                      <a:pt x="64" y="284"/>
                      <a:pt x="64" y="281"/>
                      <a:pt x="64" y="281"/>
                    </a:cubicBezTo>
                    <a:cubicBezTo>
                      <a:pt x="65" y="280"/>
                      <a:pt x="65" y="280"/>
                      <a:pt x="65" y="279"/>
                    </a:cubicBezTo>
                    <a:cubicBezTo>
                      <a:pt x="65" y="279"/>
                      <a:pt x="59" y="290"/>
                      <a:pt x="60" y="290"/>
                    </a:cubicBezTo>
                    <a:cubicBezTo>
                      <a:pt x="61" y="288"/>
                      <a:pt x="62" y="284"/>
                      <a:pt x="63" y="283"/>
                    </a:cubicBezTo>
                    <a:cubicBezTo>
                      <a:pt x="65" y="283"/>
                      <a:pt x="66" y="278"/>
                      <a:pt x="67" y="277"/>
                    </a:cubicBezTo>
                    <a:cubicBezTo>
                      <a:pt x="68" y="275"/>
                      <a:pt x="70" y="273"/>
                      <a:pt x="71" y="271"/>
                    </a:cubicBezTo>
                    <a:cubicBezTo>
                      <a:pt x="72" y="269"/>
                      <a:pt x="74" y="267"/>
                      <a:pt x="75" y="265"/>
                    </a:cubicBezTo>
                    <a:cubicBezTo>
                      <a:pt x="75" y="264"/>
                      <a:pt x="76" y="264"/>
                      <a:pt x="76" y="263"/>
                    </a:cubicBezTo>
                    <a:cubicBezTo>
                      <a:pt x="76" y="263"/>
                      <a:pt x="77" y="262"/>
                      <a:pt x="77" y="262"/>
                    </a:cubicBezTo>
                    <a:cubicBezTo>
                      <a:pt x="77" y="261"/>
                      <a:pt x="77" y="259"/>
                      <a:pt x="78" y="260"/>
                    </a:cubicBezTo>
                    <a:cubicBezTo>
                      <a:pt x="79" y="261"/>
                      <a:pt x="77" y="256"/>
                      <a:pt x="79" y="259"/>
                    </a:cubicBezTo>
                    <a:cubicBezTo>
                      <a:pt x="79" y="257"/>
                      <a:pt x="78" y="255"/>
                      <a:pt x="80" y="257"/>
                    </a:cubicBezTo>
                    <a:cubicBezTo>
                      <a:pt x="82" y="258"/>
                      <a:pt x="80" y="256"/>
                      <a:pt x="81" y="256"/>
                    </a:cubicBezTo>
                    <a:cubicBezTo>
                      <a:pt x="83" y="258"/>
                      <a:pt x="81" y="255"/>
                      <a:pt x="83" y="254"/>
                    </a:cubicBezTo>
                    <a:cubicBezTo>
                      <a:pt x="82" y="253"/>
                      <a:pt x="83" y="255"/>
                      <a:pt x="84" y="253"/>
                    </a:cubicBezTo>
                    <a:cubicBezTo>
                      <a:pt x="85" y="251"/>
                      <a:pt x="85" y="252"/>
                      <a:pt x="85" y="251"/>
                    </a:cubicBezTo>
                    <a:cubicBezTo>
                      <a:pt x="86" y="251"/>
                      <a:pt x="86" y="250"/>
                      <a:pt x="86" y="250"/>
                    </a:cubicBezTo>
                    <a:cubicBezTo>
                      <a:pt x="86" y="249"/>
                      <a:pt x="86" y="249"/>
                      <a:pt x="86" y="249"/>
                    </a:cubicBezTo>
                    <a:cubicBezTo>
                      <a:pt x="86" y="249"/>
                      <a:pt x="86" y="249"/>
                      <a:pt x="86" y="249"/>
                    </a:cubicBezTo>
                    <a:cubicBezTo>
                      <a:pt x="86" y="249"/>
                      <a:pt x="86" y="249"/>
                      <a:pt x="86" y="249"/>
                    </a:cubicBezTo>
                    <a:cubicBezTo>
                      <a:pt x="86" y="249"/>
                      <a:pt x="86" y="249"/>
                      <a:pt x="87" y="248"/>
                    </a:cubicBezTo>
                    <a:cubicBezTo>
                      <a:pt x="86" y="246"/>
                      <a:pt x="88" y="247"/>
                      <a:pt x="88" y="247"/>
                    </a:cubicBezTo>
                    <a:cubicBezTo>
                      <a:pt x="89" y="246"/>
                      <a:pt x="89" y="246"/>
                      <a:pt x="89" y="246"/>
                    </a:cubicBezTo>
                    <a:cubicBezTo>
                      <a:pt x="89" y="246"/>
                      <a:pt x="89" y="246"/>
                      <a:pt x="89" y="246"/>
                    </a:cubicBezTo>
                    <a:cubicBezTo>
                      <a:pt x="90" y="246"/>
                      <a:pt x="90" y="245"/>
                      <a:pt x="90" y="244"/>
                    </a:cubicBezTo>
                    <a:cubicBezTo>
                      <a:pt x="91" y="244"/>
                      <a:pt x="91" y="243"/>
                      <a:pt x="91" y="243"/>
                    </a:cubicBezTo>
                    <a:cubicBezTo>
                      <a:pt x="92" y="244"/>
                      <a:pt x="93" y="242"/>
                      <a:pt x="92" y="241"/>
                    </a:cubicBezTo>
                    <a:cubicBezTo>
                      <a:pt x="94" y="237"/>
                      <a:pt x="95" y="237"/>
                      <a:pt x="93" y="239"/>
                    </a:cubicBezTo>
                    <a:cubicBezTo>
                      <a:pt x="95" y="239"/>
                      <a:pt x="95" y="238"/>
                      <a:pt x="95" y="238"/>
                    </a:cubicBezTo>
                    <a:cubicBezTo>
                      <a:pt x="95" y="237"/>
                      <a:pt x="96" y="238"/>
                      <a:pt x="96" y="237"/>
                    </a:cubicBezTo>
                    <a:cubicBezTo>
                      <a:pt x="96" y="235"/>
                      <a:pt x="96" y="235"/>
                      <a:pt x="97" y="235"/>
                    </a:cubicBezTo>
                    <a:cubicBezTo>
                      <a:pt x="99" y="235"/>
                      <a:pt x="97" y="233"/>
                      <a:pt x="98" y="233"/>
                    </a:cubicBezTo>
                    <a:cubicBezTo>
                      <a:pt x="98" y="233"/>
                      <a:pt x="99" y="233"/>
                      <a:pt x="99" y="232"/>
                    </a:cubicBezTo>
                    <a:cubicBezTo>
                      <a:pt x="99" y="232"/>
                      <a:pt x="99" y="232"/>
                      <a:pt x="100" y="232"/>
                    </a:cubicBezTo>
                    <a:cubicBezTo>
                      <a:pt x="100" y="232"/>
                      <a:pt x="100" y="232"/>
                      <a:pt x="100" y="232"/>
                    </a:cubicBezTo>
                    <a:cubicBezTo>
                      <a:pt x="100" y="232"/>
                      <a:pt x="101" y="232"/>
                      <a:pt x="100" y="230"/>
                    </a:cubicBezTo>
                    <a:cubicBezTo>
                      <a:pt x="101" y="231"/>
                      <a:pt x="101" y="229"/>
                      <a:pt x="101" y="229"/>
                    </a:cubicBezTo>
                    <a:cubicBezTo>
                      <a:pt x="102" y="228"/>
                      <a:pt x="101" y="228"/>
                      <a:pt x="102" y="227"/>
                    </a:cubicBezTo>
                    <a:cubicBezTo>
                      <a:pt x="103" y="228"/>
                      <a:pt x="104" y="228"/>
                      <a:pt x="104" y="228"/>
                    </a:cubicBezTo>
                    <a:cubicBezTo>
                      <a:pt x="103" y="227"/>
                      <a:pt x="104" y="226"/>
                      <a:pt x="103" y="226"/>
                    </a:cubicBezTo>
                    <a:cubicBezTo>
                      <a:pt x="104" y="226"/>
                      <a:pt x="104" y="226"/>
                      <a:pt x="105" y="226"/>
                    </a:cubicBezTo>
                    <a:cubicBezTo>
                      <a:pt x="104" y="225"/>
                      <a:pt x="104" y="225"/>
                      <a:pt x="104" y="224"/>
                    </a:cubicBezTo>
                    <a:cubicBezTo>
                      <a:pt x="103" y="224"/>
                      <a:pt x="106" y="223"/>
                      <a:pt x="106" y="223"/>
                    </a:cubicBezTo>
                    <a:cubicBezTo>
                      <a:pt x="106" y="223"/>
                      <a:pt x="106" y="223"/>
                      <a:pt x="107" y="223"/>
                    </a:cubicBezTo>
                    <a:cubicBezTo>
                      <a:pt x="106" y="223"/>
                      <a:pt x="106" y="223"/>
                      <a:pt x="106" y="223"/>
                    </a:cubicBezTo>
                    <a:cubicBezTo>
                      <a:pt x="104" y="222"/>
                      <a:pt x="104" y="221"/>
                      <a:pt x="105" y="221"/>
                    </a:cubicBezTo>
                    <a:cubicBezTo>
                      <a:pt x="105" y="221"/>
                      <a:pt x="106" y="222"/>
                      <a:pt x="106" y="221"/>
                    </a:cubicBezTo>
                    <a:cubicBezTo>
                      <a:pt x="106" y="221"/>
                      <a:pt x="106" y="221"/>
                      <a:pt x="106" y="222"/>
                    </a:cubicBezTo>
                    <a:cubicBezTo>
                      <a:pt x="107" y="222"/>
                      <a:pt x="107" y="222"/>
                      <a:pt x="107" y="221"/>
                    </a:cubicBezTo>
                    <a:cubicBezTo>
                      <a:pt x="107" y="221"/>
                      <a:pt x="107" y="221"/>
                      <a:pt x="107" y="221"/>
                    </a:cubicBezTo>
                    <a:cubicBezTo>
                      <a:pt x="106" y="221"/>
                      <a:pt x="106" y="221"/>
                      <a:pt x="106" y="221"/>
                    </a:cubicBezTo>
                    <a:cubicBezTo>
                      <a:pt x="106" y="220"/>
                      <a:pt x="106" y="221"/>
                      <a:pt x="107" y="220"/>
                    </a:cubicBezTo>
                    <a:cubicBezTo>
                      <a:pt x="107" y="220"/>
                      <a:pt x="107" y="220"/>
                      <a:pt x="107" y="220"/>
                    </a:cubicBezTo>
                    <a:cubicBezTo>
                      <a:pt x="107" y="220"/>
                      <a:pt x="107" y="220"/>
                      <a:pt x="107" y="219"/>
                    </a:cubicBezTo>
                    <a:cubicBezTo>
                      <a:pt x="107" y="220"/>
                      <a:pt x="107" y="220"/>
                      <a:pt x="107" y="220"/>
                    </a:cubicBezTo>
                    <a:cubicBezTo>
                      <a:pt x="108" y="220"/>
                      <a:pt x="108" y="220"/>
                      <a:pt x="108" y="220"/>
                    </a:cubicBezTo>
                    <a:cubicBezTo>
                      <a:pt x="108" y="220"/>
                      <a:pt x="108" y="220"/>
                      <a:pt x="108" y="220"/>
                    </a:cubicBezTo>
                    <a:cubicBezTo>
                      <a:pt x="108" y="220"/>
                      <a:pt x="108" y="220"/>
                      <a:pt x="108" y="220"/>
                    </a:cubicBezTo>
                    <a:cubicBezTo>
                      <a:pt x="108" y="220"/>
                      <a:pt x="108" y="220"/>
                      <a:pt x="109" y="220"/>
                    </a:cubicBezTo>
                    <a:cubicBezTo>
                      <a:pt x="109" y="220"/>
                      <a:pt x="109" y="220"/>
                      <a:pt x="109" y="220"/>
                    </a:cubicBezTo>
                    <a:cubicBezTo>
                      <a:pt x="109" y="220"/>
                      <a:pt x="109" y="220"/>
                      <a:pt x="109" y="219"/>
                    </a:cubicBezTo>
                    <a:cubicBezTo>
                      <a:pt x="109" y="219"/>
                      <a:pt x="109" y="219"/>
                      <a:pt x="109" y="218"/>
                    </a:cubicBezTo>
                    <a:cubicBezTo>
                      <a:pt x="110" y="219"/>
                      <a:pt x="111" y="219"/>
                      <a:pt x="110" y="217"/>
                    </a:cubicBezTo>
                    <a:cubicBezTo>
                      <a:pt x="109" y="216"/>
                      <a:pt x="107" y="216"/>
                      <a:pt x="110" y="215"/>
                    </a:cubicBezTo>
                    <a:cubicBezTo>
                      <a:pt x="110" y="217"/>
                      <a:pt x="111" y="214"/>
                      <a:pt x="111" y="215"/>
                    </a:cubicBezTo>
                    <a:cubicBezTo>
                      <a:pt x="112" y="216"/>
                      <a:pt x="111" y="217"/>
                      <a:pt x="111" y="217"/>
                    </a:cubicBezTo>
                    <a:cubicBezTo>
                      <a:pt x="112" y="216"/>
                      <a:pt x="113" y="216"/>
                      <a:pt x="112" y="216"/>
                    </a:cubicBezTo>
                    <a:cubicBezTo>
                      <a:pt x="112" y="215"/>
                      <a:pt x="112" y="214"/>
                      <a:pt x="111" y="214"/>
                    </a:cubicBezTo>
                    <a:cubicBezTo>
                      <a:pt x="112" y="214"/>
                      <a:pt x="112" y="214"/>
                      <a:pt x="112" y="213"/>
                    </a:cubicBezTo>
                    <a:cubicBezTo>
                      <a:pt x="113" y="214"/>
                      <a:pt x="114" y="213"/>
                      <a:pt x="114" y="213"/>
                    </a:cubicBezTo>
                    <a:cubicBezTo>
                      <a:pt x="114" y="213"/>
                      <a:pt x="114" y="213"/>
                      <a:pt x="114" y="213"/>
                    </a:cubicBezTo>
                    <a:cubicBezTo>
                      <a:pt x="114" y="213"/>
                      <a:pt x="114" y="213"/>
                      <a:pt x="114" y="213"/>
                    </a:cubicBezTo>
                    <a:cubicBezTo>
                      <a:pt x="114" y="213"/>
                      <a:pt x="114" y="213"/>
                      <a:pt x="114" y="213"/>
                    </a:cubicBezTo>
                    <a:cubicBezTo>
                      <a:pt x="114" y="213"/>
                      <a:pt x="114" y="213"/>
                      <a:pt x="114" y="213"/>
                    </a:cubicBezTo>
                    <a:cubicBezTo>
                      <a:pt x="114" y="213"/>
                      <a:pt x="114" y="213"/>
                      <a:pt x="114" y="213"/>
                    </a:cubicBezTo>
                    <a:cubicBezTo>
                      <a:pt x="114" y="213"/>
                      <a:pt x="114" y="213"/>
                      <a:pt x="114" y="213"/>
                    </a:cubicBezTo>
                    <a:cubicBezTo>
                      <a:pt x="114" y="213"/>
                      <a:pt x="114" y="212"/>
                      <a:pt x="114" y="212"/>
                    </a:cubicBezTo>
                    <a:cubicBezTo>
                      <a:pt x="115" y="212"/>
                      <a:pt x="115" y="212"/>
                      <a:pt x="115" y="211"/>
                    </a:cubicBezTo>
                    <a:cubicBezTo>
                      <a:pt x="111" y="211"/>
                      <a:pt x="115" y="210"/>
                      <a:pt x="114" y="210"/>
                    </a:cubicBezTo>
                    <a:cubicBezTo>
                      <a:pt x="116" y="211"/>
                      <a:pt x="116" y="209"/>
                      <a:pt x="115" y="209"/>
                    </a:cubicBezTo>
                    <a:cubicBezTo>
                      <a:pt x="115" y="209"/>
                      <a:pt x="116" y="208"/>
                      <a:pt x="115" y="209"/>
                    </a:cubicBezTo>
                    <a:cubicBezTo>
                      <a:pt x="116" y="208"/>
                      <a:pt x="116" y="208"/>
                      <a:pt x="117" y="208"/>
                    </a:cubicBezTo>
                    <a:cubicBezTo>
                      <a:pt x="118" y="208"/>
                      <a:pt x="117" y="206"/>
                      <a:pt x="118" y="206"/>
                    </a:cubicBezTo>
                    <a:cubicBezTo>
                      <a:pt x="117" y="204"/>
                      <a:pt x="118" y="207"/>
                      <a:pt x="119" y="205"/>
                    </a:cubicBezTo>
                    <a:cubicBezTo>
                      <a:pt x="119" y="204"/>
                      <a:pt x="118" y="203"/>
                      <a:pt x="120" y="204"/>
                    </a:cubicBezTo>
                    <a:cubicBezTo>
                      <a:pt x="119" y="203"/>
                      <a:pt x="123" y="202"/>
                      <a:pt x="121" y="202"/>
                    </a:cubicBezTo>
                    <a:cubicBezTo>
                      <a:pt x="123" y="202"/>
                      <a:pt x="123" y="202"/>
                      <a:pt x="123" y="201"/>
                    </a:cubicBezTo>
                    <a:cubicBezTo>
                      <a:pt x="123" y="201"/>
                      <a:pt x="123" y="200"/>
                      <a:pt x="124" y="199"/>
                    </a:cubicBezTo>
                    <a:cubicBezTo>
                      <a:pt x="124" y="198"/>
                      <a:pt x="125" y="199"/>
                      <a:pt x="125" y="198"/>
                    </a:cubicBezTo>
                    <a:cubicBezTo>
                      <a:pt x="126" y="198"/>
                      <a:pt x="126" y="197"/>
                      <a:pt x="126" y="196"/>
                    </a:cubicBezTo>
                    <a:cubicBezTo>
                      <a:pt x="126" y="196"/>
                      <a:pt x="127" y="195"/>
                      <a:pt x="127" y="195"/>
                    </a:cubicBezTo>
                    <a:cubicBezTo>
                      <a:pt x="128" y="194"/>
                      <a:pt x="128" y="194"/>
                      <a:pt x="129" y="194"/>
                    </a:cubicBezTo>
                    <a:cubicBezTo>
                      <a:pt x="130" y="192"/>
                      <a:pt x="132" y="190"/>
                      <a:pt x="133" y="188"/>
                    </a:cubicBezTo>
                    <a:cubicBezTo>
                      <a:pt x="135" y="186"/>
                      <a:pt x="137" y="184"/>
                      <a:pt x="138" y="183"/>
                    </a:cubicBezTo>
                    <a:cubicBezTo>
                      <a:pt x="139" y="182"/>
                      <a:pt x="140" y="181"/>
                      <a:pt x="140" y="181"/>
                    </a:cubicBezTo>
                    <a:cubicBezTo>
                      <a:pt x="141" y="180"/>
                      <a:pt x="141" y="180"/>
                      <a:pt x="142" y="179"/>
                    </a:cubicBezTo>
                    <a:cubicBezTo>
                      <a:pt x="143" y="179"/>
                      <a:pt x="141" y="179"/>
                      <a:pt x="143" y="177"/>
                    </a:cubicBezTo>
                    <a:cubicBezTo>
                      <a:pt x="145" y="177"/>
                      <a:pt x="145" y="176"/>
                      <a:pt x="145" y="176"/>
                    </a:cubicBezTo>
                    <a:cubicBezTo>
                      <a:pt x="149" y="176"/>
                      <a:pt x="147" y="176"/>
                      <a:pt x="147" y="175"/>
                    </a:cubicBezTo>
                    <a:cubicBezTo>
                      <a:pt x="147" y="175"/>
                      <a:pt x="147" y="175"/>
                      <a:pt x="147" y="175"/>
                    </a:cubicBezTo>
                    <a:cubicBezTo>
                      <a:pt x="147" y="175"/>
                      <a:pt x="147" y="174"/>
                      <a:pt x="148" y="173"/>
                    </a:cubicBezTo>
                    <a:cubicBezTo>
                      <a:pt x="149" y="172"/>
                      <a:pt x="148" y="172"/>
                      <a:pt x="150" y="172"/>
                    </a:cubicBezTo>
                    <a:cubicBezTo>
                      <a:pt x="150" y="172"/>
                      <a:pt x="150" y="172"/>
                      <a:pt x="150" y="172"/>
                    </a:cubicBezTo>
                    <a:cubicBezTo>
                      <a:pt x="151" y="172"/>
                      <a:pt x="151" y="171"/>
                      <a:pt x="152" y="170"/>
                    </a:cubicBezTo>
                    <a:cubicBezTo>
                      <a:pt x="150" y="168"/>
                      <a:pt x="152" y="171"/>
                      <a:pt x="153" y="169"/>
                    </a:cubicBezTo>
                    <a:cubicBezTo>
                      <a:pt x="155" y="173"/>
                      <a:pt x="156" y="169"/>
                      <a:pt x="153" y="168"/>
                    </a:cubicBezTo>
                    <a:cubicBezTo>
                      <a:pt x="153" y="167"/>
                      <a:pt x="150" y="167"/>
                      <a:pt x="154" y="166"/>
                    </a:cubicBezTo>
                    <a:cubicBezTo>
                      <a:pt x="154" y="166"/>
                      <a:pt x="155" y="166"/>
                      <a:pt x="155" y="166"/>
                    </a:cubicBezTo>
                    <a:cubicBezTo>
                      <a:pt x="154" y="165"/>
                      <a:pt x="156" y="165"/>
                      <a:pt x="157" y="165"/>
                    </a:cubicBezTo>
                    <a:cubicBezTo>
                      <a:pt x="157" y="165"/>
                      <a:pt x="158" y="164"/>
                      <a:pt x="158" y="164"/>
                    </a:cubicBezTo>
                    <a:cubicBezTo>
                      <a:pt x="162" y="163"/>
                      <a:pt x="159" y="164"/>
                      <a:pt x="159" y="164"/>
                    </a:cubicBezTo>
                    <a:cubicBezTo>
                      <a:pt x="162" y="165"/>
                      <a:pt x="161" y="162"/>
                      <a:pt x="161" y="162"/>
                    </a:cubicBezTo>
                    <a:cubicBezTo>
                      <a:pt x="163" y="164"/>
                      <a:pt x="164" y="160"/>
                      <a:pt x="162" y="161"/>
                    </a:cubicBezTo>
                    <a:cubicBezTo>
                      <a:pt x="163" y="160"/>
                      <a:pt x="164" y="159"/>
                      <a:pt x="164" y="160"/>
                    </a:cubicBezTo>
                    <a:cubicBezTo>
                      <a:pt x="165" y="159"/>
                      <a:pt x="166" y="159"/>
                      <a:pt x="166" y="158"/>
                    </a:cubicBezTo>
                    <a:cubicBezTo>
                      <a:pt x="167" y="157"/>
                      <a:pt x="168" y="157"/>
                      <a:pt x="169" y="156"/>
                    </a:cubicBezTo>
                    <a:cubicBezTo>
                      <a:pt x="170" y="156"/>
                      <a:pt x="170" y="155"/>
                      <a:pt x="171" y="155"/>
                    </a:cubicBezTo>
                    <a:cubicBezTo>
                      <a:pt x="171" y="154"/>
                      <a:pt x="170" y="154"/>
                      <a:pt x="171" y="154"/>
                    </a:cubicBezTo>
                    <a:cubicBezTo>
                      <a:pt x="171" y="154"/>
                      <a:pt x="173" y="153"/>
                      <a:pt x="173" y="154"/>
                    </a:cubicBezTo>
                    <a:cubicBezTo>
                      <a:pt x="174" y="154"/>
                      <a:pt x="173" y="153"/>
                      <a:pt x="174" y="152"/>
                    </a:cubicBezTo>
                    <a:cubicBezTo>
                      <a:pt x="175" y="151"/>
                      <a:pt x="176" y="151"/>
                      <a:pt x="176" y="152"/>
                    </a:cubicBezTo>
                    <a:cubicBezTo>
                      <a:pt x="177" y="151"/>
                      <a:pt x="178" y="151"/>
                      <a:pt x="179" y="151"/>
                    </a:cubicBezTo>
                    <a:cubicBezTo>
                      <a:pt x="178" y="151"/>
                      <a:pt x="178" y="151"/>
                      <a:pt x="178" y="151"/>
                    </a:cubicBezTo>
                    <a:cubicBezTo>
                      <a:pt x="179" y="151"/>
                      <a:pt x="179" y="151"/>
                      <a:pt x="180" y="151"/>
                    </a:cubicBezTo>
                    <a:cubicBezTo>
                      <a:pt x="180" y="150"/>
                      <a:pt x="179" y="150"/>
                      <a:pt x="179" y="149"/>
                    </a:cubicBezTo>
                    <a:cubicBezTo>
                      <a:pt x="181" y="150"/>
                      <a:pt x="183" y="149"/>
                      <a:pt x="181" y="149"/>
                    </a:cubicBezTo>
                    <a:cubicBezTo>
                      <a:pt x="179" y="147"/>
                      <a:pt x="182" y="147"/>
                      <a:pt x="183" y="147"/>
                    </a:cubicBezTo>
                    <a:cubicBezTo>
                      <a:pt x="183" y="146"/>
                      <a:pt x="186" y="149"/>
                      <a:pt x="184" y="146"/>
                    </a:cubicBezTo>
                    <a:cubicBezTo>
                      <a:pt x="186" y="144"/>
                      <a:pt x="187" y="143"/>
                      <a:pt x="185" y="145"/>
                    </a:cubicBezTo>
                    <a:cubicBezTo>
                      <a:pt x="185" y="149"/>
                      <a:pt x="186" y="144"/>
                      <a:pt x="186" y="145"/>
                    </a:cubicBezTo>
                    <a:cubicBezTo>
                      <a:pt x="186" y="148"/>
                      <a:pt x="187" y="146"/>
                      <a:pt x="187" y="145"/>
                    </a:cubicBezTo>
                    <a:cubicBezTo>
                      <a:pt x="189" y="145"/>
                      <a:pt x="187" y="147"/>
                      <a:pt x="189" y="144"/>
                    </a:cubicBezTo>
                    <a:cubicBezTo>
                      <a:pt x="189" y="144"/>
                      <a:pt x="189" y="144"/>
                      <a:pt x="189" y="144"/>
                    </a:cubicBezTo>
                    <a:cubicBezTo>
                      <a:pt x="189" y="144"/>
                      <a:pt x="190" y="144"/>
                      <a:pt x="191" y="143"/>
                    </a:cubicBezTo>
                    <a:cubicBezTo>
                      <a:pt x="191" y="143"/>
                      <a:pt x="192" y="142"/>
                      <a:pt x="193" y="142"/>
                    </a:cubicBezTo>
                    <a:cubicBezTo>
                      <a:pt x="192" y="142"/>
                      <a:pt x="194" y="141"/>
                      <a:pt x="194" y="141"/>
                    </a:cubicBezTo>
                    <a:cubicBezTo>
                      <a:pt x="193" y="140"/>
                      <a:pt x="194" y="141"/>
                      <a:pt x="195" y="141"/>
                    </a:cubicBezTo>
                    <a:cubicBezTo>
                      <a:pt x="195" y="141"/>
                      <a:pt x="195" y="140"/>
                      <a:pt x="195" y="140"/>
                    </a:cubicBezTo>
                    <a:cubicBezTo>
                      <a:pt x="194" y="138"/>
                      <a:pt x="196" y="138"/>
                      <a:pt x="197" y="139"/>
                    </a:cubicBezTo>
                    <a:cubicBezTo>
                      <a:pt x="197" y="138"/>
                      <a:pt x="197" y="138"/>
                      <a:pt x="199" y="139"/>
                    </a:cubicBezTo>
                    <a:cubicBezTo>
                      <a:pt x="200" y="137"/>
                      <a:pt x="200" y="138"/>
                      <a:pt x="201" y="138"/>
                    </a:cubicBezTo>
                    <a:cubicBezTo>
                      <a:pt x="201" y="138"/>
                      <a:pt x="202" y="137"/>
                      <a:pt x="202" y="136"/>
                    </a:cubicBezTo>
                    <a:cubicBezTo>
                      <a:pt x="202" y="136"/>
                      <a:pt x="202" y="135"/>
                      <a:pt x="202" y="134"/>
                    </a:cubicBezTo>
                    <a:cubicBezTo>
                      <a:pt x="202" y="135"/>
                      <a:pt x="202" y="133"/>
                      <a:pt x="202" y="131"/>
                    </a:cubicBezTo>
                    <a:cubicBezTo>
                      <a:pt x="202" y="129"/>
                      <a:pt x="201" y="131"/>
                      <a:pt x="201" y="130"/>
                    </a:cubicBezTo>
                    <a:cubicBezTo>
                      <a:pt x="201" y="129"/>
                      <a:pt x="200" y="129"/>
                      <a:pt x="200" y="129"/>
                    </a:cubicBezTo>
                    <a:cubicBezTo>
                      <a:pt x="199" y="129"/>
                      <a:pt x="198" y="127"/>
                      <a:pt x="198" y="127"/>
                    </a:cubicBezTo>
                    <a:cubicBezTo>
                      <a:pt x="197" y="124"/>
                      <a:pt x="196" y="125"/>
                      <a:pt x="195" y="126"/>
                    </a:cubicBezTo>
                    <a:cubicBezTo>
                      <a:pt x="194" y="125"/>
                      <a:pt x="193" y="124"/>
                      <a:pt x="192" y="127"/>
                    </a:cubicBezTo>
                    <a:cubicBezTo>
                      <a:pt x="192" y="127"/>
                      <a:pt x="191" y="125"/>
                      <a:pt x="190" y="125"/>
                    </a:cubicBezTo>
                    <a:cubicBezTo>
                      <a:pt x="189" y="125"/>
                      <a:pt x="188" y="124"/>
                      <a:pt x="187" y="124"/>
                    </a:cubicBezTo>
                    <a:cubicBezTo>
                      <a:pt x="185" y="122"/>
                      <a:pt x="184" y="123"/>
                      <a:pt x="182" y="121"/>
                    </a:cubicBezTo>
                    <a:cubicBezTo>
                      <a:pt x="180" y="118"/>
                      <a:pt x="172" y="115"/>
                      <a:pt x="168" y="115"/>
                    </a:cubicBezTo>
                    <a:cubicBezTo>
                      <a:pt x="164" y="115"/>
                      <a:pt x="164" y="117"/>
                      <a:pt x="161" y="119"/>
                    </a:cubicBezTo>
                    <a:cubicBezTo>
                      <a:pt x="159" y="120"/>
                      <a:pt x="156" y="120"/>
                      <a:pt x="154" y="122"/>
                    </a:cubicBezTo>
                    <a:cubicBezTo>
                      <a:pt x="149" y="124"/>
                      <a:pt x="146" y="129"/>
                      <a:pt x="142" y="132"/>
                    </a:cubicBezTo>
                    <a:cubicBezTo>
                      <a:pt x="140" y="135"/>
                      <a:pt x="139" y="135"/>
                      <a:pt x="137" y="136"/>
                    </a:cubicBezTo>
                    <a:cubicBezTo>
                      <a:pt x="134" y="138"/>
                      <a:pt x="134" y="140"/>
                      <a:pt x="133" y="142"/>
                    </a:cubicBezTo>
                    <a:cubicBezTo>
                      <a:pt x="132" y="143"/>
                      <a:pt x="130" y="143"/>
                      <a:pt x="130" y="144"/>
                    </a:cubicBezTo>
                    <a:cubicBezTo>
                      <a:pt x="128" y="146"/>
                      <a:pt x="128" y="148"/>
                      <a:pt x="126" y="149"/>
                    </a:cubicBezTo>
                    <a:cubicBezTo>
                      <a:pt x="126" y="150"/>
                      <a:pt x="124" y="151"/>
                      <a:pt x="123" y="152"/>
                    </a:cubicBezTo>
                    <a:cubicBezTo>
                      <a:pt x="123" y="151"/>
                      <a:pt x="123" y="151"/>
                      <a:pt x="123" y="151"/>
                    </a:cubicBezTo>
                    <a:cubicBezTo>
                      <a:pt x="122" y="151"/>
                      <a:pt x="122" y="152"/>
                      <a:pt x="121" y="152"/>
                    </a:cubicBezTo>
                    <a:cubicBezTo>
                      <a:pt x="119" y="157"/>
                      <a:pt x="115" y="162"/>
                      <a:pt x="111" y="166"/>
                    </a:cubicBezTo>
                    <a:cubicBezTo>
                      <a:pt x="109" y="165"/>
                      <a:pt x="109" y="168"/>
                      <a:pt x="107" y="169"/>
                    </a:cubicBezTo>
                    <a:cubicBezTo>
                      <a:pt x="107" y="170"/>
                      <a:pt x="106" y="170"/>
                      <a:pt x="105" y="170"/>
                    </a:cubicBezTo>
                    <a:cubicBezTo>
                      <a:pt x="105" y="171"/>
                      <a:pt x="105" y="173"/>
                      <a:pt x="104" y="173"/>
                    </a:cubicBezTo>
                    <a:cubicBezTo>
                      <a:pt x="103" y="177"/>
                      <a:pt x="102" y="176"/>
                      <a:pt x="99" y="177"/>
                    </a:cubicBezTo>
                    <a:cubicBezTo>
                      <a:pt x="96" y="179"/>
                      <a:pt x="95" y="184"/>
                      <a:pt x="92" y="184"/>
                    </a:cubicBezTo>
                    <a:cubicBezTo>
                      <a:pt x="92" y="188"/>
                      <a:pt x="90" y="191"/>
                      <a:pt x="86" y="193"/>
                    </a:cubicBezTo>
                    <a:cubicBezTo>
                      <a:pt x="85" y="194"/>
                      <a:pt x="83" y="196"/>
                      <a:pt x="81" y="196"/>
                    </a:cubicBezTo>
                    <a:cubicBezTo>
                      <a:pt x="81" y="201"/>
                      <a:pt x="81" y="206"/>
                      <a:pt x="75" y="205"/>
                    </a:cubicBezTo>
                    <a:cubicBezTo>
                      <a:pt x="76" y="207"/>
                      <a:pt x="75" y="210"/>
                      <a:pt x="73" y="210"/>
                    </a:cubicBezTo>
                    <a:cubicBezTo>
                      <a:pt x="73" y="211"/>
                      <a:pt x="73" y="213"/>
                      <a:pt x="71" y="213"/>
                    </a:cubicBezTo>
                    <a:cubicBezTo>
                      <a:pt x="71" y="215"/>
                      <a:pt x="70" y="215"/>
                      <a:pt x="68" y="215"/>
                    </a:cubicBezTo>
                    <a:cubicBezTo>
                      <a:pt x="68" y="216"/>
                      <a:pt x="68" y="217"/>
                      <a:pt x="68" y="217"/>
                    </a:cubicBezTo>
                    <a:cubicBezTo>
                      <a:pt x="67" y="217"/>
                      <a:pt x="66" y="218"/>
                      <a:pt x="65" y="218"/>
                    </a:cubicBezTo>
                    <a:cubicBezTo>
                      <a:pt x="65" y="220"/>
                      <a:pt x="66" y="220"/>
                      <a:pt x="64" y="222"/>
                    </a:cubicBezTo>
                    <a:cubicBezTo>
                      <a:pt x="62" y="224"/>
                      <a:pt x="59" y="227"/>
                      <a:pt x="57" y="231"/>
                    </a:cubicBezTo>
                    <a:cubicBezTo>
                      <a:pt x="55" y="233"/>
                      <a:pt x="53" y="236"/>
                      <a:pt x="51" y="238"/>
                    </a:cubicBezTo>
                    <a:cubicBezTo>
                      <a:pt x="50" y="239"/>
                      <a:pt x="48" y="240"/>
                      <a:pt x="47" y="241"/>
                    </a:cubicBezTo>
                    <a:cubicBezTo>
                      <a:pt x="46" y="242"/>
                      <a:pt x="47" y="244"/>
                      <a:pt x="47" y="246"/>
                    </a:cubicBezTo>
                    <a:cubicBezTo>
                      <a:pt x="46" y="248"/>
                      <a:pt x="44" y="249"/>
                      <a:pt x="43" y="251"/>
                    </a:cubicBezTo>
                    <a:cubicBezTo>
                      <a:pt x="43" y="252"/>
                      <a:pt x="43" y="254"/>
                      <a:pt x="41" y="254"/>
                    </a:cubicBezTo>
                    <a:cubicBezTo>
                      <a:pt x="41" y="257"/>
                      <a:pt x="37" y="260"/>
                      <a:pt x="36" y="262"/>
                    </a:cubicBezTo>
                    <a:cubicBezTo>
                      <a:pt x="36" y="263"/>
                      <a:pt x="36" y="264"/>
                      <a:pt x="36" y="264"/>
                    </a:cubicBezTo>
                    <a:cubicBezTo>
                      <a:pt x="35" y="264"/>
                      <a:pt x="34" y="265"/>
                      <a:pt x="34" y="265"/>
                    </a:cubicBezTo>
                    <a:cubicBezTo>
                      <a:pt x="33" y="266"/>
                      <a:pt x="33" y="267"/>
                      <a:pt x="34" y="268"/>
                    </a:cubicBezTo>
                    <a:cubicBezTo>
                      <a:pt x="33" y="269"/>
                      <a:pt x="32" y="269"/>
                      <a:pt x="31" y="269"/>
                    </a:cubicBezTo>
                    <a:cubicBezTo>
                      <a:pt x="31" y="270"/>
                      <a:pt x="32" y="271"/>
                      <a:pt x="32" y="271"/>
                    </a:cubicBezTo>
                    <a:cubicBezTo>
                      <a:pt x="29" y="271"/>
                      <a:pt x="30" y="273"/>
                      <a:pt x="29" y="274"/>
                    </a:cubicBezTo>
                    <a:cubicBezTo>
                      <a:pt x="29" y="275"/>
                      <a:pt x="28" y="276"/>
                      <a:pt x="27" y="277"/>
                    </a:cubicBezTo>
                    <a:cubicBezTo>
                      <a:pt x="26" y="279"/>
                      <a:pt x="27" y="282"/>
                      <a:pt x="26" y="285"/>
                    </a:cubicBezTo>
                    <a:cubicBezTo>
                      <a:pt x="25" y="288"/>
                      <a:pt x="21" y="290"/>
                      <a:pt x="21" y="294"/>
                    </a:cubicBezTo>
                    <a:cubicBezTo>
                      <a:pt x="20" y="296"/>
                      <a:pt x="21" y="297"/>
                      <a:pt x="19" y="299"/>
                    </a:cubicBezTo>
                    <a:cubicBezTo>
                      <a:pt x="18" y="302"/>
                      <a:pt x="18" y="302"/>
                      <a:pt x="18" y="305"/>
                    </a:cubicBezTo>
                    <a:cubicBezTo>
                      <a:pt x="17" y="308"/>
                      <a:pt x="15" y="308"/>
                      <a:pt x="14" y="311"/>
                    </a:cubicBezTo>
                    <a:cubicBezTo>
                      <a:pt x="13" y="312"/>
                      <a:pt x="14" y="313"/>
                      <a:pt x="13" y="314"/>
                    </a:cubicBezTo>
                    <a:cubicBezTo>
                      <a:pt x="13" y="314"/>
                      <a:pt x="12" y="315"/>
                      <a:pt x="12" y="315"/>
                    </a:cubicBezTo>
                    <a:cubicBezTo>
                      <a:pt x="11" y="317"/>
                      <a:pt x="12" y="320"/>
                      <a:pt x="11" y="321"/>
                    </a:cubicBezTo>
                    <a:cubicBezTo>
                      <a:pt x="10" y="323"/>
                      <a:pt x="9" y="323"/>
                      <a:pt x="8" y="326"/>
                    </a:cubicBezTo>
                    <a:cubicBezTo>
                      <a:pt x="8" y="327"/>
                      <a:pt x="8" y="328"/>
                      <a:pt x="8" y="328"/>
                    </a:cubicBezTo>
                    <a:cubicBezTo>
                      <a:pt x="8" y="329"/>
                      <a:pt x="6" y="329"/>
                      <a:pt x="6" y="330"/>
                    </a:cubicBezTo>
                    <a:cubicBezTo>
                      <a:pt x="6" y="332"/>
                      <a:pt x="7" y="333"/>
                      <a:pt x="7" y="335"/>
                    </a:cubicBezTo>
                    <a:cubicBezTo>
                      <a:pt x="7" y="336"/>
                      <a:pt x="5" y="336"/>
                      <a:pt x="5" y="336"/>
                    </a:cubicBezTo>
                    <a:cubicBezTo>
                      <a:pt x="5" y="337"/>
                      <a:pt x="5" y="338"/>
                      <a:pt x="5" y="339"/>
                    </a:cubicBezTo>
                    <a:cubicBezTo>
                      <a:pt x="5" y="341"/>
                      <a:pt x="5" y="344"/>
                      <a:pt x="5" y="346"/>
                    </a:cubicBezTo>
                    <a:cubicBezTo>
                      <a:pt x="4" y="349"/>
                      <a:pt x="3" y="351"/>
                      <a:pt x="2" y="354"/>
                    </a:cubicBezTo>
                    <a:cubicBezTo>
                      <a:pt x="2" y="359"/>
                      <a:pt x="0" y="359"/>
                      <a:pt x="4" y="362"/>
                    </a:cubicBezTo>
                    <a:cubicBezTo>
                      <a:pt x="3" y="363"/>
                      <a:pt x="2" y="364"/>
                      <a:pt x="2" y="364"/>
                    </a:cubicBezTo>
                    <a:cubicBezTo>
                      <a:pt x="4" y="367"/>
                      <a:pt x="0" y="376"/>
                      <a:pt x="4" y="377"/>
                    </a:cubicBezTo>
                    <a:cubicBezTo>
                      <a:pt x="3" y="377"/>
                      <a:pt x="3" y="377"/>
                      <a:pt x="2" y="378"/>
                    </a:cubicBezTo>
                    <a:cubicBezTo>
                      <a:pt x="2" y="378"/>
                      <a:pt x="2" y="378"/>
                      <a:pt x="3" y="379"/>
                    </a:cubicBezTo>
                    <a:cubicBezTo>
                      <a:pt x="3" y="380"/>
                      <a:pt x="2" y="386"/>
                      <a:pt x="3" y="388"/>
                    </a:cubicBezTo>
                    <a:cubicBezTo>
                      <a:pt x="3" y="389"/>
                      <a:pt x="5" y="389"/>
                      <a:pt x="5" y="390"/>
                    </a:cubicBezTo>
                    <a:cubicBezTo>
                      <a:pt x="5" y="390"/>
                      <a:pt x="5" y="391"/>
                      <a:pt x="5" y="391"/>
                    </a:cubicBezTo>
                    <a:cubicBezTo>
                      <a:pt x="6" y="393"/>
                      <a:pt x="6" y="394"/>
                      <a:pt x="7" y="395"/>
                    </a:cubicBezTo>
                    <a:cubicBezTo>
                      <a:pt x="3" y="397"/>
                      <a:pt x="12" y="402"/>
                      <a:pt x="12" y="401"/>
                    </a:cubicBezTo>
                    <a:cubicBezTo>
                      <a:pt x="12" y="402"/>
                      <a:pt x="12" y="404"/>
                      <a:pt x="12" y="405"/>
                    </a:cubicBezTo>
                    <a:cubicBezTo>
                      <a:pt x="12" y="405"/>
                      <a:pt x="13" y="405"/>
                      <a:pt x="13" y="405"/>
                    </a:cubicBezTo>
                    <a:cubicBezTo>
                      <a:pt x="13" y="406"/>
                      <a:pt x="14" y="407"/>
                      <a:pt x="15" y="407"/>
                    </a:cubicBezTo>
                    <a:cubicBezTo>
                      <a:pt x="15" y="407"/>
                      <a:pt x="15" y="408"/>
                      <a:pt x="16" y="408"/>
                    </a:cubicBezTo>
                    <a:cubicBezTo>
                      <a:pt x="16" y="408"/>
                      <a:pt x="16" y="408"/>
                      <a:pt x="17" y="408"/>
                    </a:cubicBezTo>
                    <a:cubicBezTo>
                      <a:pt x="17" y="409"/>
                      <a:pt x="17" y="409"/>
                      <a:pt x="17" y="410"/>
                    </a:cubicBezTo>
                    <a:cubicBezTo>
                      <a:pt x="18" y="410"/>
                      <a:pt x="18" y="409"/>
                      <a:pt x="18" y="409"/>
                    </a:cubicBezTo>
                    <a:cubicBezTo>
                      <a:pt x="19" y="410"/>
                      <a:pt x="19" y="410"/>
                      <a:pt x="20" y="411"/>
                    </a:cubicBezTo>
                    <a:cubicBezTo>
                      <a:pt x="20" y="412"/>
                      <a:pt x="20" y="413"/>
                      <a:pt x="22" y="413"/>
                    </a:cubicBezTo>
                    <a:cubicBezTo>
                      <a:pt x="23" y="414"/>
                      <a:pt x="32" y="417"/>
                      <a:pt x="33" y="415"/>
                    </a:cubicBezTo>
                    <a:cubicBezTo>
                      <a:pt x="32" y="417"/>
                      <a:pt x="54" y="416"/>
                      <a:pt x="55" y="416"/>
                    </a:cubicBezTo>
                    <a:cubicBezTo>
                      <a:pt x="59" y="415"/>
                      <a:pt x="62" y="415"/>
                      <a:pt x="66" y="413"/>
                    </a:cubicBezTo>
                    <a:cubicBezTo>
                      <a:pt x="68" y="412"/>
                      <a:pt x="70" y="411"/>
                      <a:pt x="73" y="411"/>
                    </a:cubicBezTo>
                    <a:cubicBezTo>
                      <a:pt x="79" y="409"/>
                      <a:pt x="84" y="407"/>
                      <a:pt x="90" y="404"/>
                    </a:cubicBezTo>
                    <a:cubicBezTo>
                      <a:pt x="92" y="403"/>
                      <a:pt x="93" y="402"/>
                      <a:pt x="94" y="401"/>
                    </a:cubicBezTo>
                    <a:cubicBezTo>
                      <a:pt x="96" y="400"/>
                      <a:pt x="97" y="400"/>
                      <a:pt x="98" y="399"/>
                    </a:cubicBezTo>
                    <a:cubicBezTo>
                      <a:pt x="100" y="398"/>
                      <a:pt x="102" y="397"/>
                      <a:pt x="103" y="396"/>
                    </a:cubicBezTo>
                    <a:cubicBezTo>
                      <a:pt x="104" y="395"/>
                      <a:pt x="105" y="393"/>
                      <a:pt x="107" y="393"/>
                    </a:cubicBezTo>
                    <a:cubicBezTo>
                      <a:pt x="109" y="391"/>
                      <a:pt x="111" y="390"/>
                      <a:pt x="114" y="387"/>
                    </a:cubicBezTo>
                    <a:cubicBezTo>
                      <a:pt x="116" y="388"/>
                      <a:pt x="116" y="386"/>
                      <a:pt x="117" y="385"/>
                    </a:cubicBezTo>
                    <a:cubicBezTo>
                      <a:pt x="117" y="384"/>
                      <a:pt x="118" y="385"/>
                      <a:pt x="118" y="385"/>
                    </a:cubicBezTo>
                    <a:cubicBezTo>
                      <a:pt x="119" y="384"/>
                      <a:pt x="120" y="383"/>
                      <a:pt x="121" y="383"/>
                    </a:cubicBezTo>
                    <a:cubicBezTo>
                      <a:pt x="123" y="381"/>
                      <a:pt x="126" y="379"/>
                      <a:pt x="128" y="377"/>
                    </a:cubicBezTo>
                    <a:cubicBezTo>
                      <a:pt x="130" y="376"/>
                      <a:pt x="132" y="374"/>
                      <a:pt x="134" y="373"/>
                    </a:cubicBezTo>
                    <a:cubicBezTo>
                      <a:pt x="137" y="370"/>
                      <a:pt x="139" y="369"/>
                      <a:pt x="142" y="366"/>
                    </a:cubicBezTo>
                    <a:cubicBezTo>
                      <a:pt x="144" y="364"/>
                      <a:pt x="146" y="364"/>
                      <a:pt x="148" y="362"/>
                    </a:cubicBezTo>
                    <a:cubicBezTo>
                      <a:pt x="149" y="361"/>
                      <a:pt x="149" y="360"/>
                      <a:pt x="150" y="360"/>
                    </a:cubicBezTo>
                    <a:cubicBezTo>
                      <a:pt x="151" y="359"/>
                      <a:pt x="152" y="359"/>
                      <a:pt x="153" y="359"/>
                    </a:cubicBezTo>
                    <a:cubicBezTo>
                      <a:pt x="155" y="357"/>
                      <a:pt x="157" y="353"/>
                      <a:pt x="159" y="351"/>
                    </a:cubicBezTo>
                    <a:cubicBezTo>
                      <a:pt x="161" y="348"/>
                      <a:pt x="164" y="345"/>
                      <a:pt x="167" y="342"/>
                    </a:cubicBezTo>
                    <a:cubicBezTo>
                      <a:pt x="170" y="339"/>
                      <a:pt x="174" y="337"/>
                      <a:pt x="176" y="334"/>
                    </a:cubicBezTo>
                    <a:cubicBezTo>
                      <a:pt x="180" y="330"/>
                      <a:pt x="184" y="326"/>
                      <a:pt x="188" y="322"/>
                    </a:cubicBezTo>
                    <a:cubicBezTo>
                      <a:pt x="190" y="319"/>
                      <a:pt x="192" y="315"/>
                      <a:pt x="195" y="313"/>
                    </a:cubicBezTo>
                    <a:cubicBezTo>
                      <a:pt x="198" y="311"/>
                      <a:pt x="205" y="303"/>
                      <a:pt x="208" y="303"/>
                    </a:cubicBezTo>
                    <a:cubicBezTo>
                      <a:pt x="208" y="302"/>
                      <a:pt x="207" y="302"/>
                      <a:pt x="208" y="301"/>
                    </a:cubicBezTo>
                    <a:cubicBezTo>
                      <a:pt x="207" y="301"/>
                      <a:pt x="210" y="299"/>
                      <a:pt x="208" y="300"/>
                    </a:cubicBezTo>
                    <a:cubicBezTo>
                      <a:pt x="208" y="300"/>
                      <a:pt x="208" y="300"/>
                      <a:pt x="209" y="299"/>
                    </a:cubicBezTo>
                    <a:cubicBezTo>
                      <a:pt x="209" y="299"/>
                      <a:pt x="209" y="298"/>
                      <a:pt x="210" y="298"/>
                    </a:cubicBezTo>
                    <a:cubicBezTo>
                      <a:pt x="210" y="298"/>
                      <a:pt x="209" y="298"/>
                      <a:pt x="209" y="298"/>
                    </a:cubicBezTo>
                    <a:cubicBezTo>
                      <a:pt x="208" y="297"/>
                      <a:pt x="210" y="297"/>
                      <a:pt x="210" y="298"/>
                    </a:cubicBezTo>
                    <a:cubicBezTo>
                      <a:pt x="214" y="298"/>
                      <a:pt x="210" y="297"/>
                      <a:pt x="212" y="296"/>
                    </a:cubicBezTo>
                    <a:cubicBezTo>
                      <a:pt x="211" y="296"/>
                      <a:pt x="211" y="296"/>
                      <a:pt x="211" y="296"/>
                    </a:cubicBezTo>
                    <a:cubicBezTo>
                      <a:pt x="211" y="296"/>
                      <a:pt x="212" y="296"/>
                      <a:pt x="212" y="295"/>
                    </a:cubicBezTo>
                    <a:cubicBezTo>
                      <a:pt x="212" y="296"/>
                      <a:pt x="213" y="296"/>
                      <a:pt x="213" y="294"/>
                    </a:cubicBezTo>
                    <a:cubicBezTo>
                      <a:pt x="213" y="295"/>
                      <a:pt x="215" y="293"/>
                      <a:pt x="215" y="293"/>
                    </a:cubicBezTo>
                    <a:cubicBezTo>
                      <a:pt x="216" y="296"/>
                      <a:pt x="218" y="296"/>
                      <a:pt x="216" y="293"/>
                    </a:cubicBezTo>
                    <a:cubicBezTo>
                      <a:pt x="217" y="293"/>
                      <a:pt x="218" y="291"/>
                      <a:pt x="217" y="290"/>
                    </a:cubicBezTo>
                    <a:cubicBezTo>
                      <a:pt x="216" y="289"/>
                      <a:pt x="216" y="287"/>
                      <a:pt x="218" y="289"/>
                    </a:cubicBezTo>
                    <a:cubicBezTo>
                      <a:pt x="218" y="289"/>
                      <a:pt x="220" y="288"/>
                      <a:pt x="220" y="288"/>
                    </a:cubicBezTo>
                    <a:cubicBezTo>
                      <a:pt x="218" y="289"/>
                      <a:pt x="223" y="285"/>
                      <a:pt x="221" y="286"/>
                    </a:cubicBezTo>
                    <a:cubicBezTo>
                      <a:pt x="221" y="286"/>
                      <a:pt x="221" y="286"/>
                      <a:pt x="221" y="286"/>
                    </a:cubicBezTo>
                    <a:cubicBezTo>
                      <a:pt x="221" y="286"/>
                      <a:pt x="222" y="286"/>
                      <a:pt x="222" y="285"/>
                    </a:cubicBezTo>
                    <a:cubicBezTo>
                      <a:pt x="224" y="286"/>
                      <a:pt x="224" y="285"/>
                      <a:pt x="223" y="284"/>
                    </a:cubicBezTo>
                    <a:cubicBezTo>
                      <a:pt x="224" y="284"/>
                      <a:pt x="224" y="283"/>
                      <a:pt x="225" y="283"/>
                    </a:cubicBezTo>
                    <a:cubicBezTo>
                      <a:pt x="225" y="282"/>
                      <a:pt x="226" y="282"/>
                      <a:pt x="226" y="281"/>
                    </a:cubicBezTo>
                    <a:cubicBezTo>
                      <a:pt x="230" y="277"/>
                      <a:pt x="234" y="273"/>
                      <a:pt x="238" y="269"/>
                    </a:cubicBezTo>
                    <a:cubicBezTo>
                      <a:pt x="240" y="266"/>
                      <a:pt x="247" y="260"/>
                      <a:pt x="251" y="258"/>
                    </a:cubicBezTo>
                    <a:cubicBezTo>
                      <a:pt x="250" y="262"/>
                      <a:pt x="246" y="270"/>
                      <a:pt x="244" y="274"/>
                    </a:cubicBezTo>
                    <a:cubicBezTo>
                      <a:pt x="243" y="276"/>
                      <a:pt x="242" y="278"/>
                      <a:pt x="241" y="281"/>
                    </a:cubicBezTo>
                    <a:cubicBezTo>
                      <a:pt x="239" y="285"/>
                      <a:pt x="237" y="290"/>
                      <a:pt x="235" y="295"/>
                    </a:cubicBezTo>
                    <a:cubicBezTo>
                      <a:pt x="235" y="297"/>
                      <a:pt x="235" y="298"/>
                      <a:pt x="234" y="300"/>
                    </a:cubicBezTo>
                    <a:cubicBezTo>
                      <a:pt x="233" y="301"/>
                      <a:pt x="233" y="302"/>
                      <a:pt x="233" y="303"/>
                    </a:cubicBezTo>
                    <a:cubicBezTo>
                      <a:pt x="233" y="303"/>
                      <a:pt x="233" y="303"/>
                      <a:pt x="232" y="303"/>
                    </a:cubicBezTo>
                    <a:cubicBezTo>
                      <a:pt x="233" y="305"/>
                      <a:pt x="232" y="306"/>
                      <a:pt x="232" y="307"/>
                    </a:cubicBezTo>
                    <a:cubicBezTo>
                      <a:pt x="231" y="308"/>
                      <a:pt x="231" y="308"/>
                      <a:pt x="231" y="310"/>
                    </a:cubicBezTo>
                    <a:cubicBezTo>
                      <a:pt x="232" y="311"/>
                      <a:pt x="231" y="313"/>
                      <a:pt x="230" y="315"/>
                    </a:cubicBezTo>
                    <a:cubicBezTo>
                      <a:pt x="228" y="318"/>
                      <a:pt x="230" y="322"/>
                      <a:pt x="228" y="326"/>
                    </a:cubicBezTo>
                    <a:cubicBezTo>
                      <a:pt x="228" y="326"/>
                      <a:pt x="228" y="326"/>
                      <a:pt x="229" y="326"/>
                    </a:cubicBezTo>
                    <a:cubicBezTo>
                      <a:pt x="227" y="327"/>
                      <a:pt x="229" y="329"/>
                      <a:pt x="227" y="329"/>
                    </a:cubicBezTo>
                    <a:cubicBezTo>
                      <a:pt x="227" y="330"/>
                      <a:pt x="228" y="331"/>
                      <a:pt x="228" y="331"/>
                    </a:cubicBezTo>
                    <a:cubicBezTo>
                      <a:pt x="228" y="331"/>
                      <a:pt x="227" y="331"/>
                      <a:pt x="227" y="331"/>
                    </a:cubicBezTo>
                    <a:cubicBezTo>
                      <a:pt x="229" y="332"/>
                      <a:pt x="228" y="334"/>
                      <a:pt x="226" y="334"/>
                    </a:cubicBezTo>
                    <a:cubicBezTo>
                      <a:pt x="227" y="335"/>
                      <a:pt x="227" y="336"/>
                      <a:pt x="228" y="336"/>
                    </a:cubicBezTo>
                    <a:cubicBezTo>
                      <a:pt x="228" y="337"/>
                      <a:pt x="227" y="337"/>
                      <a:pt x="227" y="338"/>
                    </a:cubicBezTo>
                    <a:cubicBezTo>
                      <a:pt x="227" y="339"/>
                      <a:pt x="227" y="342"/>
                      <a:pt x="228" y="344"/>
                    </a:cubicBezTo>
                    <a:cubicBezTo>
                      <a:pt x="228" y="346"/>
                      <a:pt x="228" y="350"/>
                      <a:pt x="229" y="353"/>
                    </a:cubicBezTo>
                    <a:cubicBezTo>
                      <a:pt x="229" y="355"/>
                      <a:pt x="230" y="357"/>
                      <a:pt x="231" y="359"/>
                    </a:cubicBezTo>
                    <a:cubicBezTo>
                      <a:pt x="231" y="361"/>
                      <a:pt x="231" y="362"/>
                      <a:pt x="232" y="364"/>
                    </a:cubicBezTo>
                    <a:cubicBezTo>
                      <a:pt x="232" y="365"/>
                      <a:pt x="232" y="365"/>
                      <a:pt x="232" y="366"/>
                    </a:cubicBezTo>
                    <a:cubicBezTo>
                      <a:pt x="232" y="367"/>
                      <a:pt x="233" y="367"/>
                      <a:pt x="233" y="367"/>
                    </a:cubicBezTo>
                    <a:cubicBezTo>
                      <a:pt x="234" y="368"/>
                      <a:pt x="233" y="368"/>
                      <a:pt x="233" y="368"/>
                    </a:cubicBezTo>
                    <a:cubicBezTo>
                      <a:pt x="234" y="370"/>
                      <a:pt x="235" y="373"/>
                      <a:pt x="236" y="375"/>
                    </a:cubicBezTo>
                    <a:cubicBezTo>
                      <a:pt x="237" y="375"/>
                      <a:pt x="238" y="376"/>
                      <a:pt x="238" y="378"/>
                    </a:cubicBezTo>
                    <a:cubicBezTo>
                      <a:pt x="239" y="379"/>
                      <a:pt x="238" y="380"/>
                      <a:pt x="239" y="380"/>
                    </a:cubicBezTo>
                    <a:cubicBezTo>
                      <a:pt x="239" y="380"/>
                      <a:pt x="240" y="380"/>
                      <a:pt x="240" y="380"/>
                    </a:cubicBezTo>
                    <a:cubicBezTo>
                      <a:pt x="241" y="381"/>
                      <a:pt x="243" y="384"/>
                      <a:pt x="244" y="386"/>
                    </a:cubicBezTo>
                    <a:cubicBezTo>
                      <a:pt x="245" y="386"/>
                      <a:pt x="245" y="388"/>
                      <a:pt x="246" y="388"/>
                    </a:cubicBezTo>
                    <a:cubicBezTo>
                      <a:pt x="247" y="389"/>
                      <a:pt x="248" y="388"/>
                      <a:pt x="248" y="389"/>
                    </a:cubicBezTo>
                    <a:cubicBezTo>
                      <a:pt x="248" y="389"/>
                      <a:pt x="249" y="389"/>
                      <a:pt x="249" y="389"/>
                    </a:cubicBezTo>
                    <a:cubicBezTo>
                      <a:pt x="249" y="392"/>
                      <a:pt x="252" y="392"/>
                      <a:pt x="253" y="392"/>
                    </a:cubicBezTo>
                    <a:cubicBezTo>
                      <a:pt x="253" y="393"/>
                      <a:pt x="254" y="393"/>
                      <a:pt x="254" y="394"/>
                    </a:cubicBezTo>
                    <a:cubicBezTo>
                      <a:pt x="254" y="394"/>
                      <a:pt x="255" y="394"/>
                      <a:pt x="256" y="394"/>
                    </a:cubicBezTo>
                    <a:cubicBezTo>
                      <a:pt x="256" y="394"/>
                      <a:pt x="256" y="395"/>
                      <a:pt x="256" y="395"/>
                    </a:cubicBezTo>
                    <a:cubicBezTo>
                      <a:pt x="258" y="396"/>
                      <a:pt x="258" y="396"/>
                      <a:pt x="259" y="396"/>
                    </a:cubicBezTo>
                    <a:cubicBezTo>
                      <a:pt x="260" y="399"/>
                      <a:pt x="265" y="399"/>
                      <a:pt x="267" y="400"/>
                    </a:cubicBezTo>
                    <a:cubicBezTo>
                      <a:pt x="279" y="403"/>
                      <a:pt x="292" y="404"/>
                      <a:pt x="305" y="402"/>
                    </a:cubicBezTo>
                    <a:cubicBezTo>
                      <a:pt x="305" y="402"/>
                      <a:pt x="305" y="402"/>
                      <a:pt x="306" y="402"/>
                    </a:cubicBezTo>
                    <a:cubicBezTo>
                      <a:pt x="306" y="402"/>
                      <a:pt x="307" y="401"/>
                      <a:pt x="307" y="401"/>
                    </a:cubicBezTo>
                    <a:cubicBezTo>
                      <a:pt x="308" y="400"/>
                      <a:pt x="306" y="401"/>
                      <a:pt x="308" y="400"/>
                    </a:cubicBezTo>
                    <a:cubicBezTo>
                      <a:pt x="308" y="401"/>
                      <a:pt x="308" y="401"/>
                      <a:pt x="308" y="401"/>
                    </a:cubicBezTo>
                    <a:cubicBezTo>
                      <a:pt x="309" y="401"/>
                      <a:pt x="309" y="401"/>
                      <a:pt x="309" y="401"/>
                    </a:cubicBezTo>
                    <a:cubicBezTo>
                      <a:pt x="309" y="400"/>
                      <a:pt x="310" y="402"/>
                      <a:pt x="310" y="400"/>
                    </a:cubicBezTo>
                    <a:cubicBezTo>
                      <a:pt x="309" y="399"/>
                      <a:pt x="313" y="400"/>
                      <a:pt x="311" y="400"/>
                    </a:cubicBezTo>
                    <a:cubicBezTo>
                      <a:pt x="312" y="400"/>
                      <a:pt x="313" y="400"/>
                      <a:pt x="313" y="400"/>
                    </a:cubicBezTo>
                    <a:cubicBezTo>
                      <a:pt x="314" y="400"/>
                      <a:pt x="314" y="400"/>
                      <a:pt x="314" y="400"/>
                    </a:cubicBezTo>
                    <a:cubicBezTo>
                      <a:pt x="316" y="400"/>
                      <a:pt x="316" y="399"/>
                      <a:pt x="316" y="400"/>
                    </a:cubicBezTo>
                    <a:cubicBezTo>
                      <a:pt x="317" y="399"/>
                      <a:pt x="316" y="398"/>
                      <a:pt x="316" y="398"/>
                    </a:cubicBezTo>
                    <a:cubicBezTo>
                      <a:pt x="316" y="398"/>
                      <a:pt x="316" y="399"/>
                      <a:pt x="317" y="399"/>
                    </a:cubicBezTo>
                    <a:cubicBezTo>
                      <a:pt x="319" y="400"/>
                      <a:pt x="317" y="399"/>
                      <a:pt x="319" y="398"/>
                    </a:cubicBezTo>
                    <a:cubicBezTo>
                      <a:pt x="319" y="399"/>
                      <a:pt x="319" y="399"/>
                      <a:pt x="319" y="399"/>
                    </a:cubicBezTo>
                    <a:cubicBezTo>
                      <a:pt x="319" y="399"/>
                      <a:pt x="320" y="398"/>
                      <a:pt x="320" y="398"/>
                    </a:cubicBezTo>
                    <a:cubicBezTo>
                      <a:pt x="321" y="398"/>
                      <a:pt x="320" y="398"/>
                      <a:pt x="322" y="397"/>
                    </a:cubicBezTo>
                    <a:cubicBezTo>
                      <a:pt x="322" y="396"/>
                      <a:pt x="322" y="397"/>
                      <a:pt x="323" y="397"/>
                    </a:cubicBezTo>
                    <a:cubicBezTo>
                      <a:pt x="324" y="396"/>
                      <a:pt x="326" y="396"/>
                      <a:pt x="325" y="396"/>
                    </a:cubicBezTo>
                    <a:cubicBezTo>
                      <a:pt x="324" y="395"/>
                      <a:pt x="325" y="395"/>
                      <a:pt x="327" y="395"/>
                    </a:cubicBezTo>
                    <a:cubicBezTo>
                      <a:pt x="327" y="395"/>
                      <a:pt x="327" y="395"/>
                      <a:pt x="327" y="395"/>
                    </a:cubicBezTo>
                    <a:cubicBezTo>
                      <a:pt x="326" y="394"/>
                      <a:pt x="329" y="392"/>
                      <a:pt x="329" y="393"/>
                    </a:cubicBezTo>
                    <a:cubicBezTo>
                      <a:pt x="330" y="392"/>
                      <a:pt x="330" y="391"/>
                      <a:pt x="330" y="393"/>
                    </a:cubicBezTo>
                    <a:cubicBezTo>
                      <a:pt x="331" y="392"/>
                      <a:pt x="331" y="394"/>
                      <a:pt x="331" y="392"/>
                    </a:cubicBezTo>
                    <a:cubicBezTo>
                      <a:pt x="332" y="392"/>
                      <a:pt x="331" y="392"/>
                      <a:pt x="332" y="391"/>
                    </a:cubicBezTo>
                    <a:cubicBezTo>
                      <a:pt x="332" y="391"/>
                      <a:pt x="332" y="393"/>
                      <a:pt x="334" y="391"/>
                    </a:cubicBezTo>
                    <a:cubicBezTo>
                      <a:pt x="335" y="390"/>
                      <a:pt x="335" y="390"/>
                      <a:pt x="335" y="390"/>
                    </a:cubicBezTo>
                    <a:cubicBezTo>
                      <a:pt x="336" y="389"/>
                      <a:pt x="337" y="389"/>
                      <a:pt x="337" y="388"/>
                    </a:cubicBezTo>
                    <a:cubicBezTo>
                      <a:pt x="342" y="385"/>
                      <a:pt x="346" y="381"/>
                      <a:pt x="350" y="377"/>
                    </a:cubicBezTo>
                    <a:cubicBezTo>
                      <a:pt x="353" y="375"/>
                      <a:pt x="357" y="372"/>
                      <a:pt x="360" y="370"/>
                    </a:cubicBezTo>
                    <a:cubicBezTo>
                      <a:pt x="362" y="368"/>
                      <a:pt x="364" y="367"/>
                      <a:pt x="365" y="366"/>
                    </a:cubicBezTo>
                    <a:cubicBezTo>
                      <a:pt x="367" y="366"/>
                      <a:pt x="369" y="363"/>
                      <a:pt x="370" y="362"/>
                    </a:cubicBezTo>
                    <a:cubicBezTo>
                      <a:pt x="372" y="359"/>
                      <a:pt x="374" y="359"/>
                      <a:pt x="375" y="356"/>
                    </a:cubicBezTo>
                    <a:cubicBezTo>
                      <a:pt x="377" y="357"/>
                      <a:pt x="379" y="352"/>
                      <a:pt x="381" y="351"/>
                    </a:cubicBezTo>
                    <a:cubicBezTo>
                      <a:pt x="382" y="350"/>
                      <a:pt x="384" y="347"/>
                      <a:pt x="386" y="346"/>
                    </a:cubicBezTo>
                    <a:cubicBezTo>
                      <a:pt x="387" y="344"/>
                      <a:pt x="389" y="343"/>
                      <a:pt x="391" y="341"/>
                    </a:cubicBezTo>
                    <a:cubicBezTo>
                      <a:pt x="393" y="339"/>
                      <a:pt x="394" y="338"/>
                      <a:pt x="396" y="336"/>
                    </a:cubicBezTo>
                    <a:cubicBezTo>
                      <a:pt x="398" y="335"/>
                      <a:pt x="400" y="332"/>
                      <a:pt x="401" y="331"/>
                    </a:cubicBezTo>
                    <a:cubicBezTo>
                      <a:pt x="403" y="330"/>
                      <a:pt x="405" y="327"/>
                      <a:pt x="407" y="325"/>
                    </a:cubicBezTo>
                    <a:cubicBezTo>
                      <a:pt x="408" y="324"/>
                      <a:pt x="410" y="322"/>
                      <a:pt x="412" y="320"/>
                    </a:cubicBezTo>
                    <a:cubicBezTo>
                      <a:pt x="413" y="318"/>
                      <a:pt x="415" y="317"/>
                      <a:pt x="417" y="315"/>
                    </a:cubicBezTo>
                    <a:cubicBezTo>
                      <a:pt x="418" y="313"/>
                      <a:pt x="420" y="311"/>
                      <a:pt x="422" y="310"/>
                    </a:cubicBezTo>
                    <a:cubicBezTo>
                      <a:pt x="423" y="307"/>
                      <a:pt x="425" y="305"/>
                      <a:pt x="427" y="304"/>
                    </a:cubicBezTo>
                    <a:cubicBezTo>
                      <a:pt x="428" y="302"/>
                      <a:pt x="430" y="301"/>
                      <a:pt x="432" y="299"/>
                    </a:cubicBezTo>
                    <a:cubicBezTo>
                      <a:pt x="433" y="296"/>
                      <a:pt x="435" y="296"/>
                      <a:pt x="437" y="293"/>
                    </a:cubicBezTo>
                    <a:cubicBezTo>
                      <a:pt x="438" y="291"/>
                      <a:pt x="440" y="290"/>
                      <a:pt x="441" y="288"/>
                    </a:cubicBezTo>
                    <a:cubicBezTo>
                      <a:pt x="443" y="286"/>
                      <a:pt x="445" y="285"/>
                      <a:pt x="446" y="282"/>
                    </a:cubicBezTo>
                    <a:cubicBezTo>
                      <a:pt x="448" y="280"/>
                      <a:pt x="449" y="278"/>
                      <a:pt x="451" y="277"/>
                    </a:cubicBezTo>
                    <a:cubicBezTo>
                      <a:pt x="452" y="275"/>
                      <a:pt x="454" y="273"/>
                      <a:pt x="455" y="271"/>
                    </a:cubicBezTo>
                    <a:cubicBezTo>
                      <a:pt x="457" y="270"/>
                      <a:pt x="458" y="266"/>
                      <a:pt x="460" y="265"/>
                    </a:cubicBezTo>
                    <a:cubicBezTo>
                      <a:pt x="461" y="265"/>
                      <a:pt x="463" y="262"/>
                      <a:pt x="464" y="259"/>
                    </a:cubicBezTo>
                    <a:cubicBezTo>
                      <a:pt x="466" y="256"/>
                      <a:pt x="467" y="255"/>
                      <a:pt x="469" y="253"/>
                    </a:cubicBezTo>
                    <a:cubicBezTo>
                      <a:pt x="470" y="252"/>
                      <a:pt x="471" y="249"/>
                      <a:pt x="473" y="247"/>
                    </a:cubicBezTo>
                    <a:cubicBezTo>
                      <a:pt x="474" y="246"/>
                      <a:pt x="476" y="242"/>
                      <a:pt x="477" y="241"/>
                    </a:cubicBezTo>
                    <a:cubicBezTo>
                      <a:pt x="478" y="239"/>
                      <a:pt x="480" y="239"/>
                      <a:pt x="481" y="235"/>
                    </a:cubicBezTo>
                    <a:cubicBezTo>
                      <a:pt x="483" y="233"/>
                      <a:pt x="484" y="231"/>
                      <a:pt x="485" y="229"/>
                    </a:cubicBezTo>
                    <a:cubicBezTo>
                      <a:pt x="487" y="229"/>
                      <a:pt x="488" y="225"/>
                      <a:pt x="489" y="223"/>
                    </a:cubicBezTo>
                    <a:cubicBezTo>
                      <a:pt x="491" y="221"/>
                      <a:pt x="492" y="218"/>
                      <a:pt x="493" y="217"/>
                    </a:cubicBezTo>
                    <a:cubicBezTo>
                      <a:pt x="495" y="215"/>
                      <a:pt x="496" y="213"/>
                      <a:pt x="497" y="211"/>
                    </a:cubicBezTo>
                    <a:cubicBezTo>
                      <a:pt x="498" y="209"/>
                      <a:pt x="500" y="206"/>
                      <a:pt x="501" y="205"/>
                    </a:cubicBezTo>
                    <a:cubicBezTo>
                      <a:pt x="502" y="202"/>
                      <a:pt x="503" y="200"/>
                      <a:pt x="504" y="199"/>
                    </a:cubicBezTo>
                    <a:cubicBezTo>
                      <a:pt x="505" y="196"/>
                      <a:pt x="507" y="193"/>
                      <a:pt x="507" y="192"/>
                    </a:cubicBezTo>
                    <a:cubicBezTo>
                      <a:pt x="508" y="189"/>
                      <a:pt x="510" y="188"/>
                      <a:pt x="510" y="185"/>
                    </a:cubicBezTo>
                    <a:cubicBezTo>
                      <a:pt x="511" y="183"/>
                      <a:pt x="512" y="181"/>
                      <a:pt x="513" y="179"/>
                    </a:cubicBezTo>
                    <a:cubicBezTo>
                      <a:pt x="514" y="174"/>
                      <a:pt x="515" y="175"/>
                      <a:pt x="515" y="172"/>
                    </a:cubicBezTo>
                    <a:cubicBezTo>
                      <a:pt x="516" y="172"/>
                      <a:pt x="516" y="171"/>
                      <a:pt x="516" y="170"/>
                    </a:cubicBezTo>
                    <a:cubicBezTo>
                      <a:pt x="517" y="170"/>
                      <a:pt x="518" y="166"/>
                      <a:pt x="519" y="166"/>
                    </a:cubicBezTo>
                    <a:cubicBezTo>
                      <a:pt x="519" y="166"/>
                      <a:pt x="520" y="165"/>
                      <a:pt x="520" y="164"/>
                    </a:cubicBezTo>
                    <a:cubicBezTo>
                      <a:pt x="521" y="163"/>
                      <a:pt x="521" y="161"/>
                      <a:pt x="522" y="161"/>
                    </a:cubicBezTo>
                    <a:cubicBezTo>
                      <a:pt x="522" y="159"/>
                      <a:pt x="522" y="159"/>
                      <a:pt x="523" y="159"/>
                    </a:cubicBezTo>
                    <a:cubicBezTo>
                      <a:pt x="523" y="155"/>
                      <a:pt x="523" y="156"/>
                      <a:pt x="524" y="156"/>
                    </a:cubicBezTo>
                    <a:cubicBezTo>
                      <a:pt x="524" y="154"/>
                      <a:pt x="524" y="157"/>
                      <a:pt x="524" y="154"/>
                    </a:cubicBezTo>
                    <a:moveTo>
                      <a:pt x="534" y="78"/>
                    </a:moveTo>
                    <a:cubicBezTo>
                      <a:pt x="534" y="78"/>
                      <a:pt x="534" y="78"/>
                      <a:pt x="534" y="78"/>
                    </a:cubicBezTo>
                    <a:cubicBezTo>
                      <a:pt x="534" y="78"/>
                      <a:pt x="534" y="78"/>
                      <a:pt x="534" y="78"/>
                    </a:cubicBezTo>
                    <a:moveTo>
                      <a:pt x="534" y="69"/>
                    </a:moveTo>
                    <a:cubicBezTo>
                      <a:pt x="534" y="69"/>
                      <a:pt x="534" y="69"/>
                      <a:pt x="534" y="69"/>
                    </a:cubicBezTo>
                    <a:cubicBezTo>
                      <a:pt x="533" y="69"/>
                      <a:pt x="533" y="69"/>
                      <a:pt x="534" y="69"/>
                    </a:cubicBezTo>
                    <a:moveTo>
                      <a:pt x="151" y="171"/>
                    </a:moveTo>
                    <a:cubicBezTo>
                      <a:pt x="151" y="171"/>
                      <a:pt x="151" y="172"/>
                      <a:pt x="151" y="171"/>
                    </a:cubicBezTo>
                    <a:moveTo>
                      <a:pt x="177" y="286"/>
                    </a:moveTo>
                    <a:cubicBezTo>
                      <a:pt x="177" y="286"/>
                      <a:pt x="177" y="286"/>
                      <a:pt x="177" y="286"/>
                    </a:cubicBezTo>
                    <a:cubicBezTo>
                      <a:pt x="177" y="286"/>
                      <a:pt x="177" y="286"/>
                      <a:pt x="177" y="286"/>
                    </a:cubicBezTo>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2" name="Freeform 136"/>
              <p:cNvSpPr>
                <a:spLocks/>
              </p:cNvSpPr>
              <p:nvPr userDrawn="1"/>
            </p:nvSpPr>
            <p:spPr bwMode="auto">
              <a:xfrm>
                <a:off x="-3813175" y="4865688"/>
                <a:ext cx="612775" cy="849313"/>
              </a:xfrm>
              <a:custGeom>
                <a:avLst/>
                <a:gdLst/>
                <a:ahLst/>
                <a:cxnLst>
                  <a:cxn ang="0">
                    <a:pos x="39" y="335"/>
                  </a:cxn>
                  <a:cxn ang="0">
                    <a:pos x="62" y="297"/>
                  </a:cxn>
                  <a:cxn ang="0">
                    <a:pos x="78" y="268"/>
                  </a:cxn>
                  <a:cxn ang="0">
                    <a:pos x="91" y="253"/>
                  </a:cxn>
                  <a:cxn ang="0">
                    <a:pos x="111" y="225"/>
                  </a:cxn>
                  <a:cxn ang="0">
                    <a:pos x="131" y="200"/>
                  </a:cxn>
                  <a:cxn ang="0">
                    <a:pos x="147" y="180"/>
                  </a:cxn>
                  <a:cxn ang="0">
                    <a:pos x="165" y="158"/>
                  </a:cxn>
                  <a:cxn ang="0">
                    <a:pos x="172" y="151"/>
                  </a:cxn>
                  <a:cxn ang="0">
                    <a:pos x="177" y="145"/>
                  </a:cxn>
                  <a:cxn ang="0">
                    <a:pos x="185" y="135"/>
                  </a:cxn>
                  <a:cxn ang="0">
                    <a:pos x="204" y="113"/>
                  </a:cxn>
                  <a:cxn ang="0">
                    <a:pos x="221" y="95"/>
                  </a:cxn>
                  <a:cxn ang="0">
                    <a:pos x="234" y="81"/>
                  </a:cxn>
                  <a:cxn ang="0">
                    <a:pos x="249" y="67"/>
                  </a:cxn>
                  <a:cxn ang="0">
                    <a:pos x="275" y="41"/>
                  </a:cxn>
                  <a:cxn ang="0">
                    <a:pos x="289" y="27"/>
                  </a:cxn>
                  <a:cxn ang="0">
                    <a:pos x="294" y="15"/>
                  </a:cxn>
                  <a:cxn ang="0">
                    <a:pos x="270" y="1"/>
                  </a:cxn>
                  <a:cxn ang="0">
                    <a:pos x="257" y="6"/>
                  </a:cxn>
                  <a:cxn ang="0">
                    <a:pos x="248" y="17"/>
                  </a:cxn>
                  <a:cxn ang="0">
                    <a:pos x="237" y="28"/>
                  </a:cxn>
                  <a:cxn ang="0">
                    <a:pos x="229" y="37"/>
                  </a:cxn>
                  <a:cxn ang="0">
                    <a:pos x="211" y="59"/>
                  </a:cxn>
                  <a:cxn ang="0">
                    <a:pos x="193" y="78"/>
                  </a:cxn>
                  <a:cxn ang="0">
                    <a:pos x="182" y="92"/>
                  </a:cxn>
                  <a:cxn ang="0">
                    <a:pos x="171" y="103"/>
                  </a:cxn>
                  <a:cxn ang="0">
                    <a:pos x="158" y="118"/>
                  </a:cxn>
                  <a:cxn ang="0">
                    <a:pos x="136" y="145"/>
                  </a:cxn>
                  <a:cxn ang="0">
                    <a:pos x="124" y="158"/>
                  </a:cxn>
                  <a:cxn ang="0">
                    <a:pos x="113" y="174"/>
                  </a:cxn>
                  <a:cxn ang="0">
                    <a:pos x="100" y="189"/>
                  </a:cxn>
                  <a:cxn ang="0">
                    <a:pos x="96" y="196"/>
                  </a:cxn>
                  <a:cxn ang="0">
                    <a:pos x="76" y="223"/>
                  </a:cxn>
                  <a:cxn ang="0">
                    <a:pos x="60" y="247"/>
                  </a:cxn>
                  <a:cxn ang="0">
                    <a:pos x="23" y="305"/>
                  </a:cxn>
                  <a:cxn ang="0">
                    <a:pos x="13" y="326"/>
                  </a:cxn>
                  <a:cxn ang="0">
                    <a:pos x="4" y="352"/>
                  </a:cxn>
                  <a:cxn ang="0">
                    <a:pos x="1" y="363"/>
                  </a:cxn>
                  <a:cxn ang="0">
                    <a:pos x="9" y="397"/>
                  </a:cxn>
                  <a:cxn ang="0">
                    <a:pos x="24" y="406"/>
                  </a:cxn>
                  <a:cxn ang="0">
                    <a:pos x="67" y="404"/>
                  </a:cxn>
                  <a:cxn ang="0">
                    <a:pos x="91" y="392"/>
                  </a:cxn>
                  <a:cxn ang="0">
                    <a:pos x="107" y="380"/>
                  </a:cxn>
                  <a:cxn ang="0">
                    <a:pos x="129" y="369"/>
                  </a:cxn>
                  <a:cxn ang="0">
                    <a:pos x="161" y="349"/>
                  </a:cxn>
                  <a:cxn ang="0">
                    <a:pos x="173" y="332"/>
                  </a:cxn>
                  <a:cxn ang="0">
                    <a:pos x="162" y="316"/>
                  </a:cxn>
                  <a:cxn ang="0">
                    <a:pos x="143" y="333"/>
                  </a:cxn>
                  <a:cxn ang="0">
                    <a:pos x="127" y="344"/>
                  </a:cxn>
                  <a:cxn ang="0">
                    <a:pos x="96" y="366"/>
                  </a:cxn>
                  <a:cxn ang="0">
                    <a:pos x="72" y="379"/>
                  </a:cxn>
                  <a:cxn ang="0">
                    <a:pos x="37" y="388"/>
                  </a:cxn>
                  <a:cxn ang="0">
                    <a:pos x="25" y="374"/>
                  </a:cxn>
                  <a:cxn ang="0">
                    <a:pos x="30" y="353"/>
                  </a:cxn>
                </a:cxnLst>
                <a:rect l="0" t="0" r="r" b="b"/>
                <a:pathLst>
                  <a:path w="294" h="408">
                    <a:moveTo>
                      <a:pt x="30" y="353"/>
                    </a:moveTo>
                    <a:cubicBezTo>
                      <a:pt x="30" y="352"/>
                      <a:pt x="30" y="352"/>
                      <a:pt x="30" y="351"/>
                    </a:cubicBezTo>
                    <a:cubicBezTo>
                      <a:pt x="30" y="347"/>
                      <a:pt x="32" y="345"/>
                      <a:pt x="34" y="341"/>
                    </a:cubicBezTo>
                    <a:cubicBezTo>
                      <a:pt x="36" y="339"/>
                      <a:pt x="38" y="337"/>
                      <a:pt x="39" y="335"/>
                    </a:cubicBezTo>
                    <a:cubicBezTo>
                      <a:pt x="40" y="333"/>
                      <a:pt x="40" y="330"/>
                      <a:pt x="41" y="328"/>
                    </a:cubicBezTo>
                    <a:cubicBezTo>
                      <a:pt x="43" y="325"/>
                      <a:pt x="47" y="322"/>
                      <a:pt x="49" y="319"/>
                    </a:cubicBezTo>
                    <a:cubicBezTo>
                      <a:pt x="52" y="315"/>
                      <a:pt x="51" y="310"/>
                      <a:pt x="53" y="306"/>
                    </a:cubicBezTo>
                    <a:cubicBezTo>
                      <a:pt x="56" y="302"/>
                      <a:pt x="59" y="300"/>
                      <a:pt x="62" y="297"/>
                    </a:cubicBezTo>
                    <a:cubicBezTo>
                      <a:pt x="63" y="295"/>
                      <a:pt x="65" y="293"/>
                      <a:pt x="65" y="291"/>
                    </a:cubicBezTo>
                    <a:cubicBezTo>
                      <a:pt x="66" y="289"/>
                      <a:pt x="66" y="287"/>
                      <a:pt x="68" y="285"/>
                    </a:cubicBezTo>
                    <a:cubicBezTo>
                      <a:pt x="70" y="282"/>
                      <a:pt x="72" y="282"/>
                      <a:pt x="74" y="279"/>
                    </a:cubicBezTo>
                    <a:cubicBezTo>
                      <a:pt x="75" y="275"/>
                      <a:pt x="77" y="272"/>
                      <a:pt x="78" y="268"/>
                    </a:cubicBezTo>
                    <a:cubicBezTo>
                      <a:pt x="79" y="266"/>
                      <a:pt x="81" y="266"/>
                      <a:pt x="82" y="264"/>
                    </a:cubicBezTo>
                    <a:cubicBezTo>
                      <a:pt x="83" y="263"/>
                      <a:pt x="83" y="261"/>
                      <a:pt x="84" y="260"/>
                    </a:cubicBezTo>
                    <a:cubicBezTo>
                      <a:pt x="85" y="259"/>
                      <a:pt x="87" y="259"/>
                      <a:pt x="88" y="257"/>
                    </a:cubicBezTo>
                    <a:cubicBezTo>
                      <a:pt x="89" y="256"/>
                      <a:pt x="90" y="254"/>
                      <a:pt x="91" y="253"/>
                    </a:cubicBezTo>
                    <a:cubicBezTo>
                      <a:pt x="93" y="250"/>
                      <a:pt x="95" y="247"/>
                      <a:pt x="98" y="244"/>
                    </a:cubicBezTo>
                    <a:cubicBezTo>
                      <a:pt x="99" y="242"/>
                      <a:pt x="100" y="240"/>
                      <a:pt x="101" y="238"/>
                    </a:cubicBezTo>
                    <a:cubicBezTo>
                      <a:pt x="102" y="236"/>
                      <a:pt x="105" y="233"/>
                      <a:pt x="107" y="231"/>
                    </a:cubicBezTo>
                    <a:cubicBezTo>
                      <a:pt x="108" y="229"/>
                      <a:pt x="109" y="227"/>
                      <a:pt x="111" y="225"/>
                    </a:cubicBezTo>
                    <a:cubicBezTo>
                      <a:pt x="112" y="224"/>
                      <a:pt x="113" y="224"/>
                      <a:pt x="114" y="222"/>
                    </a:cubicBezTo>
                    <a:cubicBezTo>
                      <a:pt x="115" y="220"/>
                      <a:pt x="114" y="220"/>
                      <a:pt x="116" y="218"/>
                    </a:cubicBezTo>
                    <a:cubicBezTo>
                      <a:pt x="118" y="217"/>
                      <a:pt x="119" y="216"/>
                      <a:pt x="120" y="215"/>
                    </a:cubicBezTo>
                    <a:cubicBezTo>
                      <a:pt x="125" y="211"/>
                      <a:pt x="127" y="205"/>
                      <a:pt x="131" y="200"/>
                    </a:cubicBezTo>
                    <a:cubicBezTo>
                      <a:pt x="133" y="197"/>
                      <a:pt x="136" y="195"/>
                      <a:pt x="138" y="192"/>
                    </a:cubicBezTo>
                    <a:cubicBezTo>
                      <a:pt x="139" y="191"/>
                      <a:pt x="139" y="190"/>
                      <a:pt x="140" y="188"/>
                    </a:cubicBezTo>
                    <a:cubicBezTo>
                      <a:pt x="142" y="187"/>
                      <a:pt x="143" y="187"/>
                      <a:pt x="144" y="185"/>
                    </a:cubicBezTo>
                    <a:cubicBezTo>
                      <a:pt x="145" y="183"/>
                      <a:pt x="145" y="182"/>
                      <a:pt x="147" y="180"/>
                    </a:cubicBezTo>
                    <a:cubicBezTo>
                      <a:pt x="148" y="178"/>
                      <a:pt x="150" y="178"/>
                      <a:pt x="151" y="176"/>
                    </a:cubicBezTo>
                    <a:cubicBezTo>
                      <a:pt x="152" y="175"/>
                      <a:pt x="154" y="172"/>
                      <a:pt x="154" y="170"/>
                    </a:cubicBezTo>
                    <a:cubicBezTo>
                      <a:pt x="158" y="169"/>
                      <a:pt x="161" y="161"/>
                      <a:pt x="165" y="161"/>
                    </a:cubicBezTo>
                    <a:cubicBezTo>
                      <a:pt x="165" y="160"/>
                      <a:pt x="165" y="159"/>
                      <a:pt x="165" y="158"/>
                    </a:cubicBezTo>
                    <a:cubicBezTo>
                      <a:pt x="166" y="159"/>
                      <a:pt x="167" y="158"/>
                      <a:pt x="167" y="157"/>
                    </a:cubicBezTo>
                    <a:cubicBezTo>
                      <a:pt x="167" y="157"/>
                      <a:pt x="168" y="157"/>
                      <a:pt x="168" y="157"/>
                    </a:cubicBezTo>
                    <a:cubicBezTo>
                      <a:pt x="168" y="156"/>
                      <a:pt x="168" y="155"/>
                      <a:pt x="168" y="155"/>
                    </a:cubicBezTo>
                    <a:cubicBezTo>
                      <a:pt x="170" y="154"/>
                      <a:pt x="170" y="152"/>
                      <a:pt x="172" y="151"/>
                    </a:cubicBezTo>
                    <a:cubicBezTo>
                      <a:pt x="173" y="150"/>
                      <a:pt x="175" y="149"/>
                      <a:pt x="174" y="148"/>
                    </a:cubicBezTo>
                    <a:cubicBezTo>
                      <a:pt x="175" y="148"/>
                      <a:pt x="175" y="148"/>
                      <a:pt x="175" y="148"/>
                    </a:cubicBezTo>
                    <a:cubicBezTo>
                      <a:pt x="175" y="147"/>
                      <a:pt x="176" y="146"/>
                      <a:pt x="176" y="145"/>
                    </a:cubicBezTo>
                    <a:cubicBezTo>
                      <a:pt x="176" y="145"/>
                      <a:pt x="177" y="145"/>
                      <a:pt x="177" y="145"/>
                    </a:cubicBezTo>
                    <a:cubicBezTo>
                      <a:pt x="178" y="143"/>
                      <a:pt x="179" y="143"/>
                      <a:pt x="179" y="141"/>
                    </a:cubicBezTo>
                    <a:cubicBezTo>
                      <a:pt x="181" y="141"/>
                      <a:pt x="180" y="140"/>
                      <a:pt x="181" y="139"/>
                    </a:cubicBezTo>
                    <a:cubicBezTo>
                      <a:pt x="182" y="138"/>
                      <a:pt x="184" y="140"/>
                      <a:pt x="184" y="137"/>
                    </a:cubicBezTo>
                    <a:cubicBezTo>
                      <a:pt x="185" y="137"/>
                      <a:pt x="185" y="137"/>
                      <a:pt x="185" y="135"/>
                    </a:cubicBezTo>
                    <a:cubicBezTo>
                      <a:pt x="188" y="135"/>
                      <a:pt x="190" y="130"/>
                      <a:pt x="191" y="128"/>
                    </a:cubicBezTo>
                    <a:cubicBezTo>
                      <a:pt x="193" y="125"/>
                      <a:pt x="196" y="123"/>
                      <a:pt x="198" y="120"/>
                    </a:cubicBezTo>
                    <a:cubicBezTo>
                      <a:pt x="199" y="119"/>
                      <a:pt x="201" y="118"/>
                      <a:pt x="202" y="117"/>
                    </a:cubicBezTo>
                    <a:cubicBezTo>
                      <a:pt x="203" y="116"/>
                      <a:pt x="203" y="115"/>
                      <a:pt x="204" y="113"/>
                    </a:cubicBezTo>
                    <a:cubicBezTo>
                      <a:pt x="206" y="111"/>
                      <a:pt x="208" y="108"/>
                      <a:pt x="210" y="105"/>
                    </a:cubicBezTo>
                    <a:cubicBezTo>
                      <a:pt x="212" y="104"/>
                      <a:pt x="214" y="104"/>
                      <a:pt x="215" y="103"/>
                    </a:cubicBezTo>
                    <a:cubicBezTo>
                      <a:pt x="216" y="101"/>
                      <a:pt x="216" y="100"/>
                      <a:pt x="218" y="99"/>
                    </a:cubicBezTo>
                    <a:cubicBezTo>
                      <a:pt x="219" y="98"/>
                      <a:pt x="220" y="96"/>
                      <a:pt x="221" y="95"/>
                    </a:cubicBezTo>
                    <a:cubicBezTo>
                      <a:pt x="222" y="95"/>
                      <a:pt x="223" y="95"/>
                      <a:pt x="223" y="94"/>
                    </a:cubicBezTo>
                    <a:cubicBezTo>
                      <a:pt x="225" y="93"/>
                      <a:pt x="224" y="90"/>
                      <a:pt x="225" y="88"/>
                    </a:cubicBezTo>
                    <a:cubicBezTo>
                      <a:pt x="227" y="86"/>
                      <a:pt x="230" y="86"/>
                      <a:pt x="232" y="84"/>
                    </a:cubicBezTo>
                    <a:cubicBezTo>
                      <a:pt x="233" y="84"/>
                      <a:pt x="233" y="82"/>
                      <a:pt x="234" y="81"/>
                    </a:cubicBezTo>
                    <a:cubicBezTo>
                      <a:pt x="235" y="80"/>
                      <a:pt x="236" y="80"/>
                      <a:pt x="237" y="79"/>
                    </a:cubicBezTo>
                    <a:cubicBezTo>
                      <a:pt x="239" y="77"/>
                      <a:pt x="239" y="76"/>
                      <a:pt x="241" y="74"/>
                    </a:cubicBezTo>
                    <a:cubicBezTo>
                      <a:pt x="242" y="73"/>
                      <a:pt x="244" y="73"/>
                      <a:pt x="245" y="72"/>
                    </a:cubicBezTo>
                    <a:cubicBezTo>
                      <a:pt x="246" y="71"/>
                      <a:pt x="247" y="69"/>
                      <a:pt x="249" y="67"/>
                    </a:cubicBezTo>
                    <a:cubicBezTo>
                      <a:pt x="251" y="65"/>
                      <a:pt x="254" y="64"/>
                      <a:pt x="257" y="61"/>
                    </a:cubicBezTo>
                    <a:cubicBezTo>
                      <a:pt x="258" y="59"/>
                      <a:pt x="262" y="57"/>
                      <a:pt x="263" y="54"/>
                    </a:cubicBezTo>
                    <a:cubicBezTo>
                      <a:pt x="265" y="51"/>
                      <a:pt x="265" y="51"/>
                      <a:pt x="268" y="49"/>
                    </a:cubicBezTo>
                    <a:cubicBezTo>
                      <a:pt x="271" y="47"/>
                      <a:pt x="274" y="44"/>
                      <a:pt x="275" y="41"/>
                    </a:cubicBezTo>
                    <a:cubicBezTo>
                      <a:pt x="277" y="40"/>
                      <a:pt x="279" y="39"/>
                      <a:pt x="280" y="38"/>
                    </a:cubicBezTo>
                    <a:cubicBezTo>
                      <a:pt x="282" y="36"/>
                      <a:pt x="283" y="35"/>
                      <a:pt x="285" y="33"/>
                    </a:cubicBezTo>
                    <a:cubicBezTo>
                      <a:pt x="286" y="32"/>
                      <a:pt x="288" y="30"/>
                      <a:pt x="288" y="29"/>
                    </a:cubicBezTo>
                    <a:cubicBezTo>
                      <a:pt x="289" y="29"/>
                      <a:pt x="288" y="28"/>
                      <a:pt x="289" y="27"/>
                    </a:cubicBezTo>
                    <a:cubicBezTo>
                      <a:pt x="289" y="26"/>
                      <a:pt x="291" y="25"/>
                      <a:pt x="292" y="25"/>
                    </a:cubicBezTo>
                    <a:cubicBezTo>
                      <a:pt x="292" y="23"/>
                      <a:pt x="292" y="21"/>
                      <a:pt x="293" y="20"/>
                    </a:cubicBezTo>
                    <a:cubicBezTo>
                      <a:pt x="293" y="19"/>
                      <a:pt x="293" y="17"/>
                      <a:pt x="293" y="17"/>
                    </a:cubicBezTo>
                    <a:cubicBezTo>
                      <a:pt x="293" y="16"/>
                      <a:pt x="294" y="16"/>
                      <a:pt x="294" y="15"/>
                    </a:cubicBezTo>
                    <a:cubicBezTo>
                      <a:pt x="294" y="14"/>
                      <a:pt x="292" y="12"/>
                      <a:pt x="292" y="10"/>
                    </a:cubicBezTo>
                    <a:cubicBezTo>
                      <a:pt x="292" y="9"/>
                      <a:pt x="292" y="8"/>
                      <a:pt x="293" y="6"/>
                    </a:cubicBezTo>
                    <a:cubicBezTo>
                      <a:pt x="291" y="6"/>
                      <a:pt x="282" y="5"/>
                      <a:pt x="282" y="2"/>
                    </a:cubicBezTo>
                    <a:cubicBezTo>
                      <a:pt x="278" y="2"/>
                      <a:pt x="275" y="0"/>
                      <a:pt x="270" y="1"/>
                    </a:cubicBezTo>
                    <a:cubicBezTo>
                      <a:pt x="270" y="1"/>
                      <a:pt x="267" y="1"/>
                      <a:pt x="267" y="1"/>
                    </a:cubicBezTo>
                    <a:cubicBezTo>
                      <a:pt x="265" y="2"/>
                      <a:pt x="264" y="3"/>
                      <a:pt x="262" y="4"/>
                    </a:cubicBezTo>
                    <a:cubicBezTo>
                      <a:pt x="262" y="4"/>
                      <a:pt x="261" y="3"/>
                      <a:pt x="260" y="4"/>
                    </a:cubicBezTo>
                    <a:cubicBezTo>
                      <a:pt x="259" y="4"/>
                      <a:pt x="258" y="5"/>
                      <a:pt x="257" y="6"/>
                    </a:cubicBezTo>
                    <a:cubicBezTo>
                      <a:pt x="257" y="6"/>
                      <a:pt x="257" y="6"/>
                      <a:pt x="257" y="5"/>
                    </a:cubicBezTo>
                    <a:cubicBezTo>
                      <a:pt x="256" y="6"/>
                      <a:pt x="255" y="6"/>
                      <a:pt x="254" y="6"/>
                    </a:cubicBezTo>
                    <a:cubicBezTo>
                      <a:pt x="254" y="8"/>
                      <a:pt x="251" y="15"/>
                      <a:pt x="248" y="13"/>
                    </a:cubicBezTo>
                    <a:cubicBezTo>
                      <a:pt x="248" y="14"/>
                      <a:pt x="247" y="15"/>
                      <a:pt x="248" y="17"/>
                    </a:cubicBezTo>
                    <a:cubicBezTo>
                      <a:pt x="246" y="16"/>
                      <a:pt x="246" y="18"/>
                      <a:pt x="244" y="18"/>
                    </a:cubicBezTo>
                    <a:cubicBezTo>
                      <a:pt x="244" y="20"/>
                      <a:pt x="242" y="22"/>
                      <a:pt x="240" y="23"/>
                    </a:cubicBezTo>
                    <a:cubicBezTo>
                      <a:pt x="240" y="25"/>
                      <a:pt x="239" y="26"/>
                      <a:pt x="239" y="28"/>
                    </a:cubicBezTo>
                    <a:cubicBezTo>
                      <a:pt x="238" y="28"/>
                      <a:pt x="237" y="28"/>
                      <a:pt x="237" y="28"/>
                    </a:cubicBezTo>
                    <a:cubicBezTo>
                      <a:pt x="237" y="28"/>
                      <a:pt x="236" y="29"/>
                      <a:pt x="236" y="30"/>
                    </a:cubicBezTo>
                    <a:cubicBezTo>
                      <a:pt x="236" y="29"/>
                      <a:pt x="235" y="30"/>
                      <a:pt x="235" y="29"/>
                    </a:cubicBezTo>
                    <a:cubicBezTo>
                      <a:pt x="234" y="31"/>
                      <a:pt x="234" y="32"/>
                      <a:pt x="233" y="33"/>
                    </a:cubicBezTo>
                    <a:cubicBezTo>
                      <a:pt x="232" y="34"/>
                      <a:pt x="230" y="36"/>
                      <a:pt x="229" y="37"/>
                    </a:cubicBezTo>
                    <a:cubicBezTo>
                      <a:pt x="227" y="40"/>
                      <a:pt x="223" y="43"/>
                      <a:pt x="223" y="46"/>
                    </a:cubicBezTo>
                    <a:cubicBezTo>
                      <a:pt x="221" y="45"/>
                      <a:pt x="219" y="49"/>
                      <a:pt x="217" y="51"/>
                    </a:cubicBezTo>
                    <a:cubicBezTo>
                      <a:pt x="216" y="52"/>
                      <a:pt x="215" y="54"/>
                      <a:pt x="214" y="56"/>
                    </a:cubicBezTo>
                    <a:cubicBezTo>
                      <a:pt x="214" y="57"/>
                      <a:pt x="213" y="59"/>
                      <a:pt x="211" y="59"/>
                    </a:cubicBezTo>
                    <a:cubicBezTo>
                      <a:pt x="209" y="60"/>
                      <a:pt x="209" y="59"/>
                      <a:pt x="207" y="61"/>
                    </a:cubicBezTo>
                    <a:cubicBezTo>
                      <a:pt x="205" y="63"/>
                      <a:pt x="205" y="65"/>
                      <a:pt x="204" y="68"/>
                    </a:cubicBezTo>
                    <a:cubicBezTo>
                      <a:pt x="203" y="70"/>
                      <a:pt x="200" y="72"/>
                      <a:pt x="198" y="73"/>
                    </a:cubicBezTo>
                    <a:cubicBezTo>
                      <a:pt x="197" y="75"/>
                      <a:pt x="195" y="77"/>
                      <a:pt x="193" y="78"/>
                    </a:cubicBezTo>
                    <a:cubicBezTo>
                      <a:pt x="191" y="80"/>
                      <a:pt x="191" y="82"/>
                      <a:pt x="189" y="84"/>
                    </a:cubicBezTo>
                    <a:cubicBezTo>
                      <a:pt x="187" y="86"/>
                      <a:pt x="185" y="88"/>
                      <a:pt x="184" y="90"/>
                    </a:cubicBezTo>
                    <a:cubicBezTo>
                      <a:pt x="183" y="90"/>
                      <a:pt x="182" y="90"/>
                      <a:pt x="182" y="91"/>
                    </a:cubicBezTo>
                    <a:cubicBezTo>
                      <a:pt x="182" y="91"/>
                      <a:pt x="182" y="91"/>
                      <a:pt x="182" y="92"/>
                    </a:cubicBezTo>
                    <a:cubicBezTo>
                      <a:pt x="181" y="92"/>
                      <a:pt x="181" y="93"/>
                      <a:pt x="181" y="93"/>
                    </a:cubicBezTo>
                    <a:cubicBezTo>
                      <a:pt x="180" y="94"/>
                      <a:pt x="179" y="96"/>
                      <a:pt x="177" y="96"/>
                    </a:cubicBezTo>
                    <a:cubicBezTo>
                      <a:pt x="178" y="99"/>
                      <a:pt x="177" y="100"/>
                      <a:pt x="174" y="100"/>
                    </a:cubicBezTo>
                    <a:cubicBezTo>
                      <a:pt x="174" y="102"/>
                      <a:pt x="173" y="104"/>
                      <a:pt x="171" y="103"/>
                    </a:cubicBezTo>
                    <a:cubicBezTo>
                      <a:pt x="170" y="106"/>
                      <a:pt x="170" y="109"/>
                      <a:pt x="168" y="110"/>
                    </a:cubicBezTo>
                    <a:cubicBezTo>
                      <a:pt x="168" y="111"/>
                      <a:pt x="166" y="110"/>
                      <a:pt x="166" y="111"/>
                    </a:cubicBezTo>
                    <a:cubicBezTo>
                      <a:pt x="165" y="112"/>
                      <a:pt x="165" y="113"/>
                      <a:pt x="164" y="114"/>
                    </a:cubicBezTo>
                    <a:cubicBezTo>
                      <a:pt x="162" y="116"/>
                      <a:pt x="160" y="116"/>
                      <a:pt x="158" y="118"/>
                    </a:cubicBezTo>
                    <a:cubicBezTo>
                      <a:pt x="157" y="119"/>
                      <a:pt x="156" y="122"/>
                      <a:pt x="155" y="123"/>
                    </a:cubicBezTo>
                    <a:cubicBezTo>
                      <a:pt x="153" y="125"/>
                      <a:pt x="151" y="127"/>
                      <a:pt x="150" y="129"/>
                    </a:cubicBezTo>
                    <a:cubicBezTo>
                      <a:pt x="148" y="132"/>
                      <a:pt x="145" y="138"/>
                      <a:pt x="141" y="138"/>
                    </a:cubicBezTo>
                    <a:cubicBezTo>
                      <a:pt x="140" y="141"/>
                      <a:pt x="139" y="143"/>
                      <a:pt x="136" y="145"/>
                    </a:cubicBezTo>
                    <a:cubicBezTo>
                      <a:pt x="134" y="147"/>
                      <a:pt x="134" y="147"/>
                      <a:pt x="132" y="150"/>
                    </a:cubicBezTo>
                    <a:cubicBezTo>
                      <a:pt x="132" y="150"/>
                      <a:pt x="131" y="152"/>
                      <a:pt x="130" y="152"/>
                    </a:cubicBezTo>
                    <a:cubicBezTo>
                      <a:pt x="130" y="153"/>
                      <a:pt x="128" y="152"/>
                      <a:pt x="128" y="153"/>
                    </a:cubicBezTo>
                    <a:cubicBezTo>
                      <a:pt x="126" y="154"/>
                      <a:pt x="127" y="158"/>
                      <a:pt x="124" y="158"/>
                    </a:cubicBezTo>
                    <a:cubicBezTo>
                      <a:pt x="124" y="159"/>
                      <a:pt x="124" y="160"/>
                      <a:pt x="124" y="161"/>
                    </a:cubicBezTo>
                    <a:cubicBezTo>
                      <a:pt x="123" y="161"/>
                      <a:pt x="123" y="161"/>
                      <a:pt x="122" y="161"/>
                    </a:cubicBezTo>
                    <a:cubicBezTo>
                      <a:pt x="121" y="164"/>
                      <a:pt x="119" y="169"/>
                      <a:pt x="117" y="171"/>
                    </a:cubicBezTo>
                    <a:cubicBezTo>
                      <a:pt x="115" y="173"/>
                      <a:pt x="114" y="172"/>
                      <a:pt x="113" y="174"/>
                    </a:cubicBezTo>
                    <a:cubicBezTo>
                      <a:pt x="112" y="175"/>
                      <a:pt x="111" y="178"/>
                      <a:pt x="109" y="180"/>
                    </a:cubicBezTo>
                    <a:cubicBezTo>
                      <a:pt x="108" y="180"/>
                      <a:pt x="108" y="179"/>
                      <a:pt x="107" y="181"/>
                    </a:cubicBezTo>
                    <a:cubicBezTo>
                      <a:pt x="106" y="180"/>
                      <a:pt x="103" y="186"/>
                      <a:pt x="102" y="187"/>
                    </a:cubicBezTo>
                    <a:cubicBezTo>
                      <a:pt x="102" y="187"/>
                      <a:pt x="100" y="189"/>
                      <a:pt x="100" y="189"/>
                    </a:cubicBezTo>
                    <a:cubicBezTo>
                      <a:pt x="100" y="190"/>
                      <a:pt x="101" y="191"/>
                      <a:pt x="100" y="192"/>
                    </a:cubicBezTo>
                    <a:cubicBezTo>
                      <a:pt x="99" y="194"/>
                      <a:pt x="98" y="193"/>
                      <a:pt x="97" y="194"/>
                    </a:cubicBezTo>
                    <a:cubicBezTo>
                      <a:pt x="96" y="194"/>
                      <a:pt x="97" y="196"/>
                      <a:pt x="97" y="196"/>
                    </a:cubicBezTo>
                    <a:cubicBezTo>
                      <a:pt x="96" y="196"/>
                      <a:pt x="96" y="196"/>
                      <a:pt x="96" y="196"/>
                    </a:cubicBezTo>
                    <a:cubicBezTo>
                      <a:pt x="95" y="197"/>
                      <a:pt x="93" y="199"/>
                      <a:pt x="92" y="200"/>
                    </a:cubicBezTo>
                    <a:cubicBezTo>
                      <a:pt x="91" y="202"/>
                      <a:pt x="91" y="202"/>
                      <a:pt x="90" y="204"/>
                    </a:cubicBezTo>
                    <a:cubicBezTo>
                      <a:pt x="89" y="205"/>
                      <a:pt x="88" y="207"/>
                      <a:pt x="86" y="208"/>
                    </a:cubicBezTo>
                    <a:cubicBezTo>
                      <a:pt x="82" y="212"/>
                      <a:pt x="79" y="218"/>
                      <a:pt x="76" y="223"/>
                    </a:cubicBezTo>
                    <a:cubicBezTo>
                      <a:pt x="75" y="225"/>
                      <a:pt x="75" y="227"/>
                      <a:pt x="73" y="228"/>
                    </a:cubicBezTo>
                    <a:cubicBezTo>
                      <a:pt x="72" y="229"/>
                      <a:pt x="71" y="229"/>
                      <a:pt x="70" y="230"/>
                    </a:cubicBezTo>
                    <a:cubicBezTo>
                      <a:pt x="67" y="233"/>
                      <a:pt x="66" y="237"/>
                      <a:pt x="64" y="240"/>
                    </a:cubicBezTo>
                    <a:cubicBezTo>
                      <a:pt x="62" y="242"/>
                      <a:pt x="61" y="244"/>
                      <a:pt x="60" y="247"/>
                    </a:cubicBezTo>
                    <a:cubicBezTo>
                      <a:pt x="59" y="249"/>
                      <a:pt x="57" y="251"/>
                      <a:pt x="55" y="253"/>
                    </a:cubicBezTo>
                    <a:cubicBezTo>
                      <a:pt x="53" y="255"/>
                      <a:pt x="51" y="258"/>
                      <a:pt x="50" y="261"/>
                    </a:cubicBezTo>
                    <a:cubicBezTo>
                      <a:pt x="45" y="268"/>
                      <a:pt x="40" y="275"/>
                      <a:pt x="36" y="283"/>
                    </a:cubicBezTo>
                    <a:cubicBezTo>
                      <a:pt x="32" y="290"/>
                      <a:pt x="26" y="297"/>
                      <a:pt x="23" y="305"/>
                    </a:cubicBezTo>
                    <a:cubicBezTo>
                      <a:pt x="22" y="307"/>
                      <a:pt x="23" y="309"/>
                      <a:pt x="22" y="312"/>
                    </a:cubicBezTo>
                    <a:cubicBezTo>
                      <a:pt x="20" y="314"/>
                      <a:pt x="19" y="316"/>
                      <a:pt x="17" y="318"/>
                    </a:cubicBezTo>
                    <a:cubicBezTo>
                      <a:pt x="17" y="320"/>
                      <a:pt x="15" y="321"/>
                      <a:pt x="14" y="323"/>
                    </a:cubicBezTo>
                    <a:cubicBezTo>
                      <a:pt x="14" y="324"/>
                      <a:pt x="14" y="325"/>
                      <a:pt x="13" y="326"/>
                    </a:cubicBezTo>
                    <a:cubicBezTo>
                      <a:pt x="12" y="329"/>
                      <a:pt x="11" y="330"/>
                      <a:pt x="10" y="333"/>
                    </a:cubicBezTo>
                    <a:cubicBezTo>
                      <a:pt x="6" y="332"/>
                      <a:pt x="7" y="338"/>
                      <a:pt x="7" y="340"/>
                    </a:cubicBezTo>
                    <a:cubicBezTo>
                      <a:pt x="6" y="343"/>
                      <a:pt x="5" y="345"/>
                      <a:pt x="5" y="347"/>
                    </a:cubicBezTo>
                    <a:cubicBezTo>
                      <a:pt x="4" y="349"/>
                      <a:pt x="4" y="350"/>
                      <a:pt x="4" y="352"/>
                    </a:cubicBezTo>
                    <a:cubicBezTo>
                      <a:pt x="4" y="352"/>
                      <a:pt x="3" y="352"/>
                      <a:pt x="2" y="353"/>
                    </a:cubicBezTo>
                    <a:cubicBezTo>
                      <a:pt x="2" y="354"/>
                      <a:pt x="3" y="355"/>
                      <a:pt x="2" y="355"/>
                    </a:cubicBezTo>
                    <a:cubicBezTo>
                      <a:pt x="2" y="356"/>
                      <a:pt x="1" y="357"/>
                      <a:pt x="1" y="358"/>
                    </a:cubicBezTo>
                    <a:cubicBezTo>
                      <a:pt x="0" y="359"/>
                      <a:pt x="1" y="361"/>
                      <a:pt x="1" y="363"/>
                    </a:cubicBezTo>
                    <a:cubicBezTo>
                      <a:pt x="0" y="366"/>
                      <a:pt x="0" y="369"/>
                      <a:pt x="0" y="372"/>
                    </a:cubicBezTo>
                    <a:cubicBezTo>
                      <a:pt x="0" y="375"/>
                      <a:pt x="1" y="378"/>
                      <a:pt x="1" y="381"/>
                    </a:cubicBezTo>
                    <a:cubicBezTo>
                      <a:pt x="1" y="386"/>
                      <a:pt x="1" y="387"/>
                      <a:pt x="4" y="390"/>
                    </a:cubicBezTo>
                    <a:cubicBezTo>
                      <a:pt x="6" y="393"/>
                      <a:pt x="7" y="395"/>
                      <a:pt x="9" y="397"/>
                    </a:cubicBezTo>
                    <a:cubicBezTo>
                      <a:pt x="10" y="398"/>
                      <a:pt x="11" y="397"/>
                      <a:pt x="11" y="399"/>
                    </a:cubicBezTo>
                    <a:cubicBezTo>
                      <a:pt x="13" y="399"/>
                      <a:pt x="13" y="400"/>
                      <a:pt x="15" y="401"/>
                    </a:cubicBezTo>
                    <a:cubicBezTo>
                      <a:pt x="16" y="403"/>
                      <a:pt x="17" y="402"/>
                      <a:pt x="19" y="403"/>
                    </a:cubicBezTo>
                    <a:cubicBezTo>
                      <a:pt x="21" y="403"/>
                      <a:pt x="22" y="405"/>
                      <a:pt x="24" y="406"/>
                    </a:cubicBezTo>
                    <a:cubicBezTo>
                      <a:pt x="29" y="408"/>
                      <a:pt x="32" y="408"/>
                      <a:pt x="37" y="408"/>
                    </a:cubicBezTo>
                    <a:cubicBezTo>
                      <a:pt x="40" y="407"/>
                      <a:pt x="43" y="408"/>
                      <a:pt x="46" y="408"/>
                    </a:cubicBezTo>
                    <a:cubicBezTo>
                      <a:pt x="51" y="407"/>
                      <a:pt x="56" y="408"/>
                      <a:pt x="61" y="407"/>
                    </a:cubicBezTo>
                    <a:cubicBezTo>
                      <a:pt x="63" y="406"/>
                      <a:pt x="65" y="405"/>
                      <a:pt x="67" y="404"/>
                    </a:cubicBezTo>
                    <a:cubicBezTo>
                      <a:pt x="69" y="403"/>
                      <a:pt x="73" y="402"/>
                      <a:pt x="72" y="400"/>
                    </a:cubicBezTo>
                    <a:cubicBezTo>
                      <a:pt x="75" y="398"/>
                      <a:pt x="78" y="398"/>
                      <a:pt x="81" y="397"/>
                    </a:cubicBezTo>
                    <a:cubicBezTo>
                      <a:pt x="83" y="397"/>
                      <a:pt x="84" y="397"/>
                      <a:pt x="85" y="395"/>
                    </a:cubicBezTo>
                    <a:cubicBezTo>
                      <a:pt x="87" y="394"/>
                      <a:pt x="89" y="393"/>
                      <a:pt x="91" y="392"/>
                    </a:cubicBezTo>
                    <a:cubicBezTo>
                      <a:pt x="92" y="391"/>
                      <a:pt x="93" y="390"/>
                      <a:pt x="95" y="389"/>
                    </a:cubicBezTo>
                    <a:cubicBezTo>
                      <a:pt x="97" y="387"/>
                      <a:pt x="99" y="386"/>
                      <a:pt x="101" y="385"/>
                    </a:cubicBezTo>
                    <a:cubicBezTo>
                      <a:pt x="102" y="385"/>
                      <a:pt x="103" y="384"/>
                      <a:pt x="104" y="383"/>
                    </a:cubicBezTo>
                    <a:cubicBezTo>
                      <a:pt x="105" y="382"/>
                      <a:pt x="105" y="381"/>
                      <a:pt x="107" y="380"/>
                    </a:cubicBezTo>
                    <a:cubicBezTo>
                      <a:pt x="108" y="380"/>
                      <a:pt x="109" y="381"/>
                      <a:pt x="110" y="380"/>
                    </a:cubicBezTo>
                    <a:cubicBezTo>
                      <a:pt x="110" y="380"/>
                      <a:pt x="111" y="379"/>
                      <a:pt x="112" y="379"/>
                    </a:cubicBezTo>
                    <a:cubicBezTo>
                      <a:pt x="114" y="377"/>
                      <a:pt x="116" y="376"/>
                      <a:pt x="119" y="374"/>
                    </a:cubicBezTo>
                    <a:cubicBezTo>
                      <a:pt x="122" y="372"/>
                      <a:pt x="126" y="371"/>
                      <a:pt x="129" y="369"/>
                    </a:cubicBezTo>
                    <a:cubicBezTo>
                      <a:pt x="133" y="367"/>
                      <a:pt x="135" y="364"/>
                      <a:pt x="139" y="362"/>
                    </a:cubicBezTo>
                    <a:cubicBezTo>
                      <a:pt x="141" y="361"/>
                      <a:pt x="142" y="359"/>
                      <a:pt x="144" y="357"/>
                    </a:cubicBezTo>
                    <a:cubicBezTo>
                      <a:pt x="145" y="356"/>
                      <a:pt x="147" y="356"/>
                      <a:pt x="149" y="356"/>
                    </a:cubicBezTo>
                    <a:cubicBezTo>
                      <a:pt x="153" y="354"/>
                      <a:pt x="157" y="351"/>
                      <a:pt x="161" y="349"/>
                    </a:cubicBezTo>
                    <a:cubicBezTo>
                      <a:pt x="165" y="346"/>
                      <a:pt x="165" y="344"/>
                      <a:pt x="167" y="341"/>
                    </a:cubicBezTo>
                    <a:cubicBezTo>
                      <a:pt x="168" y="339"/>
                      <a:pt x="169" y="338"/>
                      <a:pt x="170" y="337"/>
                    </a:cubicBezTo>
                    <a:cubicBezTo>
                      <a:pt x="171" y="336"/>
                      <a:pt x="170" y="335"/>
                      <a:pt x="170" y="335"/>
                    </a:cubicBezTo>
                    <a:cubicBezTo>
                      <a:pt x="171" y="333"/>
                      <a:pt x="173" y="333"/>
                      <a:pt x="173" y="332"/>
                    </a:cubicBezTo>
                    <a:cubicBezTo>
                      <a:pt x="175" y="329"/>
                      <a:pt x="175" y="325"/>
                      <a:pt x="176" y="322"/>
                    </a:cubicBezTo>
                    <a:cubicBezTo>
                      <a:pt x="178" y="319"/>
                      <a:pt x="178" y="317"/>
                      <a:pt x="176" y="314"/>
                    </a:cubicBezTo>
                    <a:cubicBezTo>
                      <a:pt x="175" y="312"/>
                      <a:pt x="176" y="311"/>
                      <a:pt x="173" y="310"/>
                    </a:cubicBezTo>
                    <a:cubicBezTo>
                      <a:pt x="170" y="310"/>
                      <a:pt x="164" y="315"/>
                      <a:pt x="162" y="316"/>
                    </a:cubicBezTo>
                    <a:cubicBezTo>
                      <a:pt x="159" y="317"/>
                      <a:pt x="158" y="319"/>
                      <a:pt x="156" y="321"/>
                    </a:cubicBezTo>
                    <a:cubicBezTo>
                      <a:pt x="154" y="323"/>
                      <a:pt x="152" y="324"/>
                      <a:pt x="150" y="326"/>
                    </a:cubicBezTo>
                    <a:cubicBezTo>
                      <a:pt x="149" y="327"/>
                      <a:pt x="148" y="328"/>
                      <a:pt x="147" y="329"/>
                    </a:cubicBezTo>
                    <a:cubicBezTo>
                      <a:pt x="145" y="330"/>
                      <a:pt x="144" y="332"/>
                      <a:pt x="143" y="333"/>
                    </a:cubicBezTo>
                    <a:cubicBezTo>
                      <a:pt x="142" y="334"/>
                      <a:pt x="140" y="334"/>
                      <a:pt x="139" y="335"/>
                    </a:cubicBezTo>
                    <a:cubicBezTo>
                      <a:pt x="139" y="335"/>
                      <a:pt x="138" y="336"/>
                      <a:pt x="138" y="337"/>
                    </a:cubicBezTo>
                    <a:cubicBezTo>
                      <a:pt x="137" y="338"/>
                      <a:pt x="136" y="339"/>
                      <a:pt x="134" y="339"/>
                    </a:cubicBezTo>
                    <a:cubicBezTo>
                      <a:pt x="133" y="342"/>
                      <a:pt x="130" y="342"/>
                      <a:pt x="127" y="344"/>
                    </a:cubicBezTo>
                    <a:cubicBezTo>
                      <a:pt x="124" y="346"/>
                      <a:pt x="121" y="349"/>
                      <a:pt x="118" y="351"/>
                    </a:cubicBezTo>
                    <a:cubicBezTo>
                      <a:pt x="114" y="355"/>
                      <a:pt x="108" y="356"/>
                      <a:pt x="104" y="359"/>
                    </a:cubicBezTo>
                    <a:cubicBezTo>
                      <a:pt x="102" y="360"/>
                      <a:pt x="101" y="361"/>
                      <a:pt x="100" y="362"/>
                    </a:cubicBezTo>
                    <a:cubicBezTo>
                      <a:pt x="98" y="363"/>
                      <a:pt x="98" y="365"/>
                      <a:pt x="96" y="366"/>
                    </a:cubicBezTo>
                    <a:cubicBezTo>
                      <a:pt x="94" y="368"/>
                      <a:pt x="92" y="369"/>
                      <a:pt x="90" y="371"/>
                    </a:cubicBezTo>
                    <a:cubicBezTo>
                      <a:pt x="87" y="372"/>
                      <a:pt x="79" y="373"/>
                      <a:pt x="79" y="376"/>
                    </a:cubicBezTo>
                    <a:cubicBezTo>
                      <a:pt x="78" y="376"/>
                      <a:pt x="77" y="378"/>
                      <a:pt x="75" y="378"/>
                    </a:cubicBezTo>
                    <a:cubicBezTo>
                      <a:pt x="74" y="379"/>
                      <a:pt x="73" y="379"/>
                      <a:pt x="72" y="379"/>
                    </a:cubicBezTo>
                    <a:cubicBezTo>
                      <a:pt x="71" y="379"/>
                      <a:pt x="70" y="381"/>
                      <a:pt x="69" y="381"/>
                    </a:cubicBezTo>
                    <a:cubicBezTo>
                      <a:pt x="69" y="381"/>
                      <a:pt x="68" y="381"/>
                      <a:pt x="67" y="381"/>
                    </a:cubicBezTo>
                    <a:cubicBezTo>
                      <a:pt x="63" y="383"/>
                      <a:pt x="60" y="384"/>
                      <a:pt x="56" y="386"/>
                    </a:cubicBezTo>
                    <a:cubicBezTo>
                      <a:pt x="50" y="388"/>
                      <a:pt x="44" y="389"/>
                      <a:pt x="37" y="388"/>
                    </a:cubicBezTo>
                    <a:cubicBezTo>
                      <a:pt x="35" y="388"/>
                      <a:pt x="30" y="389"/>
                      <a:pt x="28" y="387"/>
                    </a:cubicBezTo>
                    <a:cubicBezTo>
                      <a:pt x="28" y="387"/>
                      <a:pt x="27" y="385"/>
                      <a:pt x="26" y="384"/>
                    </a:cubicBezTo>
                    <a:cubicBezTo>
                      <a:pt x="25" y="383"/>
                      <a:pt x="25" y="383"/>
                      <a:pt x="25" y="381"/>
                    </a:cubicBezTo>
                    <a:cubicBezTo>
                      <a:pt x="25" y="379"/>
                      <a:pt x="25" y="376"/>
                      <a:pt x="25" y="374"/>
                    </a:cubicBezTo>
                    <a:cubicBezTo>
                      <a:pt x="25" y="372"/>
                      <a:pt x="26" y="371"/>
                      <a:pt x="27" y="369"/>
                    </a:cubicBezTo>
                    <a:cubicBezTo>
                      <a:pt x="27" y="367"/>
                      <a:pt x="27" y="364"/>
                      <a:pt x="27" y="362"/>
                    </a:cubicBezTo>
                    <a:cubicBezTo>
                      <a:pt x="27" y="361"/>
                      <a:pt x="28" y="360"/>
                      <a:pt x="29" y="358"/>
                    </a:cubicBezTo>
                    <a:cubicBezTo>
                      <a:pt x="30" y="356"/>
                      <a:pt x="30" y="355"/>
                      <a:pt x="30" y="353"/>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3" name="Freeform 137"/>
              <p:cNvSpPr>
                <a:spLocks/>
              </p:cNvSpPr>
              <p:nvPr userDrawn="1"/>
            </p:nvSpPr>
            <p:spPr bwMode="auto">
              <a:xfrm>
                <a:off x="-4633913" y="5302250"/>
                <a:ext cx="857250" cy="403225"/>
              </a:xfrm>
              <a:custGeom>
                <a:avLst/>
                <a:gdLst/>
                <a:ahLst/>
                <a:cxnLst>
                  <a:cxn ang="0">
                    <a:pos x="400" y="25"/>
                  </a:cxn>
                  <a:cxn ang="0">
                    <a:pos x="359" y="25"/>
                  </a:cxn>
                  <a:cxn ang="0">
                    <a:pos x="323" y="45"/>
                  </a:cxn>
                  <a:cxn ang="0">
                    <a:pos x="291" y="69"/>
                  </a:cxn>
                  <a:cxn ang="0">
                    <a:pos x="253" y="99"/>
                  </a:cxn>
                  <a:cxn ang="0">
                    <a:pos x="303" y="14"/>
                  </a:cxn>
                  <a:cxn ang="0">
                    <a:pos x="291" y="1"/>
                  </a:cxn>
                  <a:cxn ang="0">
                    <a:pos x="275" y="3"/>
                  </a:cxn>
                  <a:cxn ang="0">
                    <a:pos x="255" y="13"/>
                  </a:cxn>
                  <a:cxn ang="0">
                    <a:pos x="233" y="26"/>
                  </a:cxn>
                  <a:cxn ang="0">
                    <a:pos x="208" y="38"/>
                  </a:cxn>
                  <a:cxn ang="0">
                    <a:pos x="187" y="49"/>
                  </a:cxn>
                  <a:cxn ang="0">
                    <a:pos x="169" y="55"/>
                  </a:cxn>
                  <a:cxn ang="0">
                    <a:pos x="153" y="60"/>
                  </a:cxn>
                  <a:cxn ang="0">
                    <a:pos x="134" y="57"/>
                  </a:cxn>
                  <a:cxn ang="0">
                    <a:pos x="126" y="47"/>
                  </a:cxn>
                  <a:cxn ang="0">
                    <a:pos x="117" y="45"/>
                  </a:cxn>
                  <a:cxn ang="0">
                    <a:pos x="100" y="59"/>
                  </a:cxn>
                  <a:cxn ang="0">
                    <a:pos x="99" y="76"/>
                  </a:cxn>
                  <a:cxn ang="0">
                    <a:pos x="90" y="89"/>
                  </a:cxn>
                  <a:cxn ang="0">
                    <a:pos x="64" y="120"/>
                  </a:cxn>
                  <a:cxn ang="0">
                    <a:pos x="21" y="128"/>
                  </a:cxn>
                  <a:cxn ang="0">
                    <a:pos x="57" y="79"/>
                  </a:cxn>
                  <a:cxn ang="0">
                    <a:pos x="69" y="65"/>
                  </a:cxn>
                  <a:cxn ang="0">
                    <a:pos x="95" y="42"/>
                  </a:cxn>
                  <a:cxn ang="0">
                    <a:pos x="112" y="38"/>
                  </a:cxn>
                  <a:cxn ang="0">
                    <a:pos x="122" y="24"/>
                  </a:cxn>
                  <a:cxn ang="0">
                    <a:pos x="98" y="11"/>
                  </a:cxn>
                  <a:cxn ang="0">
                    <a:pos x="88" y="14"/>
                  </a:cxn>
                  <a:cxn ang="0">
                    <a:pos x="80" y="17"/>
                  </a:cxn>
                  <a:cxn ang="0">
                    <a:pos x="64" y="26"/>
                  </a:cxn>
                  <a:cxn ang="0">
                    <a:pos x="52" y="40"/>
                  </a:cxn>
                  <a:cxn ang="0">
                    <a:pos x="38" y="59"/>
                  </a:cxn>
                  <a:cxn ang="0">
                    <a:pos x="28" y="74"/>
                  </a:cxn>
                  <a:cxn ang="0">
                    <a:pos x="17" y="90"/>
                  </a:cxn>
                  <a:cxn ang="0">
                    <a:pos x="9" y="104"/>
                  </a:cxn>
                  <a:cxn ang="0">
                    <a:pos x="1" y="130"/>
                  </a:cxn>
                  <a:cxn ang="0">
                    <a:pos x="15" y="154"/>
                  </a:cxn>
                  <a:cxn ang="0">
                    <a:pos x="33" y="159"/>
                  </a:cxn>
                  <a:cxn ang="0">
                    <a:pos x="54" y="153"/>
                  </a:cxn>
                  <a:cxn ang="0">
                    <a:pos x="70" y="141"/>
                  </a:cxn>
                  <a:cxn ang="0">
                    <a:pos x="78" y="135"/>
                  </a:cxn>
                  <a:cxn ang="0">
                    <a:pos x="97" y="117"/>
                  </a:cxn>
                  <a:cxn ang="0">
                    <a:pos x="108" y="108"/>
                  </a:cxn>
                  <a:cxn ang="0">
                    <a:pos x="148" y="81"/>
                  </a:cxn>
                  <a:cxn ang="0">
                    <a:pos x="234" y="46"/>
                  </a:cxn>
                  <a:cxn ang="0">
                    <a:pos x="265" y="39"/>
                  </a:cxn>
                  <a:cxn ang="0">
                    <a:pos x="251" y="63"/>
                  </a:cxn>
                  <a:cxn ang="0">
                    <a:pos x="236" y="82"/>
                  </a:cxn>
                  <a:cxn ang="0">
                    <a:pos x="222" y="101"/>
                  </a:cxn>
                  <a:cxn ang="0">
                    <a:pos x="208" y="117"/>
                  </a:cxn>
                  <a:cxn ang="0">
                    <a:pos x="183" y="157"/>
                  </a:cxn>
                  <a:cxn ang="0">
                    <a:pos x="168" y="186"/>
                  </a:cxn>
                  <a:cxn ang="0">
                    <a:pos x="203" y="180"/>
                  </a:cxn>
                  <a:cxn ang="0">
                    <a:pos x="217" y="158"/>
                  </a:cxn>
                  <a:cxn ang="0">
                    <a:pos x="246" y="124"/>
                  </a:cxn>
                  <a:cxn ang="0">
                    <a:pos x="271" y="102"/>
                  </a:cxn>
                  <a:cxn ang="0">
                    <a:pos x="296" y="82"/>
                  </a:cxn>
                  <a:cxn ang="0">
                    <a:pos x="315" y="71"/>
                  </a:cxn>
                  <a:cxn ang="0">
                    <a:pos x="333" y="62"/>
                  </a:cxn>
                  <a:cxn ang="0">
                    <a:pos x="339" y="59"/>
                  </a:cxn>
                  <a:cxn ang="0">
                    <a:pos x="370" y="54"/>
                  </a:cxn>
                  <a:cxn ang="0">
                    <a:pos x="396" y="70"/>
                  </a:cxn>
                </a:cxnLst>
                <a:rect l="0" t="0" r="r" b="b"/>
                <a:pathLst>
                  <a:path w="411" h="193">
                    <a:moveTo>
                      <a:pt x="406" y="60"/>
                    </a:moveTo>
                    <a:cubicBezTo>
                      <a:pt x="406" y="58"/>
                      <a:pt x="407" y="56"/>
                      <a:pt x="408" y="54"/>
                    </a:cubicBezTo>
                    <a:cubicBezTo>
                      <a:pt x="409" y="51"/>
                      <a:pt x="410" y="48"/>
                      <a:pt x="410" y="44"/>
                    </a:cubicBezTo>
                    <a:cubicBezTo>
                      <a:pt x="411" y="42"/>
                      <a:pt x="410" y="40"/>
                      <a:pt x="409" y="38"/>
                    </a:cubicBezTo>
                    <a:cubicBezTo>
                      <a:pt x="409" y="36"/>
                      <a:pt x="407" y="32"/>
                      <a:pt x="406" y="31"/>
                    </a:cubicBezTo>
                    <a:cubicBezTo>
                      <a:pt x="405" y="30"/>
                      <a:pt x="405" y="29"/>
                      <a:pt x="404" y="29"/>
                    </a:cubicBezTo>
                    <a:cubicBezTo>
                      <a:pt x="402" y="27"/>
                      <a:pt x="401" y="26"/>
                      <a:pt x="400" y="25"/>
                    </a:cubicBezTo>
                    <a:cubicBezTo>
                      <a:pt x="398" y="24"/>
                      <a:pt x="396" y="24"/>
                      <a:pt x="395" y="23"/>
                    </a:cubicBezTo>
                    <a:cubicBezTo>
                      <a:pt x="394" y="23"/>
                      <a:pt x="394" y="23"/>
                      <a:pt x="394" y="23"/>
                    </a:cubicBezTo>
                    <a:cubicBezTo>
                      <a:pt x="393" y="22"/>
                      <a:pt x="392" y="23"/>
                      <a:pt x="392" y="22"/>
                    </a:cubicBezTo>
                    <a:cubicBezTo>
                      <a:pt x="391" y="22"/>
                      <a:pt x="390" y="21"/>
                      <a:pt x="389" y="21"/>
                    </a:cubicBezTo>
                    <a:cubicBezTo>
                      <a:pt x="386" y="21"/>
                      <a:pt x="383" y="21"/>
                      <a:pt x="380" y="21"/>
                    </a:cubicBezTo>
                    <a:cubicBezTo>
                      <a:pt x="377" y="22"/>
                      <a:pt x="374" y="22"/>
                      <a:pt x="371" y="23"/>
                    </a:cubicBezTo>
                    <a:cubicBezTo>
                      <a:pt x="367" y="23"/>
                      <a:pt x="363" y="24"/>
                      <a:pt x="359" y="25"/>
                    </a:cubicBezTo>
                    <a:cubicBezTo>
                      <a:pt x="356" y="26"/>
                      <a:pt x="354" y="28"/>
                      <a:pt x="351" y="29"/>
                    </a:cubicBezTo>
                    <a:cubicBezTo>
                      <a:pt x="348" y="30"/>
                      <a:pt x="348" y="31"/>
                      <a:pt x="345" y="33"/>
                    </a:cubicBezTo>
                    <a:cubicBezTo>
                      <a:pt x="344" y="33"/>
                      <a:pt x="334" y="38"/>
                      <a:pt x="334" y="38"/>
                    </a:cubicBezTo>
                    <a:cubicBezTo>
                      <a:pt x="334" y="38"/>
                      <a:pt x="333" y="38"/>
                      <a:pt x="332" y="37"/>
                    </a:cubicBezTo>
                    <a:cubicBezTo>
                      <a:pt x="332" y="38"/>
                      <a:pt x="330" y="39"/>
                      <a:pt x="331" y="38"/>
                    </a:cubicBezTo>
                    <a:cubicBezTo>
                      <a:pt x="331" y="42"/>
                      <a:pt x="328" y="42"/>
                      <a:pt x="326" y="41"/>
                    </a:cubicBezTo>
                    <a:cubicBezTo>
                      <a:pt x="325" y="43"/>
                      <a:pt x="325" y="44"/>
                      <a:pt x="323" y="45"/>
                    </a:cubicBezTo>
                    <a:cubicBezTo>
                      <a:pt x="323" y="44"/>
                      <a:pt x="322" y="44"/>
                      <a:pt x="321" y="43"/>
                    </a:cubicBezTo>
                    <a:cubicBezTo>
                      <a:pt x="321" y="43"/>
                      <a:pt x="321" y="44"/>
                      <a:pt x="321" y="45"/>
                    </a:cubicBezTo>
                    <a:cubicBezTo>
                      <a:pt x="320" y="45"/>
                      <a:pt x="319" y="44"/>
                      <a:pt x="319" y="44"/>
                    </a:cubicBezTo>
                    <a:cubicBezTo>
                      <a:pt x="319" y="46"/>
                      <a:pt x="315" y="50"/>
                      <a:pt x="314" y="51"/>
                    </a:cubicBezTo>
                    <a:cubicBezTo>
                      <a:pt x="312" y="51"/>
                      <a:pt x="310" y="51"/>
                      <a:pt x="309" y="52"/>
                    </a:cubicBezTo>
                    <a:cubicBezTo>
                      <a:pt x="308" y="53"/>
                      <a:pt x="307" y="55"/>
                      <a:pt x="306" y="56"/>
                    </a:cubicBezTo>
                    <a:cubicBezTo>
                      <a:pt x="301" y="60"/>
                      <a:pt x="296" y="65"/>
                      <a:pt x="291" y="69"/>
                    </a:cubicBezTo>
                    <a:cubicBezTo>
                      <a:pt x="289" y="70"/>
                      <a:pt x="288" y="70"/>
                      <a:pt x="286" y="71"/>
                    </a:cubicBezTo>
                    <a:cubicBezTo>
                      <a:pt x="284" y="72"/>
                      <a:pt x="284" y="74"/>
                      <a:pt x="282" y="76"/>
                    </a:cubicBezTo>
                    <a:cubicBezTo>
                      <a:pt x="282" y="77"/>
                      <a:pt x="267" y="85"/>
                      <a:pt x="270" y="87"/>
                    </a:cubicBezTo>
                    <a:cubicBezTo>
                      <a:pt x="270" y="87"/>
                      <a:pt x="268" y="87"/>
                      <a:pt x="268" y="86"/>
                    </a:cubicBezTo>
                    <a:cubicBezTo>
                      <a:pt x="267" y="88"/>
                      <a:pt x="267" y="90"/>
                      <a:pt x="268" y="92"/>
                    </a:cubicBezTo>
                    <a:cubicBezTo>
                      <a:pt x="266" y="92"/>
                      <a:pt x="264" y="92"/>
                      <a:pt x="262" y="92"/>
                    </a:cubicBezTo>
                    <a:cubicBezTo>
                      <a:pt x="263" y="97"/>
                      <a:pt x="255" y="95"/>
                      <a:pt x="253" y="99"/>
                    </a:cubicBezTo>
                    <a:cubicBezTo>
                      <a:pt x="252" y="100"/>
                      <a:pt x="251" y="100"/>
                      <a:pt x="250" y="100"/>
                    </a:cubicBezTo>
                    <a:cubicBezTo>
                      <a:pt x="257" y="87"/>
                      <a:pt x="268" y="77"/>
                      <a:pt x="275" y="63"/>
                    </a:cubicBezTo>
                    <a:cubicBezTo>
                      <a:pt x="277" y="59"/>
                      <a:pt x="279" y="59"/>
                      <a:pt x="283" y="56"/>
                    </a:cubicBezTo>
                    <a:cubicBezTo>
                      <a:pt x="285" y="54"/>
                      <a:pt x="286" y="51"/>
                      <a:pt x="289" y="49"/>
                    </a:cubicBezTo>
                    <a:cubicBezTo>
                      <a:pt x="292" y="45"/>
                      <a:pt x="295" y="41"/>
                      <a:pt x="298" y="37"/>
                    </a:cubicBezTo>
                    <a:cubicBezTo>
                      <a:pt x="301" y="30"/>
                      <a:pt x="304" y="25"/>
                      <a:pt x="304" y="18"/>
                    </a:cubicBezTo>
                    <a:cubicBezTo>
                      <a:pt x="304" y="17"/>
                      <a:pt x="304" y="15"/>
                      <a:pt x="303" y="14"/>
                    </a:cubicBezTo>
                    <a:cubicBezTo>
                      <a:pt x="303" y="12"/>
                      <a:pt x="303" y="11"/>
                      <a:pt x="303" y="10"/>
                    </a:cubicBezTo>
                    <a:cubicBezTo>
                      <a:pt x="303" y="9"/>
                      <a:pt x="302" y="9"/>
                      <a:pt x="302" y="8"/>
                    </a:cubicBezTo>
                    <a:cubicBezTo>
                      <a:pt x="301" y="7"/>
                      <a:pt x="301" y="7"/>
                      <a:pt x="300" y="6"/>
                    </a:cubicBezTo>
                    <a:cubicBezTo>
                      <a:pt x="300" y="5"/>
                      <a:pt x="300" y="5"/>
                      <a:pt x="299" y="4"/>
                    </a:cubicBezTo>
                    <a:cubicBezTo>
                      <a:pt x="299" y="4"/>
                      <a:pt x="298" y="3"/>
                      <a:pt x="298" y="3"/>
                    </a:cubicBezTo>
                    <a:cubicBezTo>
                      <a:pt x="297" y="3"/>
                      <a:pt x="297" y="2"/>
                      <a:pt x="297" y="2"/>
                    </a:cubicBezTo>
                    <a:cubicBezTo>
                      <a:pt x="295" y="2"/>
                      <a:pt x="293" y="1"/>
                      <a:pt x="291" y="1"/>
                    </a:cubicBezTo>
                    <a:cubicBezTo>
                      <a:pt x="291" y="1"/>
                      <a:pt x="291" y="1"/>
                      <a:pt x="291" y="1"/>
                    </a:cubicBezTo>
                    <a:cubicBezTo>
                      <a:pt x="290" y="1"/>
                      <a:pt x="289" y="1"/>
                      <a:pt x="288" y="1"/>
                    </a:cubicBezTo>
                    <a:cubicBezTo>
                      <a:pt x="288" y="0"/>
                      <a:pt x="288" y="0"/>
                      <a:pt x="288" y="0"/>
                    </a:cubicBezTo>
                    <a:cubicBezTo>
                      <a:pt x="287" y="0"/>
                      <a:pt x="285" y="1"/>
                      <a:pt x="284" y="1"/>
                    </a:cubicBezTo>
                    <a:cubicBezTo>
                      <a:pt x="283" y="1"/>
                      <a:pt x="281" y="1"/>
                      <a:pt x="280" y="2"/>
                    </a:cubicBezTo>
                    <a:cubicBezTo>
                      <a:pt x="279" y="2"/>
                      <a:pt x="279" y="2"/>
                      <a:pt x="278" y="2"/>
                    </a:cubicBezTo>
                    <a:cubicBezTo>
                      <a:pt x="277" y="2"/>
                      <a:pt x="276" y="3"/>
                      <a:pt x="275" y="3"/>
                    </a:cubicBezTo>
                    <a:cubicBezTo>
                      <a:pt x="274" y="3"/>
                      <a:pt x="274" y="3"/>
                      <a:pt x="273" y="4"/>
                    </a:cubicBezTo>
                    <a:cubicBezTo>
                      <a:pt x="272" y="4"/>
                      <a:pt x="271" y="5"/>
                      <a:pt x="270" y="5"/>
                    </a:cubicBezTo>
                    <a:cubicBezTo>
                      <a:pt x="269" y="6"/>
                      <a:pt x="269" y="5"/>
                      <a:pt x="268" y="6"/>
                    </a:cubicBezTo>
                    <a:cubicBezTo>
                      <a:pt x="267" y="6"/>
                      <a:pt x="265" y="7"/>
                      <a:pt x="264" y="8"/>
                    </a:cubicBezTo>
                    <a:cubicBezTo>
                      <a:pt x="263" y="8"/>
                      <a:pt x="262" y="9"/>
                      <a:pt x="261" y="10"/>
                    </a:cubicBezTo>
                    <a:cubicBezTo>
                      <a:pt x="260" y="10"/>
                      <a:pt x="260" y="9"/>
                      <a:pt x="259" y="9"/>
                    </a:cubicBezTo>
                    <a:cubicBezTo>
                      <a:pt x="258" y="9"/>
                      <a:pt x="256" y="12"/>
                      <a:pt x="255" y="13"/>
                    </a:cubicBezTo>
                    <a:cubicBezTo>
                      <a:pt x="254" y="14"/>
                      <a:pt x="252" y="15"/>
                      <a:pt x="251" y="16"/>
                    </a:cubicBezTo>
                    <a:cubicBezTo>
                      <a:pt x="250" y="16"/>
                      <a:pt x="249" y="17"/>
                      <a:pt x="248" y="18"/>
                    </a:cubicBezTo>
                    <a:cubicBezTo>
                      <a:pt x="248" y="18"/>
                      <a:pt x="247" y="18"/>
                      <a:pt x="247" y="18"/>
                    </a:cubicBezTo>
                    <a:cubicBezTo>
                      <a:pt x="246" y="18"/>
                      <a:pt x="246" y="19"/>
                      <a:pt x="245" y="19"/>
                    </a:cubicBezTo>
                    <a:cubicBezTo>
                      <a:pt x="245" y="19"/>
                      <a:pt x="245" y="19"/>
                      <a:pt x="245" y="19"/>
                    </a:cubicBezTo>
                    <a:cubicBezTo>
                      <a:pt x="242" y="20"/>
                      <a:pt x="240" y="21"/>
                      <a:pt x="238" y="23"/>
                    </a:cubicBezTo>
                    <a:cubicBezTo>
                      <a:pt x="237" y="24"/>
                      <a:pt x="235" y="25"/>
                      <a:pt x="233" y="26"/>
                    </a:cubicBezTo>
                    <a:cubicBezTo>
                      <a:pt x="232" y="26"/>
                      <a:pt x="231" y="27"/>
                      <a:pt x="230" y="27"/>
                    </a:cubicBezTo>
                    <a:cubicBezTo>
                      <a:pt x="228" y="28"/>
                      <a:pt x="228" y="28"/>
                      <a:pt x="227" y="29"/>
                    </a:cubicBezTo>
                    <a:cubicBezTo>
                      <a:pt x="225" y="30"/>
                      <a:pt x="224" y="31"/>
                      <a:pt x="223" y="31"/>
                    </a:cubicBezTo>
                    <a:cubicBezTo>
                      <a:pt x="222" y="32"/>
                      <a:pt x="220" y="33"/>
                      <a:pt x="219" y="34"/>
                    </a:cubicBezTo>
                    <a:cubicBezTo>
                      <a:pt x="219" y="32"/>
                      <a:pt x="217" y="33"/>
                      <a:pt x="217" y="34"/>
                    </a:cubicBezTo>
                    <a:cubicBezTo>
                      <a:pt x="215" y="35"/>
                      <a:pt x="214" y="36"/>
                      <a:pt x="212" y="36"/>
                    </a:cubicBezTo>
                    <a:cubicBezTo>
                      <a:pt x="211" y="37"/>
                      <a:pt x="209" y="38"/>
                      <a:pt x="208" y="38"/>
                    </a:cubicBezTo>
                    <a:cubicBezTo>
                      <a:pt x="207" y="39"/>
                      <a:pt x="206" y="39"/>
                      <a:pt x="205" y="40"/>
                    </a:cubicBezTo>
                    <a:cubicBezTo>
                      <a:pt x="205" y="40"/>
                      <a:pt x="204" y="40"/>
                      <a:pt x="203" y="40"/>
                    </a:cubicBezTo>
                    <a:cubicBezTo>
                      <a:pt x="202" y="41"/>
                      <a:pt x="201" y="42"/>
                      <a:pt x="200" y="42"/>
                    </a:cubicBezTo>
                    <a:cubicBezTo>
                      <a:pt x="200" y="43"/>
                      <a:pt x="199" y="43"/>
                      <a:pt x="198" y="43"/>
                    </a:cubicBezTo>
                    <a:cubicBezTo>
                      <a:pt x="196" y="44"/>
                      <a:pt x="194" y="45"/>
                      <a:pt x="192" y="46"/>
                    </a:cubicBezTo>
                    <a:cubicBezTo>
                      <a:pt x="192" y="46"/>
                      <a:pt x="192" y="46"/>
                      <a:pt x="192" y="46"/>
                    </a:cubicBezTo>
                    <a:cubicBezTo>
                      <a:pt x="191" y="47"/>
                      <a:pt x="189" y="48"/>
                      <a:pt x="187" y="49"/>
                    </a:cubicBezTo>
                    <a:cubicBezTo>
                      <a:pt x="187" y="49"/>
                      <a:pt x="185" y="49"/>
                      <a:pt x="185" y="49"/>
                    </a:cubicBezTo>
                    <a:cubicBezTo>
                      <a:pt x="184" y="49"/>
                      <a:pt x="183" y="50"/>
                      <a:pt x="183" y="50"/>
                    </a:cubicBezTo>
                    <a:cubicBezTo>
                      <a:pt x="182" y="50"/>
                      <a:pt x="182" y="50"/>
                      <a:pt x="182" y="51"/>
                    </a:cubicBezTo>
                    <a:cubicBezTo>
                      <a:pt x="182" y="50"/>
                      <a:pt x="182" y="50"/>
                      <a:pt x="182" y="49"/>
                    </a:cubicBezTo>
                    <a:cubicBezTo>
                      <a:pt x="181" y="50"/>
                      <a:pt x="180" y="51"/>
                      <a:pt x="179" y="51"/>
                    </a:cubicBezTo>
                    <a:cubicBezTo>
                      <a:pt x="178" y="52"/>
                      <a:pt x="177" y="53"/>
                      <a:pt x="176" y="54"/>
                    </a:cubicBezTo>
                    <a:cubicBezTo>
                      <a:pt x="174" y="55"/>
                      <a:pt x="172" y="55"/>
                      <a:pt x="169" y="55"/>
                    </a:cubicBezTo>
                    <a:cubicBezTo>
                      <a:pt x="168" y="56"/>
                      <a:pt x="167" y="56"/>
                      <a:pt x="165" y="57"/>
                    </a:cubicBezTo>
                    <a:cubicBezTo>
                      <a:pt x="165" y="57"/>
                      <a:pt x="164" y="57"/>
                      <a:pt x="163" y="57"/>
                    </a:cubicBezTo>
                    <a:cubicBezTo>
                      <a:pt x="163" y="58"/>
                      <a:pt x="162" y="57"/>
                      <a:pt x="161" y="57"/>
                    </a:cubicBezTo>
                    <a:cubicBezTo>
                      <a:pt x="161" y="58"/>
                      <a:pt x="159" y="59"/>
                      <a:pt x="159" y="58"/>
                    </a:cubicBezTo>
                    <a:cubicBezTo>
                      <a:pt x="159" y="58"/>
                      <a:pt x="158" y="58"/>
                      <a:pt x="158" y="59"/>
                    </a:cubicBezTo>
                    <a:cubicBezTo>
                      <a:pt x="157" y="57"/>
                      <a:pt x="156" y="58"/>
                      <a:pt x="156" y="59"/>
                    </a:cubicBezTo>
                    <a:cubicBezTo>
                      <a:pt x="154" y="58"/>
                      <a:pt x="154" y="59"/>
                      <a:pt x="153" y="60"/>
                    </a:cubicBezTo>
                    <a:cubicBezTo>
                      <a:pt x="151" y="60"/>
                      <a:pt x="150" y="60"/>
                      <a:pt x="148" y="60"/>
                    </a:cubicBezTo>
                    <a:cubicBezTo>
                      <a:pt x="146" y="60"/>
                      <a:pt x="144" y="61"/>
                      <a:pt x="143" y="60"/>
                    </a:cubicBezTo>
                    <a:cubicBezTo>
                      <a:pt x="141" y="60"/>
                      <a:pt x="138" y="61"/>
                      <a:pt x="138" y="59"/>
                    </a:cubicBezTo>
                    <a:cubicBezTo>
                      <a:pt x="137" y="59"/>
                      <a:pt x="135" y="60"/>
                      <a:pt x="136" y="58"/>
                    </a:cubicBezTo>
                    <a:cubicBezTo>
                      <a:pt x="136" y="58"/>
                      <a:pt x="135" y="58"/>
                      <a:pt x="135" y="59"/>
                    </a:cubicBezTo>
                    <a:cubicBezTo>
                      <a:pt x="135" y="58"/>
                      <a:pt x="135" y="58"/>
                      <a:pt x="135" y="57"/>
                    </a:cubicBezTo>
                    <a:cubicBezTo>
                      <a:pt x="134" y="57"/>
                      <a:pt x="134" y="57"/>
                      <a:pt x="134" y="57"/>
                    </a:cubicBezTo>
                    <a:cubicBezTo>
                      <a:pt x="134" y="57"/>
                      <a:pt x="134" y="56"/>
                      <a:pt x="134" y="56"/>
                    </a:cubicBezTo>
                    <a:cubicBezTo>
                      <a:pt x="134" y="56"/>
                      <a:pt x="133" y="56"/>
                      <a:pt x="133" y="56"/>
                    </a:cubicBezTo>
                    <a:cubicBezTo>
                      <a:pt x="133" y="55"/>
                      <a:pt x="134" y="52"/>
                      <a:pt x="132" y="51"/>
                    </a:cubicBezTo>
                    <a:cubicBezTo>
                      <a:pt x="132" y="50"/>
                      <a:pt x="132" y="50"/>
                      <a:pt x="131" y="49"/>
                    </a:cubicBezTo>
                    <a:cubicBezTo>
                      <a:pt x="130" y="48"/>
                      <a:pt x="129" y="47"/>
                      <a:pt x="127" y="47"/>
                    </a:cubicBezTo>
                    <a:cubicBezTo>
                      <a:pt x="127" y="47"/>
                      <a:pt x="127" y="47"/>
                      <a:pt x="127" y="46"/>
                    </a:cubicBezTo>
                    <a:cubicBezTo>
                      <a:pt x="127" y="47"/>
                      <a:pt x="126" y="47"/>
                      <a:pt x="126" y="47"/>
                    </a:cubicBezTo>
                    <a:cubicBezTo>
                      <a:pt x="126" y="46"/>
                      <a:pt x="124" y="46"/>
                      <a:pt x="123" y="46"/>
                    </a:cubicBezTo>
                    <a:cubicBezTo>
                      <a:pt x="123" y="46"/>
                      <a:pt x="123" y="45"/>
                      <a:pt x="123" y="45"/>
                    </a:cubicBezTo>
                    <a:cubicBezTo>
                      <a:pt x="123" y="45"/>
                      <a:pt x="123" y="45"/>
                      <a:pt x="123" y="45"/>
                    </a:cubicBezTo>
                    <a:cubicBezTo>
                      <a:pt x="122" y="45"/>
                      <a:pt x="122" y="45"/>
                      <a:pt x="122" y="45"/>
                    </a:cubicBezTo>
                    <a:cubicBezTo>
                      <a:pt x="121" y="45"/>
                      <a:pt x="120" y="45"/>
                      <a:pt x="120" y="45"/>
                    </a:cubicBezTo>
                    <a:cubicBezTo>
                      <a:pt x="119" y="45"/>
                      <a:pt x="118" y="45"/>
                      <a:pt x="118" y="45"/>
                    </a:cubicBezTo>
                    <a:cubicBezTo>
                      <a:pt x="117" y="45"/>
                      <a:pt x="117" y="45"/>
                      <a:pt x="117" y="45"/>
                    </a:cubicBezTo>
                    <a:cubicBezTo>
                      <a:pt x="115" y="45"/>
                      <a:pt x="113" y="46"/>
                      <a:pt x="111" y="47"/>
                    </a:cubicBezTo>
                    <a:cubicBezTo>
                      <a:pt x="111" y="47"/>
                      <a:pt x="111" y="46"/>
                      <a:pt x="111" y="46"/>
                    </a:cubicBezTo>
                    <a:cubicBezTo>
                      <a:pt x="110" y="47"/>
                      <a:pt x="109" y="48"/>
                      <a:pt x="108" y="49"/>
                    </a:cubicBezTo>
                    <a:cubicBezTo>
                      <a:pt x="106" y="49"/>
                      <a:pt x="106" y="50"/>
                      <a:pt x="105" y="51"/>
                    </a:cubicBezTo>
                    <a:cubicBezTo>
                      <a:pt x="104" y="52"/>
                      <a:pt x="103" y="53"/>
                      <a:pt x="103" y="54"/>
                    </a:cubicBezTo>
                    <a:cubicBezTo>
                      <a:pt x="102" y="55"/>
                      <a:pt x="101" y="55"/>
                      <a:pt x="101" y="56"/>
                    </a:cubicBezTo>
                    <a:cubicBezTo>
                      <a:pt x="101" y="57"/>
                      <a:pt x="101" y="58"/>
                      <a:pt x="100" y="59"/>
                    </a:cubicBezTo>
                    <a:cubicBezTo>
                      <a:pt x="100" y="59"/>
                      <a:pt x="100" y="59"/>
                      <a:pt x="100" y="58"/>
                    </a:cubicBezTo>
                    <a:cubicBezTo>
                      <a:pt x="100" y="61"/>
                      <a:pt x="99" y="64"/>
                      <a:pt x="99" y="67"/>
                    </a:cubicBezTo>
                    <a:cubicBezTo>
                      <a:pt x="99" y="67"/>
                      <a:pt x="99" y="67"/>
                      <a:pt x="99" y="67"/>
                    </a:cubicBezTo>
                    <a:cubicBezTo>
                      <a:pt x="99" y="68"/>
                      <a:pt x="99" y="70"/>
                      <a:pt x="98" y="71"/>
                    </a:cubicBezTo>
                    <a:cubicBezTo>
                      <a:pt x="98" y="71"/>
                      <a:pt x="98" y="72"/>
                      <a:pt x="99" y="72"/>
                    </a:cubicBezTo>
                    <a:cubicBezTo>
                      <a:pt x="98" y="72"/>
                      <a:pt x="97" y="74"/>
                      <a:pt x="97" y="75"/>
                    </a:cubicBezTo>
                    <a:cubicBezTo>
                      <a:pt x="98" y="76"/>
                      <a:pt x="99" y="76"/>
                      <a:pt x="99" y="76"/>
                    </a:cubicBezTo>
                    <a:cubicBezTo>
                      <a:pt x="99" y="77"/>
                      <a:pt x="98" y="79"/>
                      <a:pt x="97" y="79"/>
                    </a:cubicBezTo>
                    <a:cubicBezTo>
                      <a:pt x="97" y="80"/>
                      <a:pt x="96" y="81"/>
                      <a:pt x="95" y="82"/>
                    </a:cubicBezTo>
                    <a:cubicBezTo>
                      <a:pt x="94" y="83"/>
                      <a:pt x="94" y="86"/>
                      <a:pt x="92" y="86"/>
                    </a:cubicBezTo>
                    <a:cubicBezTo>
                      <a:pt x="92" y="87"/>
                      <a:pt x="92" y="88"/>
                      <a:pt x="91" y="89"/>
                    </a:cubicBezTo>
                    <a:cubicBezTo>
                      <a:pt x="91" y="89"/>
                      <a:pt x="91" y="89"/>
                      <a:pt x="91" y="89"/>
                    </a:cubicBezTo>
                    <a:cubicBezTo>
                      <a:pt x="91" y="89"/>
                      <a:pt x="90" y="89"/>
                      <a:pt x="90" y="89"/>
                    </a:cubicBezTo>
                    <a:cubicBezTo>
                      <a:pt x="90" y="89"/>
                      <a:pt x="90" y="89"/>
                      <a:pt x="90" y="89"/>
                    </a:cubicBezTo>
                    <a:cubicBezTo>
                      <a:pt x="90" y="90"/>
                      <a:pt x="90" y="90"/>
                      <a:pt x="90" y="90"/>
                    </a:cubicBezTo>
                    <a:cubicBezTo>
                      <a:pt x="90" y="90"/>
                      <a:pt x="90" y="90"/>
                      <a:pt x="89" y="90"/>
                    </a:cubicBezTo>
                    <a:cubicBezTo>
                      <a:pt x="89" y="90"/>
                      <a:pt x="89" y="91"/>
                      <a:pt x="89" y="91"/>
                    </a:cubicBezTo>
                    <a:cubicBezTo>
                      <a:pt x="88" y="92"/>
                      <a:pt x="88" y="92"/>
                      <a:pt x="88" y="93"/>
                    </a:cubicBezTo>
                    <a:cubicBezTo>
                      <a:pt x="88" y="95"/>
                      <a:pt x="83" y="96"/>
                      <a:pt x="82" y="98"/>
                    </a:cubicBezTo>
                    <a:cubicBezTo>
                      <a:pt x="79" y="101"/>
                      <a:pt x="79" y="105"/>
                      <a:pt x="77" y="109"/>
                    </a:cubicBezTo>
                    <a:cubicBezTo>
                      <a:pt x="74" y="113"/>
                      <a:pt x="68" y="116"/>
                      <a:pt x="64" y="120"/>
                    </a:cubicBezTo>
                    <a:cubicBezTo>
                      <a:pt x="60" y="124"/>
                      <a:pt x="57" y="127"/>
                      <a:pt x="52" y="131"/>
                    </a:cubicBezTo>
                    <a:cubicBezTo>
                      <a:pt x="49" y="133"/>
                      <a:pt x="45" y="135"/>
                      <a:pt x="43" y="138"/>
                    </a:cubicBezTo>
                    <a:cubicBezTo>
                      <a:pt x="42" y="138"/>
                      <a:pt x="39" y="139"/>
                      <a:pt x="37" y="140"/>
                    </a:cubicBezTo>
                    <a:cubicBezTo>
                      <a:pt x="36" y="141"/>
                      <a:pt x="36" y="143"/>
                      <a:pt x="34" y="144"/>
                    </a:cubicBezTo>
                    <a:cubicBezTo>
                      <a:pt x="31" y="144"/>
                      <a:pt x="27" y="142"/>
                      <a:pt x="25" y="142"/>
                    </a:cubicBezTo>
                    <a:cubicBezTo>
                      <a:pt x="23" y="141"/>
                      <a:pt x="20" y="140"/>
                      <a:pt x="20" y="137"/>
                    </a:cubicBezTo>
                    <a:cubicBezTo>
                      <a:pt x="20" y="134"/>
                      <a:pt x="21" y="131"/>
                      <a:pt x="21" y="128"/>
                    </a:cubicBezTo>
                    <a:cubicBezTo>
                      <a:pt x="22" y="126"/>
                      <a:pt x="23" y="122"/>
                      <a:pt x="24" y="119"/>
                    </a:cubicBezTo>
                    <a:cubicBezTo>
                      <a:pt x="25" y="117"/>
                      <a:pt x="28" y="115"/>
                      <a:pt x="30" y="113"/>
                    </a:cubicBezTo>
                    <a:cubicBezTo>
                      <a:pt x="34" y="109"/>
                      <a:pt x="36" y="103"/>
                      <a:pt x="41" y="98"/>
                    </a:cubicBezTo>
                    <a:cubicBezTo>
                      <a:pt x="42" y="97"/>
                      <a:pt x="44" y="97"/>
                      <a:pt x="45" y="95"/>
                    </a:cubicBezTo>
                    <a:cubicBezTo>
                      <a:pt x="47" y="93"/>
                      <a:pt x="47" y="90"/>
                      <a:pt x="49" y="88"/>
                    </a:cubicBezTo>
                    <a:cubicBezTo>
                      <a:pt x="51" y="86"/>
                      <a:pt x="53" y="86"/>
                      <a:pt x="54" y="85"/>
                    </a:cubicBezTo>
                    <a:cubicBezTo>
                      <a:pt x="56" y="83"/>
                      <a:pt x="56" y="81"/>
                      <a:pt x="57" y="79"/>
                    </a:cubicBezTo>
                    <a:cubicBezTo>
                      <a:pt x="59" y="77"/>
                      <a:pt x="61" y="76"/>
                      <a:pt x="63" y="74"/>
                    </a:cubicBezTo>
                    <a:cubicBezTo>
                      <a:pt x="63" y="73"/>
                      <a:pt x="64" y="73"/>
                      <a:pt x="64" y="73"/>
                    </a:cubicBezTo>
                    <a:cubicBezTo>
                      <a:pt x="64" y="72"/>
                      <a:pt x="64" y="71"/>
                      <a:pt x="65" y="71"/>
                    </a:cubicBezTo>
                    <a:cubicBezTo>
                      <a:pt x="65" y="70"/>
                      <a:pt x="66" y="70"/>
                      <a:pt x="66" y="69"/>
                    </a:cubicBezTo>
                    <a:cubicBezTo>
                      <a:pt x="66" y="68"/>
                      <a:pt x="66" y="68"/>
                      <a:pt x="67" y="68"/>
                    </a:cubicBezTo>
                    <a:cubicBezTo>
                      <a:pt x="67" y="67"/>
                      <a:pt x="68" y="67"/>
                      <a:pt x="68" y="66"/>
                    </a:cubicBezTo>
                    <a:cubicBezTo>
                      <a:pt x="69" y="66"/>
                      <a:pt x="69" y="65"/>
                      <a:pt x="69" y="65"/>
                    </a:cubicBezTo>
                    <a:cubicBezTo>
                      <a:pt x="70" y="64"/>
                      <a:pt x="71" y="62"/>
                      <a:pt x="73" y="62"/>
                    </a:cubicBezTo>
                    <a:cubicBezTo>
                      <a:pt x="74" y="59"/>
                      <a:pt x="76" y="57"/>
                      <a:pt x="78" y="55"/>
                    </a:cubicBezTo>
                    <a:cubicBezTo>
                      <a:pt x="79" y="53"/>
                      <a:pt x="81" y="53"/>
                      <a:pt x="83" y="51"/>
                    </a:cubicBezTo>
                    <a:cubicBezTo>
                      <a:pt x="84" y="51"/>
                      <a:pt x="85" y="49"/>
                      <a:pt x="86" y="48"/>
                    </a:cubicBezTo>
                    <a:cubicBezTo>
                      <a:pt x="87" y="47"/>
                      <a:pt x="88" y="47"/>
                      <a:pt x="89" y="46"/>
                    </a:cubicBezTo>
                    <a:cubicBezTo>
                      <a:pt x="91" y="45"/>
                      <a:pt x="92" y="44"/>
                      <a:pt x="93" y="44"/>
                    </a:cubicBezTo>
                    <a:cubicBezTo>
                      <a:pt x="94" y="43"/>
                      <a:pt x="95" y="43"/>
                      <a:pt x="95" y="42"/>
                    </a:cubicBezTo>
                    <a:cubicBezTo>
                      <a:pt x="96" y="42"/>
                      <a:pt x="97" y="42"/>
                      <a:pt x="98" y="41"/>
                    </a:cubicBezTo>
                    <a:cubicBezTo>
                      <a:pt x="99" y="41"/>
                      <a:pt x="99" y="40"/>
                      <a:pt x="100" y="40"/>
                    </a:cubicBezTo>
                    <a:cubicBezTo>
                      <a:pt x="101" y="40"/>
                      <a:pt x="101" y="40"/>
                      <a:pt x="102" y="40"/>
                    </a:cubicBezTo>
                    <a:cubicBezTo>
                      <a:pt x="103" y="40"/>
                      <a:pt x="103" y="39"/>
                      <a:pt x="104" y="39"/>
                    </a:cubicBezTo>
                    <a:cubicBezTo>
                      <a:pt x="105" y="39"/>
                      <a:pt x="105" y="39"/>
                      <a:pt x="106" y="39"/>
                    </a:cubicBezTo>
                    <a:cubicBezTo>
                      <a:pt x="107" y="39"/>
                      <a:pt x="110" y="38"/>
                      <a:pt x="111" y="37"/>
                    </a:cubicBezTo>
                    <a:cubicBezTo>
                      <a:pt x="111" y="37"/>
                      <a:pt x="111" y="38"/>
                      <a:pt x="112" y="38"/>
                    </a:cubicBezTo>
                    <a:cubicBezTo>
                      <a:pt x="113" y="38"/>
                      <a:pt x="113" y="38"/>
                      <a:pt x="113" y="37"/>
                    </a:cubicBezTo>
                    <a:cubicBezTo>
                      <a:pt x="114" y="37"/>
                      <a:pt x="114" y="37"/>
                      <a:pt x="114" y="38"/>
                    </a:cubicBezTo>
                    <a:cubicBezTo>
                      <a:pt x="114" y="37"/>
                      <a:pt x="115" y="37"/>
                      <a:pt x="115" y="37"/>
                    </a:cubicBezTo>
                    <a:cubicBezTo>
                      <a:pt x="115" y="36"/>
                      <a:pt x="118" y="36"/>
                      <a:pt x="119" y="35"/>
                    </a:cubicBezTo>
                    <a:cubicBezTo>
                      <a:pt x="120" y="35"/>
                      <a:pt x="121" y="33"/>
                      <a:pt x="122" y="32"/>
                    </a:cubicBezTo>
                    <a:cubicBezTo>
                      <a:pt x="124" y="30"/>
                      <a:pt x="123" y="27"/>
                      <a:pt x="123" y="24"/>
                    </a:cubicBezTo>
                    <a:cubicBezTo>
                      <a:pt x="122" y="24"/>
                      <a:pt x="122" y="24"/>
                      <a:pt x="122" y="24"/>
                    </a:cubicBezTo>
                    <a:cubicBezTo>
                      <a:pt x="121" y="23"/>
                      <a:pt x="122" y="21"/>
                      <a:pt x="120" y="20"/>
                    </a:cubicBezTo>
                    <a:cubicBezTo>
                      <a:pt x="120" y="19"/>
                      <a:pt x="120" y="19"/>
                      <a:pt x="120" y="18"/>
                    </a:cubicBezTo>
                    <a:cubicBezTo>
                      <a:pt x="119" y="18"/>
                      <a:pt x="119" y="18"/>
                      <a:pt x="119" y="18"/>
                    </a:cubicBezTo>
                    <a:cubicBezTo>
                      <a:pt x="118" y="16"/>
                      <a:pt x="117" y="16"/>
                      <a:pt x="115" y="15"/>
                    </a:cubicBezTo>
                    <a:cubicBezTo>
                      <a:pt x="113" y="14"/>
                      <a:pt x="112" y="13"/>
                      <a:pt x="110" y="13"/>
                    </a:cubicBezTo>
                    <a:cubicBezTo>
                      <a:pt x="108" y="12"/>
                      <a:pt x="106" y="12"/>
                      <a:pt x="104" y="12"/>
                    </a:cubicBezTo>
                    <a:cubicBezTo>
                      <a:pt x="102" y="11"/>
                      <a:pt x="99" y="13"/>
                      <a:pt x="98" y="11"/>
                    </a:cubicBezTo>
                    <a:cubicBezTo>
                      <a:pt x="97" y="12"/>
                      <a:pt x="95" y="12"/>
                      <a:pt x="94" y="12"/>
                    </a:cubicBezTo>
                    <a:cubicBezTo>
                      <a:pt x="93" y="12"/>
                      <a:pt x="92" y="12"/>
                      <a:pt x="92" y="12"/>
                    </a:cubicBezTo>
                    <a:cubicBezTo>
                      <a:pt x="91" y="13"/>
                      <a:pt x="90" y="13"/>
                      <a:pt x="89" y="14"/>
                    </a:cubicBezTo>
                    <a:cubicBezTo>
                      <a:pt x="89" y="14"/>
                      <a:pt x="89" y="13"/>
                      <a:pt x="89" y="13"/>
                    </a:cubicBezTo>
                    <a:cubicBezTo>
                      <a:pt x="89" y="13"/>
                      <a:pt x="89" y="13"/>
                      <a:pt x="89" y="14"/>
                    </a:cubicBezTo>
                    <a:cubicBezTo>
                      <a:pt x="89" y="14"/>
                      <a:pt x="89" y="13"/>
                      <a:pt x="89" y="13"/>
                    </a:cubicBezTo>
                    <a:cubicBezTo>
                      <a:pt x="89" y="13"/>
                      <a:pt x="88" y="14"/>
                      <a:pt x="88" y="14"/>
                    </a:cubicBezTo>
                    <a:cubicBezTo>
                      <a:pt x="88" y="14"/>
                      <a:pt x="88" y="13"/>
                      <a:pt x="88" y="13"/>
                    </a:cubicBezTo>
                    <a:cubicBezTo>
                      <a:pt x="88" y="13"/>
                      <a:pt x="87" y="14"/>
                      <a:pt x="87" y="14"/>
                    </a:cubicBezTo>
                    <a:cubicBezTo>
                      <a:pt x="87" y="14"/>
                      <a:pt x="87" y="14"/>
                      <a:pt x="87" y="14"/>
                    </a:cubicBezTo>
                    <a:cubicBezTo>
                      <a:pt x="86" y="14"/>
                      <a:pt x="86" y="15"/>
                      <a:pt x="85" y="15"/>
                    </a:cubicBezTo>
                    <a:cubicBezTo>
                      <a:pt x="84" y="15"/>
                      <a:pt x="83" y="15"/>
                      <a:pt x="82" y="16"/>
                    </a:cubicBezTo>
                    <a:cubicBezTo>
                      <a:pt x="82" y="16"/>
                      <a:pt x="81" y="17"/>
                      <a:pt x="81" y="17"/>
                    </a:cubicBezTo>
                    <a:cubicBezTo>
                      <a:pt x="80" y="17"/>
                      <a:pt x="80" y="17"/>
                      <a:pt x="80" y="17"/>
                    </a:cubicBezTo>
                    <a:cubicBezTo>
                      <a:pt x="79" y="17"/>
                      <a:pt x="79" y="17"/>
                      <a:pt x="79" y="18"/>
                    </a:cubicBezTo>
                    <a:cubicBezTo>
                      <a:pt x="77" y="19"/>
                      <a:pt x="75" y="19"/>
                      <a:pt x="73" y="21"/>
                    </a:cubicBezTo>
                    <a:cubicBezTo>
                      <a:pt x="72" y="21"/>
                      <a:pt x="71" y="21"/>
                      <a:pt x="71" y="22"/>
                    </a:cubicBezTo>
                    <a:cubicBezTo>
                      <a:pt x="70" y="22"/>
                      <a:pt x="70" y="23"/>
                      <a:pt x="69" y="23"/>
                    </a:cubicBezTo>
                    <a:cubicBezTo>
                      <a:pt x="69" y="24"/>
                      <a:pt x="67" y="24"/>
                      <a:pt x="66" y="24"/>
                    </a:cubicBezTo>
                    <a:cubicBezTo>
                      <a:pt x="66" y="24"/>
                      <a:pt x="66" y="25"/>
                      <a:pt x="66" y="26"/>
                    </a:cubicBezTo>
                    <a:cubicBezTo>
                      <a:pt x="66" y="26"/>
                      <a:pt x="65" y="26"/>
                      <a:pt x="64" y="26"/>
                    </a:cubicBezTo>
                    <a:cubicBezTo>
                      <a:pt x="64" y="27"/>
                      <a:pt x="64" y="27"/>
                      <a:pt x="64" y="27"/>
                    </a:cubicBezTo>
                    <a:cubicBezTo>
                      <a:pt x="63" y="28"/>
                      <a:pt x="62" y="29"/>
                      <a:pt x="61" y="30"/>
                    </a:cubicBezTo>
                    <a:cubicBezTo>
                      <a:pt x="60" y="31"/>
                      <a:pt x="60" y="32"/>
                      <a:pt x="59" y="32"/>
                    </a:cubicBezTo>
                    <a:cubicBezTo>
                      <a:pt x="59" y="33"/>
                      <a:pt x="58" y="34"/>
                      <a:pt x="57" y="34"/>
                    </a:cubicBezTo>
                    <a:cubicBezTo>
                      <a:pt x="56" y="35"/>
                      <a:pt x="56" y="35"/>
                      <a:pt x="55" y="36"/>
                    </a:cubicBezTo>
                    <a:cubicBezTo>
                      <a:pt x="55" y="37"/>
                      <a:pt x="54" y="38"/>
                      <a:pt x="54" y="38"/>
                    </a:cubicBezTo>
                    <a:cubicBezTo>
                      <a:pt x="53" y="39"/>
                      <a:pt x="53" y="39"/>
                      <a:pt x="52" y="40"/>
                    </a:cubicBezTo>
                    <a:cubicBezTo>
                      <a:pt x="51" y="41"/>
                      <a:pt x="50" y="42"/>
                      <a:pt x="49" y="43"/>
                    </a:cubicBezTo>
                    <a:cubicBezTo>
                      <a:pt x="48" y="44"/>
                      <a:pt x="48" y="46"/>
                      <a:pt x="47" y="47"/>
                    </a:cubicBezTo>
                    <a:cubicBezTo>
                      <a:pt x="46" y="48"/>
                      <a:pt x="45" y="48"/>
                      <a:pt x="44" y="49"/>
                    </a:cubicBezTo>
                    <a:cubicBezTo>
                      <a:pt x="44" y="51"/>
                      <a:pt x="44" y="51"/>
                      <a:pt x="42" y="52"/>
                    </a:cubicBezTo>
                    <a:cubicBezTo>
                      <a:pt x="40" y="53"/>
                      <a:pt x="42" y="54"/>
                      <a:pt x="41" y="56"/>
                    </a:cubicBezTo>
                    <a:cubicBezTo>
                      <a:pt x="41" y="57"/>
                      <a:pt x="40" y="56"/>
                      <a:pt x="39" y="57"/>
                    </a:cubicBezTo>
                    <a:cubicBezTo>
                      <a:pt x="39" y="58"/>
                      <a:pt x="38" y="59"/>
                      <a:pt x="38" y="59"/>
                    </a:cubicBezTo>
                    <a:cubicBezTo>
                      <a:pt x="38" y="60"/>
                      <a:pt x="37" y="60"/>
                      <a:pt x="37" y="61"/>
                    </a:cubicBezTo>
                    <a:cubicBezTo>
                      <a:pt x="37" y="61"/>
                      <a:pt x="36" y="61"/>
                      <a:pt x="36" y="62"/>
                    </a:cubicBezTo>
                    <a:cubicBezTo>
                      <a:pt x="35" y="62"/>
                      <a:pt x="35" y="63"/>
                      <a:pt x="35" y="63"/>
                    </a:cubicBezTo>
                    <a:cubicBezTo>
                      <a:pt x="34" y="64"/>
                      <a:pt x="33" y="64"/>
                      <a:pt x="32" y="65"/>
                    </a:cubicBezTo>
                    <a:cubicBezTo>
                      <a:pt x="32" y="66"/>
                      <a:pt x="32" y="67"/>
                      <a:pt x="31" y="68"/>
                    </a:cubicBezTo>
                    <a:cubicBezTo>
                      <a:pt x="31" y="69"/>
                      <a:pt x="30" y="70"/>
                      <a:pt x="30" y="71"/>
                    </a:cubicBezTo>
                    <a:cubicBezTo>
                      <a:pt x="29" y="72"/>
                      <a:pt x="28" y="73"/>
                      <a:pt x="28" y="74"/>
                    </a:cubicBezTo>
                    <a:cubicBezTo>
                      <a:pt x="28" y="75"/>
                      <a:pt x="27" y="76"/>
                      <a:pt x="27" y="77"/>
                    </a:cubicBezTo>
                    <a:cubicBezTo>
                      <a:pt x="26" y="78"/>
                      <a:pt x="26" y="79"/>
                      <a:pt x="25" y="80"/>
                    </a:cubicBezTo>
                    <a:cubicBezTo>
                      <a:pt x="24" y="81"/>
                      <a:pt x="22" y="81"/>
                      <a:pt x="22" y="82"/>
                    </a:cubicBezTo>
                    <a:cubicBezTo>
                      <a:pt x="21" y="83"/>
                      <a:pt x="22" y="84"/>
                      <a:pt x="21" y="85"/>
                    </a:cubicBezTo>
                    <a:cubicBezTo>
                      <a:pt x="21" y="85"/>
                      <a:pt x="20" y="85"/>
                      <a:pt x="20" y="85"/>
                    </a:cubicBezTo>
                    <a:cubicBezTo>
                      <a:pt x="19" y="86"/>
                      <a:pt x="20" y="87"/>
                      <a:pt x="19" y="88"/>
                    </a:cubicBezTo>
                    <a:cubicBezTo>
                      <a:pt x="19" y="89"/>
                      <a:pt x="18" y="89"/>
                      <a:pt x="17" y="90"/>
                    </a:cubicBezTo>
                    <a:cubicBezTo>
                      <a:pt x="17" y="91"/>
                      <a:pt x="17" y="93"/>
                      <a:pt x="16" y="94"/>
                    </a:cubicBezTo>
                    <a:cubicBezTo>
                      <a:pt x="16" y="95"/>
                      <a:pt x="15" y="95"/>
                      <a:pt x="15" y="96"/>
                    </a:cubicBezTo>
                    <a:cubicBezTo>
                      <a:pt x="14" y="97"/>
                      <a:pt x="12" y="98"/>
                      <a:pt x="11" y="100"/>
                    </a:cubicBezTo>
                    <a:cubicBezTo>
                      <a:pt x="11" y="100"/>
                      <a:pt x="11" y="101"/>
                      <a:pt x="11" y="101"/>
                    </a:cubicBezTo>
                    <a:cubicBezTo>
                      <a:pt x="11" y="101"/>
                      <a:pt x="11" y="101"/>
                      <a:pt x="11" y="102"/>
                    </a:cubicBezTo>
                    <a:cubicBezTo>
                      <a:pt x="10" y="102"/>
                      <a:pt x="11" y="102"/>
                      <a:pt x="11" y="103"/>
                    </a:cubicBezTo>
                    <a:cubicBezTo>
                      <a:pt x="10" y="103"/>
                      <a:pt x="9" y="103"/>
                      <a:pt x="9" y="104"/>
                    </a:cubicBezTo>
                    <a:cubicBezTo>
                      <a:pt x="8" y="105"/>
                      <a:pt x="8" y="107"/>
                      <a:pt x="8" y="108"/>
                    </a:cubicBezTo>
                    <a:cubicBezTo>
                      <a:pt x="7" y="109"/>
                      <a:pt x="6" y="110"/>
                      <a:pt x="5" y="112"/>
                    </a:cubicBezTo>
                    <a:cubicBezTo>
                      <a:pt x="5" y="113"/>
                      <a:pt x="5" y="114"/>
                      <a:pt x="5" y="115"/>
                    </a:cubicBezTo>
                    <a:cubicBezTo>
                      <a:pt x="4" y="117"/>
                      <a:pt x="3" y="119"/>
                      <a:pt x="3" y="121"/>
                    </a:cubicBezTo>
                    <a:cubicBezTo>
                      <a:pt x="2" y="122"/>
                      <a:pt x="2" y="124"/>
                      <a:pt x="2" y="126"/>
                    </a:cubicBezTo>
                    <a:cubicBezTo>
                      <a:pt x="2" y="126"/>
                      <a:pt x="2" y="127"/>
                      <a:pt x="2" y="128"/>
                    </a:cubicBezTo>
                    <a:cubicBezTo>
                      <a:pt x="2" y="129"/>
                      <a:pt x="2" y="129"/>
                      <a:pt x="1" y="130"/>
                    </a:cubicBezTo>
                    <a:cubicBezTo>
                      <a:pt x="1" y="132"/>
                      <a:pt x="0" y="134"/>
                      <a:pt x="1" y="137"/>
                    </a:cubicBezTo>
                    <a:cubicBezTo>
                      <a:pt x="1" y="141"/>
                      <a:pt x="3" y="143"/>
                      <a:pt x="6" y="147"/>
                    </a:cubicBezTo>
                    <a:cubicBezTo>
                      <a:pt x="6" y="147"/>
                      <a:pt x="6" y="148"/>
                      <a:pt x="6" y="149"/>
                    </a:cubicBezTo>
                    <a:cubicBezTo>
                      <a:pt x="7" y="149"/>
                      <a:pt x="8" y="149"/>
                      <a:pt x="8" y="150"/>
                    </a:cubicBezTo>
                    <a:cubicBezTo>
                      <a:pt x="9" y="151"/>
                      <a:pt x="9" y="152"/>
                      <a:pt x="9" y="152"/>
                    </a:cubicBezTo>
                    <a:cubicBezTo>
                      <a:pt x="10" y="152"/>
                      <a:pt x="11" y="152"/>
                      <a:pt x="12" y="152"/>
                    </a:cubicBezTo>
                    <a:cubicBezTo>
                      <a:pt x="12" y="154"/>
                      <a:pt x="14" y="154"/>
                      <a:pt x="15" y="154"/>
                    </a:cubicBezTo>
                    <a:cubicBezTo>
                      <a:pt x="15" y="155"/>
                      <a:pt x="16" y="156"/>
                      <a:pt x="16" y="156"/>
                    </a:cubicBezTo>
                    <a:cubicBezTo>
                      <a:pt x="17" y="156"/>
                      <a:pt x="18" y="155"/>
                      <a:pt x="18" y="156"/>
                    </a:cubicBezTo>
                    <a:cubicBezTo>
                      <a:pt x="20" y="157"/>
                      <a:pt x="21" y="157"/>
                      <a:pt x="23" y="157"/>
                    </a:cubicBezTo>
                    <a:cubicBezTo>
                      <a:pt x="23" y="157"/>
                      <a:pt x="24" y="158"/>
                      <a:pt x="25" y="158"/>
                    </a:cubicBezTo>
                    <a:cubicBezTo>
                      <a:pt x="26" y="158"/>
                      <a:pt x="27" y="158"/>
                      <a:pt x="28" y="158"/>
                    </a:cubicBezTo>
                    <a:cubicBezTo>
                      <a:pt x="28" y="159"/>
                      <a:pt x="28" y="159"/>
                      <a:pt x="28" y="159"/>
                    </a:cubicBezTo>
                    <a:cubicBezTo>
                      <a:pt x="30" y="159"/>
                      <a:pt x="31" y="159"/>
                      <a:pt x="33" y="159"/>
                    </a:cubicBezTo>
                    <a:cubicBezTo>
                      <a:pt x="34" y="159"/>
                      <a:pt x="34" y="158"/>
                      <a:pt x="35" y="158"/>
                    </a:cubicBezTo>
                    <a:cubicBezTo>
                      <a:pt x="37" y="158"/>
                      <a:pt x="38" y="158"/>
                      <a:pt x="40" y="158"/>
                    </a:cubicBezTo>
                    <a:cubicBezTo>
                      <a:pt x="40" y="158"/>
                      <a:pt x="40" y="157"/>
                      <a:pt x="41" y="157"/>
                    </a:cubicBezTo>
                    <a:cubicBezTo>
                      <a:pt x="42" y="156"/>
                      <a:pt x="42" y="156"/>
                      <a:pt x="43" y="156"/>
                    </a:cubicBezTo>
                    <a:cubicBezTo>
                      <a:pt x="44" y="156"/>
                      <a:pt x="44" y="156"/>
                      <a:pt x="44" y="155"/>
                    </a:cubicBezTo>
                    <a:cubicBezTo>
                      <a:pt x="46" y="155"/>
                      <a:pt x="47" y="155"/>
                      <a:pt x="48" y="155"/>
                    </a:cubicBezTo>
                    <a:cubicBezTo>
                      <a:pt x="50" y="154"/>
                      <a:pt x="52" y="153"/>
                      <a:pt x="54" y="153"/>
                    </a:cubicBezTo>
                    <a:cubicBezTo>
                      <a:pt x="53" y="151"/>
                      <a:pt x="55" y="150"/>
                      <a:pt x="57" y="150"/>
                    </a:cubicBezTo>
                    <a:cubicBezTo>
                      <a:pt x="57" y="149"/>
                      <a:pt x="58" y="149"/>
                      <a:pt x="58" y="149"/>
                    </a:cubicBezTo>
                    <a:cubicBezTo>
                      <a:pt x="59" y="149"/>
                      <a:pt x="58" y="148"/>
                      <a:pt x="59" y="148"/>
                    </a:cubicBezTo>
                    <a:cubicBezTo>
                      <a:pt x="59" y="147"/>
                      <a:pt x="61" y="147"/>
                      <a:pt x="62" y="147"/>
                    </a:cubicBezTo>
                    <a:cubicBezTo>
                      <a:pt x="62" y="146"/>
                      <a:pt x="63" y="146"/>
                      <a:pt x="64" y="145"/>
                    </a:cubicBezTo>
                    <a:cubicBezTo>
                      <a:pt x="65" y="144"/>
                      <a:pt x="66" y="143"/>
                      <a:pt x="67" y="143"/>
                    </a:cubicBezTo>
                    <a:cubicBezTo>
                      <a:pt x="68" y="142"/>
                      <a:pt x="69" y="142"/>
                      <a:pt x="70" y="141"/>
                    </a:cubicBezTo>
                    <a:cubicBezTo>
                      <a:pt x="70" y="140"/>
                      <a:pt x="72" y="140"/>
                      <a:pt x="72" y="139"/>
                    </a:cubicBezTo>
                    <a:cubicBezTo>
                      <a:pt x="73" y="139"/>
                      <a:pt x="73" y="139"/>
                      <a:pt x="73" y="139"/>
                    </a:cubicBezTo>
                    <a:cubicBezTo>
                      <a:pt x="73" y="138"/>
                      <a:pt x="74" y="138"/>
                      <a:pt x="74" y="137"/>
                    </a:cubicBezTo>
                    <a:cubicBezTo>
                      <a:pt x="75" y="137"/>
                      <a:pt x="75" y="137"/>
                      <a:pt x="75" y="137"/>
                    </a:cubicBezTo>
                    <a:cubicBezTo>
                      <a:pt x="75" y="137"/>
                      <a:pt x="76" y="137"/>
                      <a:pt x="75" y="136"/>
                    </a:cubicBezTo>
                    <a:cubicBezTo>
                      <a:pt x="76" y="136"/>
                      <a:pt x="76" y="136"/>
                      <a:pt x="76" y="136"/>
                    </a:cubicBezTo>
                    <a:cubicBezTo>
                      <a:pt x="77" y="135"/>
                      <a:pt x="78" y="135"/>
                      <a:pt x="78" y="135"/>
                    </a:cubicBezTo>
                    <a:cubicBezTo>
                      <a:pt x="78" y="134"/>
                      <a:pt x="78" y="134"/>
                      <a:pt x="78" y="134"/>
                    </a:cubicBezTo>
                    <a:cubicBezTo>
                      <a:pt x="79" y="133"/>
                      <a:pt x="80" y="133"/>
                      <a:pt x="80" y="133"/>
                    </a:cubicBezTo>
                    <a:cubicBezTo>
                      <a:pt x="81" y="132"/>
                      <a:pt x="82" y="131"/>
                      <a:pt x="83" y="130"/>
                    </a:cubicBezTo>
                    <a:cubicBezTo>
                      <a:pt x="84" y="129"/>
                      <a:pt x="85" y="129"/>
                      <a:pt x="86" y="128"/>
                    </a:cubicBezTo>
                    <a:cubicBezTo>
                      <a:pt x="88" y="126"/>
                      <a:pt x="90" y="124"/>
                      <a:pt x="92" y="123"/>
                    </a:cubicBezTo>
                    <a:cubicBezTo>
                      <a:pt x="93" y="121"/>
                      <a:pt x="95" y="120"/>
                      <a:pt x="96" y="119"/>
                    </a:cubicBezTo>
                    <a:cubicBezTo>
                      <a:pt x="97" y="118"/>
                      <a:pt x="97" y="118"/>
                      <a:pt x="97" y="117"/>
                    </a:cubicBezTo>
                    <a:cubicBezTo>
                      <a:pt x="97" y="117"/>
                      <a:pt x="98" y="118"/>
                      <a:pt x="98" y="117"/>
                    </a:cubicBezTo>
                    <a:cubicBezTo>
                      <a:pt x="98" y="117"/>
                      <a:pt x="99" y="117"/>
                      <a:pt x="99" y="116"/>
                    </a:cubicBezTo>
                    <a:cubicBezTo>
                      <a:pt x="99" y="116"/>
                      <a:pt x="100" y="116"/>
                      <a:pt x="100" y="116"/>
                    </a:cubicBezTo>
                    <a:cubicBezTo>
                      <a:pt x="100" y="115"/>
                      <a:pt x="101" y="115"/>
                      <a:pt x="102" y="115"/>
                    </a:cubicBezTo>
                    <a:cubicBezTo>
                      <a:pt x="103" y="114"/>
                      <a:pt x="103" y="114"/>
                      <a:pt x="103" y="113"/>
                    </a:cubicBezTo>
                    <a:cubicBezTo>
                      <a:pt x="104" y="112"/>
                      <a:pt x="105" y="112"/>
                      <a:pt x="105" y="111"/>
                    </a:cubicBezTo>
                    <a:cubicBezTo>
                      <a:pt x="106" y="111"/>
                      <a:pt x="108" y="109"/>
                      <a:pt x="108" y="108"/>
                    </a:cubicBezTo>
                    <a:cubicBezTo>
                      <a:pt x="111" y="105"/>
                      <a:pt x="114" y="103"/>
                      <a:pt x="116" y="100"/>
                    </a:cubicBezTo>
                    <a:cubicBezTo>
                      <a:pt x="118" y="97"/>
                      <a:pt x="118" y="94"/>
                      <a:pt x="120" y="90"/>
                    </a:cubicBezTo>
                    <a:cubicBezTo>
                      <a:pt x="121" y="89"/>
                      <a:pt x="121" y="84"/>
                      <a:pt x="123" y="83"/>
                    </a:cubicBezTo>
                    <a:cubicBezTo>
                      <a:pt x="125" y="82"/>
                      <a:pt x="127" y="84"/>
                      <a:pt x="130" y="84"/>
                    </a:cubicBezTo>
                    <a:cubicBezTo>
                      <a:pt x="130" y="84"/>
                      <a:pt x="130" y="85"/>
                      <a:pt x="130" y="85"/>
                    </a:cubicBezTo>
                    <a:cubicBezTo>
                      <a:pt x="132" y="84"/>
                      <a:pt x="133" y="84"/>
                      <a:pt x="134" y="85"/>
                    </a:cubicBezTo>
                    <a:cubicBezTo>
                      <a:pt x="138" y="83"/>
                      <a:pt x="143" y="83"/>
                      <a:pt x="148" y="81"/>
                    </a:cubicBezTo>
                    <a:cubicBezTo>
                      <a:pt x="153" y="79"/>
                      <a:pt x="159" y="77"/>
                      <a:pt x="164" y="75"/>
                    </a:cubicBezTo>
                    <a:cubicBezTo>
                      <a:pt x="168" y="74"/>
                      <a:pt x="172" y="73"/>
                      <a:pt x="177" y="72"/>
                    </a:cubicBezTo>
                    <a:cubicBezTo>
                      <a:pt x="182" y="70"/>
                      <a:pt x="187" y="66"/>
                      <a:pt x="193" y="64"/>
                    </a:cubicBezTo>
                    <a:cubicBezTo>
                      <a:pt x="195" y="64"/>
                      <a:pt x="198" y="63"/>
                      <a:pt x="200" y="62"/>
                    </a:cubicBezTo>
                    <a:cubicBezTo>
                      <a:pt x="203" y="61"/>
                      <a:pt x="205" y="58"/>
                      <a:pt x="207" y="57"/>
                    </a:cubicBezTo>
                    <a:cubicBezTo>
                      <a:pt x="211" y="55"/>
                      <a:pt x="216" y="54"/>
                      <a:pt x="221" y="52"/>
                    </a:cubicBezTo>
                    <a:cubicBezTo>
                      <a:pt x="225" y="50"/>
                      <a:pt x="230" y="48"/>
                      <a:pt x="234" y="46"/>
                    </a:cubicBezTo>
                    <a:cubicBezTo>
                      <a:pt x="240" y="43"/>
                      <a:pt x="247" y="42"/>
                      <a:pt x="253" y="39"/>
                    </a:cubicBezTo>
                    <a:cubicBezTo>
                      <a:pt x="253" y="39"/>
                      <a:pt x="254" y="38"/>
                      <a:pt x="254" y="38"/>
                    </a:cubicBezTo>
                    <a:cubicBezTo>
                      <a:pt x="257" y="37"/>
                      <a:pt x="260" y="35"/>
                      <a:pt x="264" y="34"/>
                    </a:cubicBezTo>
                    <a:cubicBezTo>
                      <a:pt x="265" y="34"/>
                      <a:pt x="267" y="33"/>
                      <a:pt x="268" y="34"/>
                    </a:cubicBezTo>
                    <a:cubicBezTo>
                      <a:pt x="269" y="34"/>
                      <a:pt x="268" y="36"/>
                      <a:pt x="267" y="37"/>
                    </a:cubicBezTo>
                    <a:cubicBezTo>
                      <a:pt x="267" y="38"/>
                      <a:pt x="267" y="38"/>
                      <a:pt x="267" y="38"/>
                    </a:cubicBezTo>
                    <a:cubicBezTo>
                      <a:pt x="266" y="39"/>
                      <a:pt x="265" y="39"/>
                      <a:pt x="265" y="39"/>
                    </a:cubicBezTo>
                    <a:cubicBezTo>
                      <a:pt x="264" y="40"/>
                      <a:pt x="264" y="41"/>
                      <a:pt x="264" y="42"/>
                    </a:cubicBezTo>
                    <a:cubicBezTo>
                      <a:pt x="264" y="42"/>
                      <a:pt x="263" y="43"/>
                      <a:pt x="263" y="43"/>
                    </a:cubicBezTo>
                    <a:cubicBezTo>
                      <a:pt x="263" y="44"/>
                      <a:pt x="263" y="44"/>
                      <a:pt x="262" y="45"/>
                    </a:cubicBezTo>
                    <a:cubicBezTo>
                      <a:pt x="262" y="46"/>
                      <a:pt x="261" y="46"/>
                      <a:pt x="260" y="47"/>
                    </a:cubicBezTo>
                    <a:cubicBezTo>
                      <a:pt x="259" y="49"/>
                      <a:pt x="258" y="50"/>
                      <a:pt x="257" y="52"/>
                    </a:cubicBezTo>
                    <a:cubicBezTo>
                      <a:pt x="256" y="54"/>
                      <a:pt x="255" y="55"/>
                      <a:pt x="254" y="57"/>
                    </a:cubicBezTo>
                    <a:cubicBezTo>
                      <a:pt x="253" y="59"/>
                      <a:pt x="252" y="61"/>
                      <a:pt x="251" y="63"/>
                    </a:cubicBezTo>
                    <a:cubicBezTo>
                      <a:pt x="250" y="64"/>
                      <a:pt x="248" y="66"/>
                      <a:pt x="246" y="67"/>
                    </a:cubicBezTo>
                    <a:cubicBezTo>
                      <a:pt x="246" y="68"/>
                      <a:pt x="246" y="68"/>
                      <a:pt x="245" y="69"/>
                    </a:cubicBezTo>
                    <a:cubicBezTo>
                      <a:pt x="244" y="70"/>
                      <a:pt x="243" y="71"/>
                      <a:pt x="243" y="72"/>
                    </a:cubicBezTo>
                    <a:cubicBezTo>
                      <a:pt x="242" y="73"/>
                      <a:pt x="240" y="75"/>
                      <a:pt x="240" y="76"/>
                    </a:cubicBezTo>
                    <a:cubicBezTo>
                      <a:pt x="239" y="77"/>
                      <a:pt x="238" y="78"/>
                      <a:pt x="238" y="79"/>
                    </a:cubicBezTo>
                    <a:cubicBezTo>
                      <a:pt x="237" y="80"/>
                      <a:pt x="237" y="80"/>
                      <a:pt x="237" y="80"/>
                    </a:cubicBezTo>
                    <a:cubicBezTo>
                      <a:pt x="236" y="81"/>
                      <a:pt x="236" y="81"/>
                      <a:pt x="236" y="82"/>
                    </a:cubicBezTo>
                    <a:cubicBezTo>
                      <a:pt x="236" y="82"/>
                      <a:pt x="235" y="83"/>
                      <a:pt x="235" y="83"/>
                    </a:cubicBezTo>
                    <a:cubicBezTo>
                      <a:pt x="234" y="84"/>
                      <a:pt x="234" y="85"/>
                      <a:pt x="234" y="85"/>
                    </a:cubicBezTo>
                    <a:cubicBezTo>
                      <a:pt x="233" y="86"/>
                      <a:pt x="233" y="86"/>
                      <a:pt x="232" y="87"/>
                    </a:cubicBezTo>
                    <a:cubicBezTo>
                      <a:pt x="232" y="88"/>
                      <a:pt x="232" y="88"/>
                      <a:pt x="232" y="89"/>
                    </a:cubicBezTo>
                    <a:cubicBezTo>
                      <a:pt x="231" y="90"/>
                      <a:pt x="230" y="91"/>
                      <a:pt x="229" y="92"/>
                    </a:cubicBezTo>
                    <a:cubicBezTo>
                      <a:pt x="228" y="93"/>
                      <a:pt x="227" y="95"/>
                      <a:pt x="226" y="96"/>
                    </a:cubicBezTo>
                    <a:cubicBezTo>
                      <a:pt x="225" y="97"/>
                      <a:pt x="223" y="99"/>
                      <a:pt x="222" y="101"/>
                    </a:cubicBezTo>
                    <a:cubicBezTo>
                      <a:pt x="222" y="102"/>
                      <a:pt x="220" y="104"/>
                      <a:pt x="219" y="105"/>
                    </a:cubicBezTo>
                    <a:cubicBezTo>
                      <a:pt x="219" y="107"/>
                      <a:pt x="218" y="108"/>
                      <a:pt x="218" y="110"/>
                    </a:cubicBezTo>
                    <a:cubicBezTo>
                      <a:pt x="217" y="110"/>
                      <a:pt x="215" y="111"/>
                      <a:pt x="214" y="110"/>
                    </a:cubicBezTo>
                    <a:cubicBezTo>
                      <a:pt x="214" y="111"/>
                      <a:pt x="214" y="112"/>
                      <a:pt x="214" y="113"/>
                    </a:cubicBezTo>
                    <a:cubicBezTo>
                      <a:pt x="213" y="113"/>
                      <a:pt x="212" y="114"/>
                      <a:pt x="210" y="113"/>
                    </a:cubicBezTo>
                    <a:cubicBezTo>
                      <a:pt x="211" y="114"/>
                      <a:pt x="212" y="115"/>
                      <a:pt x="213" y="115"/>
                    </a:cubicBezTo>
                    <a:cubicBezTo>
                      <a:pt x="212" y="116"/>
                      <a:pt x="210" y="116"/>
                      <a:pt x="208" y="117"/>
                    </a:cubicBezTo>
                    <a:cubicBezTo>
                      <a:pt x="213" y="121"/>
                      <a:pt x="209" y="119"/>
                      <a:pt x="210" y="124"/>
                    </a:cubicBezTo>
                    <a:cubicBezTo>
                      <a:pt x="209" y="124"/>
                      <a:pt x="201" y="128"/>
                      <a:pt x="200" y="129"/>
                    </a:cubicBezTo>
                    <a:cubicBezTo>
                      <a:pt x="200" y="130"/>
                      <a:pt x="201" y="132"/>
                      <a:pt x="200" y="133"/>
                    </a:cubicBezTo>
                    <a:cubicBezTo>
                      <a:pt x="198" y="138"/>
                      <a:pt x="193" y="143"/>
                      <a:pt x="190" y="147"/>
                    </a:cubicBezTo>
                    <a:cubicBezTo>
                      <a:pt x="189" y="149"/>
                      <a:pt x="188" y="150"/>
                      <a:pt x="187" y="151"/>
                    </a:cubicBezTo>
                    <a:cubicBezTo>
                      <a:pt x="186" y="153"/>
                      <a:pt x="185" y="153"/>
                      <a:pt x="184" y="155"/>
                    </a:cubicBezTo>
                    <a:cubicBezTo>
                      <a:pt x="184" y="155"/>
                      <a:pt x="184" y="156"/>
                      <a:pt x="183" y="157"/>
                    </a:cubicBezTo>
                    <a:cubicBezTo>
                      <a:pt x="183" y="157"/>
                      <a:pt x="182" y="158"/>
                      <a:pt x="182" y="158"/>
                    </a:cubicBezTo>
                    <a:cubicBezTo>
                      <a:pt x="182" y="159"/>
                      <a:pt x="181" y="159"/>
                      <a:pt x="180" y="160"/>
                    </a:cubicBezTo>
                    <a:cubicBezTo>
                      <a:pt x="180" y="160"/>
                      <a:pt x="180" y="161"/>
                      <a:pt x="180" y="162"/>
                    </a:cubicBezTo>
                    <a:cubicBezTo>
                      <a:pt x="180" y="162"/>
                      <a:pt x="179" y="163"/>
                      <a:pt x="179" y="163"/>
                    </a:cubicBezTo>
                    <a:cubicBezTo>
                      <a:pt x="177" y="166"/>
                      <a:pt x="176" y="169"/>
                      <a:pt x="175" y="171"/>
                    </a:cubicBezTo>
                    <a:cubicBezTo>
                      <a:pt x="173" y="174"/>
                      <a:pt x="170" y="177"/>
                      <a:pt x="169" y="180"/>
                    </a:cubicBezTo>
                    <a:cubicBezTo>
                      <a:pt x="168" y="182"/>
                      <a:pt x="169" y="184"/>
                      <a:pt x="168" y="186"/>
                    </a:cubicBezTo>
                    <a:cubicBezTo>
                      <a:pt x="172" y="188"/>
                      <a:pt x="174" y="188"/>
                      <a:pt x="178" y="188"/>
                    </a:cubicBezTo>
                    <a:cubicBezTo>
                      <a:pt x="178" y="188"/>
                      <a:pt x="181" y="192"/>
                      <a:pt x="183" y="192"/>
                    </a:cubicBezTo>
                    <a:cubicBezTo>
                      <a:pt x="185" y="193"/>
                      <a:pt x="190" y="193"/>
                      <a:pt x="192" y="192"/>
                    </a:cubicBezTo>
                    <a:cubicBezTo>
                      <a:pt x="194" y="191"/>
                      <a:pt x="195" y="191"/>
                      <a:pt x="197" y="189"/>
                    </a:cubicBezTo>
                    <a:cubicBezTo>
                      <a:pt x="198" y="188"/>
                      <a:pt x="199" y="187"/>
                      <a:pt x="199" y="186"/>
                    </a:cubicBezTo>
                    <a:cubicBezTo>
                      <a:pt x="200" y="184"/>
                      <a:pt x="201" y="183"/>
                      <a:pt x="201" y="182"/>
                    </a:cubicBezTo>
                    <a:cubicBezTo>
                      <a:pt x="202" y="180"/>
                      <a:pt x="202" y="180"/>
                      <a:pt x="203" y="180"/>
                    </a:cubicBezTo>
                    <a:cubicBezTo>
                      <a:pt x="204" y="179"/>
                      <a:pt x="204" y="177"/>
                      <a:pt x="205" y="176"/>
                    </a:cubicBezTo>
                    <a:cubicBezTo>
                      <a:pt x="205" y="175"/>
                      <a:pt x="205" y="174"/>
                      <a:pt x="206" y="174"/>
                    </a:cubicBezTo>
                    <a:cubicBezTo>
                      <a:pt x="206" y="173"/>
                      <a:pt x="207" y="172"/>
                      <a:pt x="207" y="172"/>
                    </a:cubicBezTo>
                    <a:cubicBezTo>
                      <a:pt x="208" y="171"/>
                      <a:pt x="208" y="169"/>
                      <a:pt x="209" y="168"/>
                    </a:cubicBezTo>
                    <a:cubicBezTo>
                      <a:pt x="210" y="168"/>
                      <a:pt x="210" y="167"/>
                      <a:pt x="211" y="166"/>
                    </a:cubicBezTo>
                    <a:cubicBezTo>
                      <a:pt x="212" y="166"/>
                      <a:pt x="212" y="165"/>
                      <a:pt x="212" y="165"/>
                    </a:cubicBezTo>
                    <a:cubicBezTo>
                      <a:pt x="213" y="162"/>
                      <a:pt x="215" y="160"/>
                      <a:pt x="217" y="158"/>
                    </a:cubicBezTo>
                    <a:cubicBezTo>
                      <a:pt x="218" y="156"/>
                      <a:pt x="219" y="154"/>
                      <a:pt x="221" y="152"/>
                    </a:cubicBezTo>
                    <a:cubicBezTo>
                      <a:pt x="222" y="151"/>
                      <a:pt x="223" y="150"/>
                      <a:pt x="224" y="149"/>
                    </a:cubicBezTo>
                    <a:cubicBezTo>
                      <a:pt x="225" y="148"/>
                      <a:pt x="226" y="146"/>
                      <a:pt x="227" y="145"/>
                    </a:cubicBezTo>
                    <a:cubicBezTo>
                      <a:pt x="229" y="144"/>
                      <a:pt x="230" y="144"/>
                      <a:pt x="230" y="142"/>
                    </a:cubicBezTo>
                    <a:cubicBezTo>
                      <a:pt x="231" y="139"/>
                      <a:pt x="233" y="139"/>
                      <a:pt x="235" y="137"/>
                    </a:cubicBezTo>
                    <a:cubicBezTo>
                      <a:pt x="237" y="136"/>
                      <a:pt x="238" y="134"/>
                      <a:pt x="239" y="133"/>
                    </a:cubicBezTo>
                    <a:cubicBezTo>
                      <a:pt x="241" y="129"/>
                      <a:pt x="244" y="127"/>
                      <a:pt x="246" y="124"/>
                    </a:cubicBezTo>
                    <a:cubicBezTo>
                      <a:pt x="248" y="123"/>
                      <a:pt x="249" y="121"/>
                      <a:pt x="251" y="120"/>
                    </a:cubicBezTo>
                    <a:cubicBezTo>
                      <a:pt x="252" y="119"/>
                      <a:pt x="253" y="117"/>
                      <a:pt x="254" y="116"/>
                    </a:cubicBezTo>
                    <a:cubicBezTo>
                      <a:pt x="255" y="117"/>
                      <a:pt x="256" y="116"/>
                      <a:pt x="256" y="115"/>
                    </a:cubicBezTo>
                    <a:cubicBezTo>
                      <a:pt x="257" y="115"/>
                      <a:pt x="258" y="113"/>
                      <a:pt x="259" y="112"/>
                    </a:cubicBezTo>
                    <a:cubicBezTo>
                      <a:pt x="259" y="111"/>
                      <a:pt x="261" y="110"/>
                      <a:pt x="262" y="109"/>
                    </a:cubicBezTo>
                    <a:cubicBezTo>
                      <a:pt x="264" y="108"/>
                      <a:pt x="265" y="106"/>
                      <a:pt x="268" y="105"/>
                    </a:cubicBezTo>
                    <a:cubicBezTo>
                      <a:pt x="269" y="104"/>
                      <a:pt x="270" y="103"/>
                      <a:pt x="271" y="102"/>
                    </a:cubicBezTo>
                    <a:cubicBezTo>
                      <a:pt x="271" y="101"/>
                      <a:pt x="273" y="101"/>
                      <a:pt x="273" y="100"/>
                    </a:cubicBezTo>
                    <a:cubicBezTo>
                      <a:pt x="274" y="99"/>
                      <a:pt x="274" y="98"/>
                      <a:pt x="276" y="97"/>
                    </a:cubicBezTo>
                    <a:cubicBezTo>
                      <a:pt x="278" y="96"/>
                      <a:pt x="280" y="94"/>
                      <a:pt x="282" y="93"/>
                    </a:cubicBezTo>
                    <a:cubicBezTo>
                      <a:pt x="284" y="91"/>
                      <a:pt x="287" y="89"/>
                      <a:pt x="289" y="87"/>
                    </a:cubicBezTo>
                    <a:cubicBezTo>
                      <a:pt x="290" y="86"/>
                      <a:pt x="292" y="86"/>
                      <a:pt x="293" y="85"/>
                    </a:cubicBezTo>
                    <a:cubicBezTo>
                      <a:pt x="294" y="84"/>
                      <a:pt x="294" y="83"/>
                      <a:pt x="295" y="83"/>
                    </a:cubicBezTo>
                    <a:cubicBezTo>
                      <a:pt x="296" y="83"/>
                      <a:pt x="296" y="83"/>
                      <a:pt x="296" y="82"/>
                    </a:cubicBezTo>
                    <a:cubicBezTo>
                      <a:pt x="297" y="82"/>
                      <a:pt x="297" y="82"/>
                      <a:pt x="298" y="82"/>
                    </a:cubicBezTo>
                    <a:cubicBezTo>
                      <a:pt x="299" y="81"/>
                      <a:pt x="298" y="81"/>
                      <a:pt x="299" y="80"/>
                    </a:cubicBezTo>
                    <a:cubicBezTo>
                      <a:pt x="300" y="80"/>
                      <a:pt x="300" y="81"/>
                      <a:pt x="301" y="80"/>
                    </a:cubicBezTo>
                    <a:cubicBezTo>
                      <a:pt x="302" y="78"/>
                      <a:pt x="303" y="77"/>
                      <a:pt x="305" y="77"/>
                    </a:cubicBezTo>
                    <a:cubicBezTo>
                      <a:pt x="306" y="77"/>
                      <a:pt x="306" y="76"/>
                      <a:pt x="308" y="75"/>
                    </a:cubicBezTo>
                    <a:cubicBezTo>
                      <a:pt x="309" y="74"/>
                      <a:pt x="310" y="74"/>
                      <a:pt x="312" y="73"/>
                    </a:cubicBezTo>
                    <a:cubicBezTo>
                      <a:pt x="313" y="72"/>
                      <a:pt x="314" y="71"/>
                      <a:pt x="315" y="71"/>
                    </a:cubicBezTo>
                    <a:cubicBezTo>
                      <a:pt x="319" y="69"/>
                      <a:pt x="323" y="67"/>
                      <a:pt x="326" y="65"/>
                    </a:cubicBezTo>
                    <a:cubicBezTo>
                      <a:pt x="328" y="64"/>
                      <a:pt x="329" y="64"/>
                      <a:pt x="330" y="63"/>
                    </a:cubicBezTo>
                    <a:cubicBezTo>
                      <a:pt x="330" y="63"/>
                      <a:pt x="330" y="63"/>
                      <a:pt x="330" y="63"/>
                    </a:cubicBezTo>
                    <a:cubicBezTo>
                      <a:pt x="330" y="63"/>
                      <a:pt x="331" y="63"/>
                      <a:pt x="331" y="63"/>
                    </a:cubicBezTo>
                    <a:cubicBezTo>
                      <a:pt x="331" y="63"/>
                      <a:pt x="331" y="63"/>
                      <a:pt x="331" y="63"/>
                    </a:cubicBezTo>
                    <a:cubicBezTo>
                      <a:pt x="332" y="63"/>
                      <a:pt x="332" y="62"/>
                      <a:pt x="333" y="62"/>
                    </a:cubicBezTo>
                    <a:cubicBezTo>
                      <a:pt x="333" y="62"/>
                      <a:pt x="333" y="62"/>
                      <a:pt x="333" y="62"/>
                    </a:cubicBezTo>
                    <a:cubicBezTo>
                      <a:pt x="334" y="63"/>
                      <a:pt x="334" y="61"/>
                      <a:pt x="335" y="62"/>
                    </a:cubicBezTo>
                    <a:cubicBezTo>
                      <a:pt x="335" y="62"/>
                      <a:pt x="335" y="62"/>
                      <a:pt x="335" y="62"/>
                    </a:cubicBezTo>
                    <a:cubicBezTo>
                      <a:pt x="336" y="61"/>
                      <a:pt x="336" y="61"/>
                      <a:pt x="336" y="60"/>
                    </a:cubicBezTo>
                    <a:cubicBezTo>
                      <a:pt x="336" y="60"/>
                      <a:pt x="337" y="60"/>
                      <a:pt x="337" y="60"/>
                    </a:cubicBezTo>
                    <a:cubicBezTo>
                      <a:pt x="337" y="60"/>
                      <a:pt x="337" y="60"/>
                      <a:pt x="337" y="60"/>
                    </a:cubicBezTo>
                    <a:cubicBezTo>
                      <a:pt x="338" y="60"/>
                      <a:pt x="338" y="60"/>
                      <a:pt x="338" y="59"/>
                    </a:cubicBezTo>
                    <a:cubicBezTo>
                      <a:pt x="339" y="60"/>
                      <a:pt x="339" y="59"/>
                      <a:pt x="339" y="59"/>
                    </a:cubicBezTo>
                    <a:cubicBezTo>
                      <a:pt x="339" y="59"/>
                      <a:pt x="340" y="59"/>
                      <a:pt x="340" y="59"/>
                    </a:cubicBezTo>
                    <a:cubicBezTo>
                      <a:pt x="341" y="59"/>
                      <a:pt x="341" y="58"/>
                      <a:pt x="342" y="58"/>
                    </a:cubicBezTo>
                    <a:cubicBezTo>
                      <a:pt x="343" y="58"/>
                      <a:pt x="343" y="58"/>
                      <a:pt x="344" y="58"/>
                    </a:cubicBezTo>
                    <a:cubicBezTo>
                      <a:pt x="346" y="57"/>
                      <a:pt x="349" y="56"/>
                      <a:pt x="351" y="56"/>
                    </a:cubicBezTo>
                    <a:cubicBezTo>
                      <a:pt x="353" y="55"/>
                      <a:pt x="355" y="54"/>
                      <a:pt x="357" y="54"/>
                    </a:cubicBezTo>
                    <a:cubicBezTo>
                      <a:pt x="358" y="54"/>
                      <a:pt x="359" y="54"/>
                      <a:pt x="360" y="54"/>
                    </a:cubicBezTo>
                    <a:cubicBezTo>
                      <a:pt x="363" y="54"/>
                      <a:pt x="367" y="53"/>
                      <a:pt x="370" y="54"/>
                    </a:cubicBezTo>
                    <a:cubicBezTo>
                      <a:pt x="372" y="55"/>
                      <a:pt x="373" y="56"/>
                      <a:pt x="375" y="57"/>
                    </a:cubicBezTo>
                    <a:cubicBezTo>
                      <a:pt x="375" y="58"/>
                      <a:pt x="374" y="59"/>
                      <a:pt x="373" y="60"/>
                    </a:cubicBezTo>
                    <a:cubicBezTo>
                      <a:pt x="374" y="60"/>
                      <a:pt x="375" y="60"/>
                      <a:pt x="376" y="60"/>
                    </a:cubicBezTo>
                    <a:cubicBezTo>
                      <a:pt x="376" y="60"/>
                      <a:pt x="376" y="68"/>
                      <a:pt x="377" y="69"/>
                    </a:cubicBezTo>
                    <a:cubicBezTo>
                      <a:pt x="379" y="71"/>
                      <a:pt x="388" y="70"/>
                      <a:pt x="391" y="68"/>
                    </a:cubicBezTo>
                    <a:cubicBezTo>
                      <a:pt x="391" y="69"/>
                      <a:pt x="392" y="69"/>
                      <a:pt x="392" y="70"/>
                    </a:cubicBezTo>
                    <a:cubicBezTo>
                      <a:pt x="393" y="69"/>
                      <a:pt x="395" y="68"/>
                      <a:pt x="396" y="70"/>
                    </a:cubicBezTo>
                    <a:cubicBezTo>
                      <a:pt x="398" y="68"/>
                      <a:pt x="400" y="68"/>
                      <a:pt x="403" y="68"/>
                    </a:cubicBezTo>
                    <a:cubicBezTo>
                      <a:pt x="402" y="65"/>
                      <a:pt x="404" y="64"/>
                      <a:pt x="405" y="62"/>
                    </a:cubicBezTo>
                    <a:cubicBezTo>
                      <a:pt x="406" y="61"/>
                      <a:pt x="406" y="60"/>
                      <a:pt x="406" y="60"/>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4" name="Freeform 138"/>
              <p:cNvSpPr>
                <a:spLocks/>
              </p:cNvSpPr>
              <p:nvPr userDrawn="1"/>
            </p:nvSpPr>
            <p:spPr bwMode="auto">
              <a:xfrm>
                <a:off x="-3479800" y="4900613"/>
                <a:ext cx="774700" cy="804863"/>
              </a:xfrm>
              <a:custGeom>
                <a:avLst/>
                <a:gdLst/>
                <a:ahLst/>
                <a:cxnLst>
                  <a:cxn ang="0">
                    <a:pos x="333" y="6"/>
                  </a:cxn>
                  <a:cxn ang="0">
                    <a:pos x="302" y="45"/>
                  </a:cxn>
                  <a:cxn ang="0">
                    <a:pos x="290" y="61"/>
                  </a:cxn>
                  <a:cxn ang="0">
                    <a:pos x="277" y="78"/>
                  </a:cxn>
                  <a:cxn ang="0">
                    <a:pos x="266" y="93"/>
                  </a:cxn>
                  <a:cxn ang="0">
                    <a:pos x="252" y="113"/>
                  </a:cxn>
                  <a:cxn ang="0">
                    <a:pos x="223" y="145"/>
                  </a:cxn>
                  <a:cxn ang="0">
                    <a:pos x="204" y="174"/>
                  </a:cxn>
                  <a:cxn ang="0">
                    <a:pos x="162" y="228"/>
                  </a:cxn>
                  <a:cxn ang="0">
                    <a:pos x="147" y="247"/>
                  </a:cxn>
                  <a:cxn ang="0">
                    <a:pos x="137" y="261"/>
                  </a:cxn>
                  <a:cxn ang="0">
                    <a:pos x="115" y="277"/>
                  </a:cxn>
                  <a:cxn ang="0">
                    <a:pos x="91" y="294"/>
                  </a:cxn>
                  <a:cxn ang="0">
                    <a:pos x="52" y="324"/>
                  </a:cxn>
                  <a:cxn ang="0">
                    <a:pos x="20" y="330"/>
                  </a:cxn>
                  <a:cxn ang="0">
                    <a:pos x="50" y="290"/>
                  </a:cxn>
                  <a:cxn ang="0">
                    <a:pos x="72" y="269"/>
                  </a:cxn>
                  <a:cxn ang="0">
                    <a:pos x="106" y="245"/>
                  </a:cxn>
                  <a:cxn ang="0">
                    <a:pos x="127" y="237"/>
                  </a:cxn>
                  <a:cxn ang="0">
                    <a:pos x="138" y="217"/>
                  </a:cxn>
                  <a:cxn ang="0">
                    <a:pos x="110" y="211"/>
                  </a:cxn>
                  <a:cxn ang="0">
                    <a:pos x="92" y="221"/>
                  </a:cxn>
                  <a:cxn ang="0">
                    <a:pos x="81" y="228"/>
                  </a:cxn>
                  <a:cxn ang="0">
                    <a:pos x="40" y="259"/>
                  </a:cxn>
                  <a:cxn ang="0">
                    <a:pos x="14" y="295"/>
                  </a:cxn>
                  <a:cxn ang="0">
                    <a:pos x="0" y="340"/>
                  </a:cxn>
                  <a:cxn ang="0">
                    <a:pos x="8" y="355"/>
                  </a:cxn>
                  <a:cxn ang="0">
                    <a:pos x="30" y="357"/>
                  </a:cxn>
                  <a:cxn ang="0">
                    <a:pos x="43" y="349"/>
                  </a:cxn>
                  <a:cxn ang="0">
                    <a:pos x="69" y="333"/>
                  </a:cxn>
                  <a:cxn ang="0">
                    <a:pos x="110" y="306"/>
                  </a:cxn>
                  <a:cxn ang="0">
                    <a:pos x="99" y="325"/>
                  </a:cxn>
                  <a:cxn ang="0">
                    <a:pos x="92" y="340"/>
                  </a:cxn>
                  <a:cxn ang="0">
                    <a:pos x="89" y="355"/>
                  </a:cxn>
                  <a:cxn ang="0">
                    <a:pos x="91" y="374"/>
                  </a:cxn>
                  <a:cxn ang="0">
                    <a:pos x="104" y="383"/>
                  </a:cxn>
                  <a:cxn ang="0">
                    <a:pos x="134" y="383"/>
                  </a:cxn>
                  <a:cxn ang="0">
                    <a:pos x="168" y="367"/>
                  </a:cxn>
                  <a:cxn ang="0">
                    <a:pos x="213" y="337"/>
                  </a:cxn>
                  <a:cxn ang="0">
                    <a:pos x="239" y="323"/>
                  </a:cxn>
                  <a:cxn ang="0">
                    <a:pos x="279" y="299"/>
                  </a:cxn>
                  <a:cxn ang="0">
                    <a:pos x="297" y="258"/>
                  </a:cxn>
                  <a:cxn ang="0">
                    <a:pos x="284" y="267"/>
                  </a:cxn>
                  <a:cxn ang="0">
                    <a:pos x="253" y="287"/>
                  </a:cxn>
                  <a:cxn ang="0">
                    <a:pos x="241" y="295"/>
                  </a:cxn>
                  <a:cxn ang="0">
                    <a:pos x="227" y="305"/>
                  </a:cxn>
                  <a:cxn ang="0">
                    <a:pos x="204" y="320"/>
                  </a:cxn>
                  <a:cxn ang="0">
                    <a:pos x="177" y="335"/>
                  </a:cxn>
                  <a:cxn ang="0">
                    <a:pos x="143" y="358"/>
                  </a:cxn>
                  <a:cxn ang="0">
                    <a:pos x="109" y="372"/>
                  </a:cxn>
                  <a:cxn ang="0">
                    <a:pos x="117" y="345"/>
                  </a:cxn>
                  <a:cxn ang="0">
                    <a:pos x="139" y="311"/>
                  </a:cxn>
                  <a:cxn ang="0">
                    <a:pos x="154" y="288"/>
                  </a:cxn>
                  <a:cxn ang="0">
                    <a:pos x="194" y="231"/>
                  </a:cxn>
                  <a:cxn ang="0">
                    <a:pos x="237" y="176"/>
                  </a:cxn>
                  <a:cxn ang="0">
                    <a:pos x="254" y="156"/>
                  </a:cxn>
                  <a:cxn ang="0">
                    <a:pos x="274" y="133"/>
                  </a:cxn>
                  <a:cxn ang="0">
                    <a:pos x="288" y="117"/>
                  </a:cxn>
                  <a:cxn ang="0">
                    <a:pos x="306" y="96"/>
                  </a:cxn>
                  <a:cxn ang="0">
                    <a:pos x="333" y="66"/>
                  </a:cxn>
                  <a:cxn ang="0">
                    <a:pos x="352" y="45"/>
                  </a:cxn>
                  <a:cxn ang="0">
                    <a:pos x="359" y="37"/>
                  </a:cxn>
                  <a:cxn ang="0">
                    <a:pos x="367" y="5"/>
                  </a:cxn>
                </a:cxnLst>
                <a:rect l="0" t="0" r="r" b="b"/>
                <a:pathLst>
                  <a:path w="372" h="386">
                    <a:moveTo>
                      <a:pt x="361" y="2"/>
                    </a:moveTo>
                    <a:cubicBezTo>
                      <a:pt x="361" y="2"/>
                      <a:pt x="361" y="2"/>
                      <a:pt x="360" y="2"/>
                    </a:cubicBezTo>
                    <a:cubicBezTo>
                      <a:pt x="358" y="2"/>
                      <a:pt x="356" y="1"/>
                      <a:pt x="354" y="1"/>
                    </a:cubicBezTo>
                    <a:cubicBezTo>
                      <a:pt x="354" y="0"/>
                      <a:pt x="354" y="0"/>
                      <a:pt x="352" y="0"/>
                    </a:cubicBezTo>
                    <a:cubicBezTo>
                      <a:pt x="352" y="0"/>
                      <a:pt x="350" y="1"/>
                      <a:pt x="350" y="0"/>
                    </a:cubicBezTo>
                    <a:cubicBezTo>
                      <a:pt x="348" y="0"/>
                      <a:pt x="347" y="1"/>
                      <a:pt x="345" y="1"/>
                    </a:cubicBezTo>
                    <a:cubicBezTo>
                      <a:pt x="345" y="1"/>
                      <a:pt x="344" y="2"/>
                      <a:pt x="343" y="1"/>
                    </a:cubicBezTo>
                    <a:cubicBezTo>
                      <a:pt x="343" y="1"/>
                      <a:pt x="343" y="1"/>
                      <a:pt x="342" y="1"/>
                    </a:cubicBezTo>
                    <a:cubicBezTo>
                      <a:pt x="342" y="1"/>
                      <a:pt x="341" y="2"/>
                      <a:pt x="341" y="2"/>
                    </a:cubicBezTo>
                    <a:cubicBezTo>
                      <a:pt x="340" y="3"/>
                      <a:pt x="339" y="2"/>
                      <a:pt x="338" y="3"/>
                    </a:cubicBezTo>
                    <a:cubicBezTo>
                      <a:pt x="336" y="3"/>
                      <a:pt x="335" y="5"/>
                      <a:pt x="333" y="6"/>
                    </a:cubicBezTo>
                    <a:cubicBezTo>
                      <a:pt x="333" y="6"/>
                      <a:pt x="332" y="7"/>
                      <a:pt x="331" y="8"/>
                    </a:cubicBezTo>
                    <a:cubicBezTo>
                      <a:pt x="331" y="8"/>
                      <a:pt x="331" y="9"/>
                      <a:pt x="330" y="9"/>
                    </a:cubicBezTo>
                    <a:cubicBezTo>
                      <a:pt x="330" y="10"/>
                      <a:pt x="329" y="10"/>
                      <a:pt x="329" y="10"/>
                    </a:cubicBezTo>
                    <a:cubicBezTo>
                      <a:pt x="327" y="12"/>
                      <a:pt x="322" y="17"/>
                      <a:pt x="321" y="20"/>
                    </a:cubicBezTo>
                    <a:cubicBezTo>
                      <a:pt x="319" y="23"/>
                      <a:pt x="321" y="27"/>
                      <a:pt x="319" y="29"/>
                    </a:cubicBezTo>
                    <a:cubicBezTo>
                      <a:pt x="318" y="30"/>
                      <a:pt x="316" y="29"/>
                      <a:pt x="315" y="30"/>
                    </a:cubicBezTo>
                    <a:cubicBezTo>
                      <a:pt x="314" y="31"/>
                      <a:pt x="315" y="33"/>
                      <a:pt x="314" y="34"/>
                    </a:cubicBezTo>
                    <a:cubicBezTo>
                      <a:pt x="313" y="34"/>
                      <a:pt x="305" y="41"/>
                      <a:pt x="305" y="41"/>
                    </a:cubicBezTo>
                    <a:cubicBezTo>
                      <a:pt x="305" y="42"/>
                      <a:pt x="304" y="44"/>
                      <a:pt x="303" y="44"/>
                    </a:cubicBezTo>
                    <a:cubicBezTo>
                      <a:pt x="303" y="44"/>
                      <a:pt x="303" y="45"/>
                      <a:pt x="303" y="45"/>
                    </a:cubicBezTo>
                    <a:cubicBezTo>
                      <a:pt x="303" y="45"/>
                      <a:pt x="302" y="45"/>
                      <a:pt x="302" y="45"/>
                    </a:cubicBezTo>
                    <a:cubicBezTo>
                      <a:pt x="302" y="45"/>
                      <a:pt x="302" y="46"/>
                      <a:pt x="302" y="46"/>
                    </a:cubicBezTo>
                    <a:cubicBezTo>
                      <a:pt x="302" y="46"/>
                      <a:pt x="301" y="47"/>
                      <a:pt x="301" y="47"/>
                    </a:cubicBezTo>
                    <a:cubicBezTo>
                      <a:pt x="300" y="48"/>
                      <a:pt x="300" y="48"/>
                      <a:pt x="300" y="49"/>
                    </a:cubicBezTo>
                    <a:cubicBezTo>
                      <a:pt x="299" y="50"/>
                      <a:pt x="300" y="49"/>
                      <a:pt x="299" y="50"/>
                    </a:cubicBezTo>
                    <a:cubicBezTo>
                      <a:pt x="298" y="51"/>
                      <a:pt x="298" y="51"/>
                      <a:pt x="298" y="52"/>
                    </a:cubicBezTo>
                    <a:cubicBezTo>
                      <a:pt x="298" y="52"/>
                      <a:pt x="298" y="52"/>
                      <a:pt x="298" y="53"/>
                    </a:cubicBezTo>
                    <a:cubicBezTo>
                      <a:pt x="297" y="53"/>
                      <a:pt x="297" y="53"/>
                      <a:pt x="296" y="54"/>
                    </a:cubicBezTo>
                    <a:cubicBezTo>
                      <a:pt x="296" y="54"/>
                      <a:pt x="295" y="55"/>
                      <a:pt x="295" y="55"/>
                    </a:cubicBezTo>
                    <a:cubicBezTo>
                      <a:pt x="294" y="56"/>
                      <a:pt x="293" y="57"/>
                      <a:pt x="292" y="58"/>
                    </a:cubicBezTo>
                    <a:cubicBezTo>
                      <a:pt x="292" y="58"/>
                      <a:pt x="291" y="59"/>
                      <a:pt x="291" y="60"/>
                    </a:cubicBezTo>
                    <a:cubicBezTo>
                      <a:pt x="290" y="60"/>
                      <a:pt x="291" y="61"/>
                      <a:pt x="290" y="61"/>
                    </a:cubicBezTo>
                    <a:cubicBezTo>
                      <a:pt x="290" y="61"/>
                      <a:pt x="289" y="61"/>
                      <a:pt x="289" y="62"/>
                    </a:cubicBezTo>
                    <a:cubicBezTo>
                      <a:pt x="289" y="62"/>
                      <a:pt x="288" y="62"/>
                      <a:pt x="288" y="63"/>
                    </a:cubicBezTo>
                    <a:cubicBezTo>
                      <a:pt x="288" y="63"/>
                      <a:pt x="288" y="63"/>
                      <a:pt x="288" y="63"/>
                    </a:cubicBezTo>
                    <a:cubicBezTo>
                      <a:pt x="288" y="64"/>
                      <a:pt x="287" y="64"/>
                      <a:pt x="287" y="65"/>
                    </a:cubicBezTo>
                    <a:cubicBezTo>
                      <a:pt x="287" y="65"/>
                      <a:pt x="286" y="66"/>
                      <a:pt x="286" y="66"/>
                    </a:cubicBezTo>
                    <a:cubicBezTo>
                      <a:pt x="286" y="66"/>
                      <a:pt x="286" y="67"/>
                      <a:pt x="285" y="67"/>
                    </a:cubicBezTo>
                    <a:cubicBezTo>
                      <a:pt x="284" y="68"/>
                      <a:pt x="285" y="68"/>
                      <a:pt x="284" y="69"/>
                    </a:cubicBezTo>
                    <a:cubicBezTo>
                      <a:pt x="284" y="70"/>
                      <a:pt x="284" y="70"/>
                      <a:pt x="283" y="71"/>
                    </a:cubicBezTo>
                    <a:cubicBezTo>
                      <a:pt x="283" y="72"/>
                      <a:pt x="281" y="74"/>
                      <a:pt x="280" y="74"/>
                    </a:cubicBezTo>
                    <a:cubicBezTo>
                      <a:pt x="280" y="75"/>
                      <a:pt x="280" y="75"/>
                      <a:pt x="279" y="76"/>
                    </a:cubicBezTo>
                    <a:cubicBezTo>
                      <a:pt x="278" y="77"/>
                      <a:pt x="278" y="78"/>
                      <a:pt x="277" y="78"/>
                    </a:cubicBezTo>
                    <a:cubicBezTo>
                      <a:pt x="277" y="79"/>
                      <a:pt x="277" y="80"/>
                      <a:pt x="276" y="80"/>
                    </a:cubicBezTo>
                    <a:cubicBezTo>
                      <a:pt x="276" y="80"/>
                      <a:pt x="276" y="81"/>
                      <a:pt x="276" y="80"/>
                    </a:cubicBezTo>
                    <a:cubicBezTo>
                      <a:pt x="276" y="81"/>
                      <a:pt x="276" y="81"/>
                      <a:pt x="275" y="81"/>
                    </a:cubicBezTo>
                    <a:cubicBezTo>
                      <a:pt x="275" y="81"/>
                      <a:pt x="275" y="81"/>
                      <a:pt x="275" y="81"/>
                    </a:cubicBezTo>
                    <a:cubicBezTo>
                      <a:pt x="275" y="81"/>
                      <a:pt x="274" y="81"/>
                      <a:pt x="274" y="81"/>
                    </a:cubicBezTo>
                    <a:cubicBezTo>
                      <a:pt x="274" y="83"/>
                      <a:pt x="274" y="84"/>
                      <a:pt x="272" y="84"/>
                    </a:cubicBezTo>
                    <a:cubicBezTo>
                      <a:pt x="272" y="85"/>
                      <a:pt x="272" y="85"/>
                      <a:pt x="272" y="85"/>
                    </a:cubicBezTo>
                    <a:cubicBezTo>
                      <a:pt x="271" y="85"/>
                      <a:pt x="270" y="87"/>
                      <a:pt x="270" y="88"/>
                    </a:cubicBezTo>
                    <a:cubicBezTo>
                      <a:pt x="269" y="89"/>
                      <a:pt x="269" y="90"/>
                      <a:pt x="268" y="91"/>
                    </a:cubicBezTo>
                    <a:cubicBezTo>
                      <a:pt x="267" y="91"/>
                      <a:pt x="267" y="91"/>
                      <a:pt x="267" y="92"/>
                    </a:cubicBezTo>
                    <a:cubicBezTo>
                      <a:pt x="267" y="92"/>
                      <a:pt x="267" y="92"/>
                      <a:pt x="266" y="93"/>
                    </a:cubicBezTo>
                    <a:cubicBezTo>
                      <a:pt x="266" y="93"/>
                      <a:pt x="266" y="93"/>
                      <a:pt x="266" y="93"/>
                    </a:cubicBezTo>
                    <a:cubicBezTo>
                      <a:pt x="265" y="93"/>
                      <a:pt x="266" y="93"/>
                      <a:pt x="265" y="93"/>
                    </a:cubicBezTo>
                    <a:cubicBezTo>
                      <a:pt x="265" y="94"/>
                      <a:pt x="265" y="94"/>
                      <a:pt x="265" y="94"/>
                    </a:cubicBezTo>
                    <a:cubicBezTo>
                      <a:pt x="264" y="94"/>
                      <a:pt x="265" y="95"/>
                      <a:pt x="264" y="95"/>
                    </a:cubicBezTo>
                    <a:cubicBezTo>
                      <a:pt x="264" y="97"/>
                      <a:pt x="262" y="99"/>
                      <a:pt x="261" y="100"/>
                    </a:cubicBezTo>
                    <a:cubicBezTo>
                      <a:pt x="260" y="101"/>
                      <a:pt x="259" y="102"/>
                      <a:pt x="258" y="102"/>
                    </a:cubicBezTo>
                    <a:cubicBezTo>
                      <a:pt x="257" y="103"/>
                      <a:pt x="258" y="103"/>
                      <a:pt x="258" y="104"/>
                    </a:cubicBezTo>
                    <a:cubicBezTo>
                      <a:pt x="257" y="105"/>
                      <a:pt x="256" y="106"/>
                      <a:pt x="256" y="106"/>
                    </a:cubicBezTo>
                    <a:cubicBezTo>
                      <a:pt x="255" y="107"/>
                      <a:pt x="255" y="108"/>
                      <a:pt x="254" y="109"/>
                    </a:cubicBezTo>
                    <a:cubicBezTo>
                      <a:pt x="253" y="109"/>
                      <a:pt x="253" y="109"/>
                      <a:pt x="252" y="110"/>
                    </a:cubicBezTo>
                    <a:cubicBezTo>
                      <a:pt x="252" y="111"/>
                      <a:pt x="252" y="112"/>
                      <a:pt x="252" y="113"/>
                    </a:cubicBezTo>
                    <a:cubicBezTo>
                      <a:pt x="252" y="113"/>
                      <a:pt x="251" y="112"/>
                      <a:pt x="250" y="112"/>
                    </a:cubicBezTo>
                    <a:cubicBezTo>
                      <a:pt x="250" y="113"/>
                      <a:pt x="250" y="114"/>
                      <a:pt x="250" y="114"/>
                    </a:cubicBezTo>
                    <a:cubicBezTo>
                      <a:pt x="249" y="115"/>
                      <a:pt x="249" y="115"/>
                      <a:pt x="249" y="116"/>
                    </a:cubicBezTo>
                    <a:cubicBezTo>
                      <a:pt x="248" y="116"/>
                      <a:pt x="247" y="117"/>
                      <a:pt x="247" y="117"/>
                    </a:cubicBezTo>
                    <a:cubicBezTo>
                      <a:pt x="247" y="118"/>
                      <a:pt x="246" y="119"/>
                      <a:pt x="245" y="120"/>
                    </a:cubicBezTo>
                    <a:cubicBezTo>
                      <a:pt x="245" y="120"/>
                      <a:pt x="243" y="122"/>
                      <a:pt x="243" y="122"/>
                    </a:cubicBezTo>
                    <a:cubicBezTo>
                      <a:pt x="243" y="122"/>
                      <a:pt x="243" y="123"/>
                      <a:pt x="242" y="123"/>
                    </a:cubicBezTo>
                    <a:cubicBezTo>
                      <a:pt x="242" y="123"/>
                      <a:pt x="242" y="123"/>
                      <a:pt x="241" y="122"/>
                    </a:cubicBezTo>
                    <a:cubicBezTo>
                      <a:pt x="239" y="127"/>
                      <a:pt x="240" y="126"/>
                      <a:pt x="237" y="130"/>
                    </a:cubicBezTo>
                    <a:cubicBezTo>
                      <a:pt x="234" y="132"/>
                      <a:pt x="233" y="135"/>
                      <a:pt x="231" y="138"/>
                    </a:cubicBezTo>
                    <a:cubicBezTo>
                      <a:pt x="229" y="142"/>
                      <a:pt x="227" y="145"/>
                      <a:pt x="223" y="145"/>
                    </a:cubicBezTo>
                    <a:cubicBezTo>
                      <a:pt x="222" y="146"/>
                      <a:pt x="221" y="147"/>
                      <a:pt x="221" y="148"/>
                    </a:cubicBezTo>
                    <a:cubicBezTo>
                      <a:pt x="216" y="149"/>
                      <a:pt x="221" y="157"/>
                      <a:pt x="214" y="155"/>
                    </a:cubicBezTo>
                    <a:cubicBezTo>
                      <a:pt x="215" y="157"/>
                      <a:pt x="215" y="158"/>
                      <a:pt x="215" y="160"/>
                    </a:cubicBezTo>
                    <a:cubicBezTo>
                      <a:pt x="211" y="160"/>
                      <a:pt x="213" y="162"/>
                      <a:pt x="211" y="165"/>
                    </a:cubicBezTo>
                    <a:cubicBezTo>
                      <a:pt x="211" y="165"/>
                      <a:pt x="210" y="165"/>
                      <a:pt x="210" y="166"/>
                    </a:cubicBezTo>
                    <a:cubicBezTo>
                      <a:pt x="209" y="167"/>
                      <a:pt x="209" y="168"/>
                      <a:pt x="208" y="169"/>
                    </a:cubicBezTo>
                    <a:cubicBezTo>
                      <a:pt x="207" y="169"/>
                      <a:pt x="207" y="170"/>
                      <a:pt x="207" y="170"/>
                    </a:cubicBezTo>
                    <a:cubicBezTo>
                      <a:pt x="206" y="171"/>
                      <a:pt x="206" y="171"/>
                      <a:pt x="206" y="171"/>
                    </a:cubicBezTo>
                    <a:cubicBezTo>
                      <a:pt x="206" y="172"/>
                      <a:pt x="205" y="171"/>
                      <a:pt x="205" y="172"/>
                    </a:cubicBezTo>
                    <a:cubicBezTo>
                      <a:pt x="205" y="172"/>
                      <a:pt x="205" y="173"/>
                      <a:pt x="205" y="173"/>
                    </a:cubicBezTo>
                    <a:cubicBezTo>
                      <a:pt x="204" y="173"/>
                      <a:pt x="204" y="173"/>
                      <a:pt x="204" y="174"/>
                    </a:cubicBezTo>
                    <a:cubicBezTo>
                      <a:pt x="203" y="175"/>
                      <a:pt x="202" y="176"/>
                      <a:pt x="201" y="177"/>
                    </a:cubicBezTo>
                    <a:cubicBezTo>
                      <a:pt x="200" y="178"/>
                      <a:pt x="200" y="180"/>
                      <a:pt x="199" y="181"/>
                    </a:cubicBezTo>
                    <a:cubicBezTo>
                      <a:pt x="198" y="181"/>
                      <a:pt x="197" y="182"/>
                      <a:pt x="197" y="183"/>
                    </a:cubicBezTo>
                    <a:cubicBezTo>
                      <a:pt x="195" y="186"/>
                      <a:pt x="192" y="190"/>
                      <a:pt x="190" y="193"/>
                    </a:cubicBezTo>
                    <a:cubicBezTo>
                      <a:pt x="187" y="196"/>
                      <a:pt x="184" y="199"/>
                      <a:pt x="181" y="202"/>
                    </a:cubicBezTo>
                    <a:cubicBezTo>
                      <a:pt x="178" y="206"/>
                      <a:pt x="175" y="207"/>
                      <a:pt x="175" y="212"/>
                    </a:cubicBezTo>
                    <a:cubicBezTo>
                      <a:pt x="173" y="212"/>
                      <a:pt x="172" y="216"/>
                      <a:pt x="171" y="217"/>
                    </a:cubicBezTo>
                    <a:cubicBezTo>
                      <a:pt x="170" y="217"/>
                      <a:pt x="170" y="217"/>
                      <a:pt x="169" y="218"/>
                    </a:cubicBezTo>
                    <a:cubicBezTo>
                      <a:pt x="169" y="219"/>
                      <a:pt x="168" y="220"/>
                      <a:pt x="168" y="221"/>
                    </a:cubicBezTo>
                    <a:cubicBezTo>
                      <a:pt x="167" y="222"/>
                      <a:pt x="166" y="224"/>
                      <a:pt x="165" y="225"/>
                    </a:cubicBezTo>
                    <a:cubicBezTo>
                      <a:pt x="164" y="226"/>
                      <a:pt x="163" y="227"/>
                      <a:pt x="162" y="228"/>
                    </a:cubicBezTo>
                    <a:cubicBezTo>
                      <a:pt x="161" y="228"/>
                      <a:pt x="162" y="228"/>
                      <a:pt x="161" y="229"/>
                    </a:cubicBezTo>
                    <a:cubicBezTo>
                      <a:pt x="161" y="230"/>
                      <a:pt x="161" y="229"/>
                      <a:pt x="160" y="230"/>
                    </a:cubicBezTo>
                    <a:cubicBezTo>
                      <a:pt x="160" y="230"/>
                      <a:pt x="160" y="230"/>
                      <a:pt x="160" y="231"/>
                    </a:cubicBezTo>
                    <a:cubicBezTo>
                      <a:pt x="160" y="231"/>
                      <a:pt x="160" y="231"/>
                      <a:pt x="159" y="231"/>
                    </a:cubicBezTo>
                    <a:cubicBezTo>
                      <a:pt x="159" y="232"/>
                      <a:pt x="159" y="232"/>
                      <a:pt x="159" y="233"/>
                    </a:cubicBezTo>
                    <a:cubicBezTo>
                      <a:pt x="158" y="232"/>
                      <a:pt x="158" y="233"/>
                      <a:pt x="158" y="234"/>
                    </a:cubicBezTo>
                    <a:cubicBezTo>
                      <a:pt x="157" y="234"/>
                      <a:pt x="157" y="235"/>
                      <a:pt x="157" y="235"/>
                    </a:cubicBezTo>
                    <a:cubicBezTo>
                      <a:pt x="155" y="235"/>
                      <a:pt x="154" y="239"/>
                      <a:pt x="153" y="240"/>
                    </a:cubicBezTo>
                    <a:cubicBezTo>
                      <a:pt x="152" y="241"/>
                      <a:pt x="151" y="243"/>
                      <a:pt x="150" y="244"/>
                    </a:cubicBezTo>
                    <a:cubicBezTo>
                      <a:pt x="150" y="244"/>
                      <a:pt x="149" y="246"/>
                      <a:pt x="148" y="246"/>
                    </a:cubicBezTo>
                    <a:cubicBezTo>
                      <a:pt x="148" y="246"/>
                      <a:pt x="148" y="247"/>
                      <a:pt x="147" y="247"/>
                    </a:cubicBezTo>
                    <a:cubicBezTo>
                      <a:pt x="147" y="248"/>
                      <a:pt x="147" y="248"/>
                      <a:pt x="146" y="249"/>
                    </a:cubicBezTo>
                    <a:cubicBezTo>
                      <a:pt x="146" y="249"/>
                      <a:pt x="146" y="250"/>
                      <a:pt x="145" y="250"/>
                    </a:cubicBezTo>
                    <a:cubicBezTo>
                      <a:pt x="145" y="251"/>
                      <a:pt x="144" y="251"/>
                      <a:pt x="144" y="251"/>
                    </a:cubicBezTo>
                    <a:cubicBezTo>
                      <a:pt x="144" y="251"/>
                      <a:pt x="144" y="251"/>
                      <a:pt x="144" y="252"/>
                    </a:cubicBezTo>
                    <a:cubicBezTo>
                      <a:pt x="143" y="252"/>
                      <a:pt x="143" y="252"/>
                      <a:pt x="143" y="252"/>
                    </a:cubicBezTo>
                    <a:cubicBezTo>
                      <a:pt x="143" y="252"/>
                      <a:pt x="143" y="252"/>
                      <a:pt x="143" y="253"/>
                    </a:cubicBezTo>
                    <a:cubicBezTo>
                      <a:pt x="143" y="253"/>
                      <a:pt x="143" y="253"/>
                      <a:pt x="143" y="253"/>
                    </a:cubicBezTo>
                    <a:cubicBezTo>
                      <a:pt x="143" y="253"/>
                      <a:pt x="143" y="254"/>
                      <a:pt x="143" y="255"/>
                    </a:cubicBezTo>
                    <a:cubicBezTo>
                      <a:pt x="140" y="255"/>
                      <a:pt x="139" y="257"/>
                      <a:pt x="138" y="259"/>
                    </a:cubicBezTo>
                    <a:cubicBezTo>
                      <a:pt x="138" y="260"/>
                      <a:pt x="138" y="260"/>
                      <a:pt x="138" y="260"/>
                    </a:cubicBezTo>
                    <a:cubicBezTo>
                      <a:pt x="138" y="261"/>
                      <a:pt x="137" y="261"/>
                      <a:pt x="137" y="261"/>
                    </a:cubicBezTo>
                    <a:cubicBezTo>
                      <a:pt x="136" y="261"/>
                      <a:pt x="135" y="261"/>
                      <a:pt x="135" y="262"/>
                    </a:cubicBezTo>
                    <a:cubicBezTo>
                      <a:pt x="134" y="262"/>
                      <a:pt x="134" y="263"/>
                      <a:pt x="133" y="263"/>
                    </a:cubicBezTo>
                    <a:cubicBezTo>
                      <a:pt x="132" y="264"/>
                      <a:pt x="132" y="264"/>
                      <a:pt x="131" y="265"/>
                    </a:cubicBezTo>
                    <a:cubicBezTo>
                      <a:pt x="130" y="265"/>
                      <a:pt x="130" y="265"/>
                      <a:pt x="129" y="266"/>
                    </a:cubicBezTo>
                    <a:cubicBezTo>
                      <a:pt x="129" y="267"/>
                      <a:pt x="129" y="267"/>
                      <a:pt x="128" y="268"/>
                    </a:cubicBezTo>
                    <a:cubicBezTo>
                      <a:pt x="127" y="268"/>
                      <a:pt x="126" y="269"/>
                      <a:pt x="125" y="269"/>
                    </a:cubicBezTo>
                    <a:cubicBezTo>
                      <a:pt x="125" y="269"/>
                      <a:pt x="124" y="269"/>
                      <a:pt x="123" y="270"/>
                    </a:cubicBezTo>
                    <a:cubicBezTo>
                      <a:pt x="123" y="271"/>
                      <a:pt x="123" y="271"/>
                      <a:pt x="122" y="272"/>
                    </a:cubicBezTo>
                    <a:cubicBezTo>
                      <a:pt x="121" y="273"/>
                      <a:pt x="120" y="273"/>
                      <a:pt x="120" y="274"/>
                    </a:cubicBezTo>
                    <a:cubicBezTo>
                      <a:pt x="119" y="274"/>
                      <a:pt x="118" y="275"/>
                      <a:pt x="117" y="275"/>
                    </a:cubicBezTo>
                    <a:cubicBezTo>
                      <a:pt x="116" y="276"/>
                      <a:pt x="116" y="276"/>
                      <a:pt x="115" y="277"/>
                    </a:cubicBezTo>
                    <a:cubicBezTo>
                      <a:pt x="113" y="278"/>
                      <a:pt x="111" y="279"/>
                      <a:pt x="110" y="280"/>
                    </a:cubicBezTo>
                    <a:cubicBezTo>
                      <a:pt x="110" y="281"/>
                      <a:pt x="110" y="282"/>
                      <a:pt x="109" y="282"/>
                    </a:cubicBezTo>
                    <a:cubicBezTo>
                      <a:pt x="109" y="282"/>
                      <a:pt x="109" y="282"/>
                      <a:pt x="108" y="282"/>
                    </a:cubicBezTo>
                    <a:cubicBezTo>
                      <a:pt x="107" y="282"/>
                      <a:pt x="107" y="283"/>
                      <a:pt x="106" y="284"/>
                    </a:cubicBezTo>
                    <a:cubicBezTo>
                      <a:pt x="105" y="283"/>
                      <a:pt x="104" y="284"/>
                      <a:pt x="104" y="285"/>
                    </a:cubicBezTo>
                    <a:cubicBezTo>
                      <a:pt x="103" y="286"/>
                      <a:pt x="101" y="287"/>
                      <a:pt x="100" y="288"/>
                    </a:cubicBezTo>
                    <a:cubicBezTo>
                      <a:pt x="99" y="288"/>
                      <a:pt x="99" y="289"/>
                      <a:pt x="98" y="290"/>
                    </a:cubicBezTo>
                    <a:cubicBezTo>
                      <a:pt x="97" y="290"/>
                      <a:pt x="96" y="291"/>
                      <a:pt x="95" y="292"/>
                    </a:cubicBezTo>
                    <a:cubicBezTo>
                      <a:pt x="94" y="292"/>
                      <a:pt x="94" y="292"/>
                      <a:pt x="93" y="293"/>
                    </a:cubicBezTo>
                    <a:cubicBezTo>
                      <a:pt x="93" y="293"/>
                      <a:pt x="93" y="294"/>
                      <a:pt x="92" y="294"/>
                    </a:cubicBezTo>
                    <a:cubicBezTo>
                      <a:pt x="92" y="293"/>
                      <a:pt x="91" y="294"/>
                      <a:pt x="91" y="294"/>
                    </a:cubicBezTo>
                    <a:cubicBezTo>
                      <a:pt x="90" y="295"/>
                      <a:pt x="90" y="295"/>
                      <a:pt x="89" y="296"/>
                    </a:cubicBezTo>
                    <a:cubicBezTo>
                      <a:pt x="88" y="296"/>
                      <a:pt x="89" y="296"/>
                      <a:pt x="88" y="297"/>
                    </a:cubicBezTo>
                    <a:cubicBezTo>
                      <a:pt x="88" y="297"/>
                      <a:pt x="88" y="297"/>
                      <a:pt x="87" y="297"/>
                    </a:cubicBezTo>
                    <a:cubicBezTo>
                      <a:pt x="87" y="298"/>
                      <a:pt x="86" y="298"/>
                      <a:pt x="86" y="298"/>
                    </a:cubicBezTo>
                    <a:cubicBezTo>
                      <a:pt x="86" y="298"/>
                      <a:pt x="84" y="300"/>
                      <a:pt x="84" y="300"/>
                    </a:cubicBezTo>
                    <a:cubicBezTo>
                      <a:pt x="83" y="301"/>
                      <a:pt x="82" y="302"/>
                      <a:pt x="81" y="303"/>
                    </a:cubicBezTo>
                    <a:cubicBezTo>
                      <a:pt x="79" y="305"/>
                      <a:pt x="76" y="306"/>
                      <a:pt x="74" y="307"/>
                    </a:cubicBezTo>
                    <a:cubicBezTo>
                      <a:pt x="72" y="309"/>
                      <a:pt x="70" y="310"/>
                      <a:pt x="68" y="312"/>
                    </a:cubicBezTo>
                    <a:cubicBezTo>
                      <a:pt x="66" y="313"/>
                      <a:pt x="65" y="316"/>
                      <a:pt x="63" y="317"/>
                    </a:cubicBezTo>
                    <a:cubicBezTo>
                      <a:pt x="61" y="319"/>
                      <a:pt x="59" y="319"/>
                      <a:pt x="58" y="320"/>
                    </a:cubicBezTo>
                    <a:cubicBezTo>
                      <a:pt x="56" y="322"/>
                      <a:pt x="55" y="323"/>
                      <a:pt x="52" y="324"/>
                    </a:cubicBezTo>
                    <a:cubicBezTo>
                      <a:pt x="50" y="325"/>
                      <a:pt x="45" y="327"/>
                      <a:pt x="45" y="330"/>
                    </a:cubicBezTo>
                    <a:cubicBezTo>
                      <a:pt x="44" y="330"/>
                      <a:pt x="42" y="331"/>
                      <a:pt x="40" y="331"/>
                    </a:cubicBezTo>
                    <a:cubicBezTo>
                      <a:pt x="41" y="334"/>
                      <a:pt x="36" y="332"/>
                      <a:pt x="36" y="334"/>
                    </a:cubicBezTo>
                    <a:cubicBezTo>
                      <a:pt x="35" y="335"/>
                      <a:pt x="33" y="334"/>
                      <a:pt x="32" y="335"/>
                    </a:cubicBezTo>
                    <a:cubicBezTo>
                      <a:pt x="33" y="338"/>
                      <a:pt x="29" y="336"/>
                      <a:pt x="29" y="338"/>
                    </a:cubicBezTo>
                    <a:cubicBezTo>
                      <a:pt x="28" y="338"/>
                      <a:pt x="27" y="338"/>
                      <a:pt x="26" y="338"/>
                    </a:cubicBezTo>
                    <a:cubicBezTo>
                      <a:pt x="26" y="339"/>
                      <a:pt x="26" y="339"/>
                      <a:pt x="26" y="340"/>
                    </a:cubicBezTo>
                    <a:cubicBezTo>
                      <a:pt x="25" y="340"/>
                      <a:pt x="24" y="340"/>
                      <a:pt x="24" y="341"/>
                    </a:cubicBezTo>
                    <a:cubicBezTo>
                      <a:pt x="23" y="340"/>
                      <a:pt x="22" y="340"/>
                      <a:pt x="21" y="340"/>
                    </a:cubicBezTo>
                    <a:cubicBezTo>
                      <a:pt x="20" y="340"/>
                      <a:pt x="20" y="339"/>
                      <a:pt x="19" y="339"/>
                    </a:cubicBezTo>
                    <a:cubicBezTo>
                      <a:pt x="21" y="337"/>
                      <a:pt x="20" y="333"/>
                      <a:pt x="20" y="330"/>
                    </a:cubicBezTo>
                    <a:cubicBezTo>
                      <a:pt x="23" y="331"/>
                      <a:pt x="22" y="328"/>
                      <a:pt x="23" y="326"/>
                    </a:cubicBezTo>
                    <a:cubicBezTo>
                      <a:pt x="23" y="326"/>
                      <a:pt x="23" y="325"/>
                      <a:pt x="23" y="325"/>
                    </a:cubicBezTo>
                    <a:cubicBezTo>
                      <a:pt x="24" y="325"/>
                      <a:pt x="25" y="325"/>
                      <a:pt x="25" y="324"/>
                    </a:cubicBezTo>
                    <a:cubicBezTo>
                      <a:pt x="25" y="323"/>
                      <a:pt x="25" y="322"/>
                      <a:pt x="26" y="321"/>
                    </a:cubicBezTo>
                    <a:cubicBezTo>
                      <a:pt x="27" y="319"/>
                      <a:pt x="29" y="318"/>
                      <a:pt x="30" y="317"/>
                    </a:cubicBezTo>
                    <a:cubicBezTo>
                      <a:pt x="31" y="315"/>
                      <a:pt x="32" y="313"/>
                      <a:pt x="33" y="311"/>
                    </a:cubicBezTo>
                    <a:cubicBezTo>
                      <a:pt x="34" y="309"/>
                      <a:pt x="36" y="308"/>
                      <a:pt x="37" y="306"/>
                    </a:cubicBezTo>
                    <a:cubicBezTo>
                      <a:pt x="38" y="305"/>
                      <a:pt x="38" y="304"/>
                      <a:pt x="39" y="303"/>
                    </a:cubicBezTo>
                    <a:cubicBezTo>
                      <a:pt x="40" y="302"/>
                      <a:pt x="42" y="301"/>
                      <a:pt x="43" y="300"/>
                    </a:cubicBezTo>
                    <a:cubicBezTo>
                      <a:pt x="44" y="298"/>
                      <a:pt x="49" y="291"/>
                      <a:pt x="50" y="291"/>
                    </a:cubicBezTo>
                    <a:cubicBezTo>
                      <a:pt x="50" y="291"/>
                      <a:pt x="50" y="290"/>
                      <a:pt x="50" y="290"/>
                    </a:cubicBezTo>
                    <a:cubicBezTo>
                      <a:pt x="50" y="290"/>
                      <a:pt x="50" y="290"/>
                      <a:pt x="51" y="290"/>
                    </a:cubicBezTo>
                    <a:cubicBezTo>
                      <a:pt x="51" y="290"/>
                      <a:pt x="51" y="289"/>
                      <a:pt x="51" y="289"/>
                    </a:cubicBezTo>
                    <a:cubicBezTo>
                      <a:pt x="51" y="289"/>
                      <a:pt x="52" y="290"/>
                      <a:pt x="52" y="290"/>
                    </a:cubicBezTo>
                    <a:cubicBezTo>
                      <a:pt x="52" y="289"/>
                      <a:pt x="52" y="288"/>
                      <a:pt x="53" y="287"/>
                    </a:cubicBezTo>
                    <a:cubicBezTo>
                      <a:pt x="53" y="287"/>
                      <a:pt x="53" y="288"/>
                      <a:pt x="53" y="288"/>
                    </a:cubicBezTo>
                    <a:cubicBezTo>
                      <a:pt x="54" y="287"/>
                      <a:pt x="54" y="286"/>
                      <a:pt x="55" y="285"/>
                    </a:cubicBezTo>
                    <a:cubicBezTo>
                      <a:pt x="55" y="285"/>
                      <a:pt x="55" y="285"/>
                      <a:pt x="55" y="285"/>
                    </a:cubicBezTo>
                    <a:cubicBezTo>
                      <a:pt x="56" y="283"/>
                      <a:pt x="57" y="281"/>
                      <a:pt x="59" y="279"/>
                    </a:cubicBezTo>
                    <a:cubicBezTo>
                      <a:pt x="61" y="278"/>
                      <a:pt x="63" y="277"/>
                      <a:pt x="64" y="275"/>
                    </a:cubicBezTo>
                    <a:cubicBezTo>
                      <a:pt x="65" y="274"/>
                      <a:pt x="67" y="272"/>
                      <a:pt x="68" y="271"/>
                    </a:cubicBezTo>
                    <a:cubicBezTo>
                      <a:pt x="69" y="271"/>
                      <a:pt x="71" y="270"/>
                      <a:pt x="72" y="269"/>
                    </a:cubicBezTo>
                    <a:cubicBezTo>
                      <a:pt x="74" y="267"/>
                      <a:pt x="76" y="266"/>
                      <a:pt x="78" y="264"/>
                    </a:cubicBezTo>
                    <a:cubicBezTo>
                      <a:pt x="84" y="260"/>
                      <a:pt x="89" y="256"/>
                      <a:pt x="95" y="252"/>
                    </a:cubicBezTo>
                    <a:cubicBezTo>
                      <a:pt x="96" y="251"/>
                      <a:pt x="98" y="250"/>
                      <a:pt x="99" y="249"/>
                    </a:cubicBezTo>
                    <a:cubicBezTo>
                      <a:pt x="99" y="248"/>
                      <a:pt x="100" y="247"/>
                      <a:pt x="101" y="248"/>
                    </a:cubicBezTo>
                    <a:cubicBezTo>
                      <a:pt x="101" y="247"/>
                      <a:pt x="101" y="247"/>
                      <a:pt x="101" y="247"/>
                    </a:cubicBezTo>
                    <a:cubicBezTo>
                      <a:pt x="102" y="247"/>
                      <a:pt x="103" y="247"/>
                      <a:pt x="103" y="247"/>
                    </a:cubicBezTo>
                    <a:cubicBezTo>
                      <a:pt x="103" y="246"/>
                      <a:pt x="104" y="247"/>
                      <a:pt x="104" y="247"/>
                    </a:cubicBezTo>
                    <a:cubicBezTo>
                      <a:pt x="104" y="246"/>
                      <a:pt x="104" y="246"/>
                      <a:pt x="104" y="246"/>
                    </a:cubicBezTo>
                    <a:cubicBezTo>
                      <a:pt x="104" y="246"/>
                      <a:pt x="105" y="246"/>
                      <a:pt x="105" y="246"/>
                    </a:cubicBezTo>
                    <a:cubicBezTo>
                      <a:pt x="105" y="245"/>
                      <a:pt x="105" y="245"/>
                      <a:pt x="105" y="245"/>
                    </a:cubicBezTo>
                    <a:cubicBezTo>
                      <a:pt x="106" y="245"/>
                      <a:pt x="106" y="245"/>
                      <a:pt x="106" y="245"/>
                    </a:cubicBezTo>
                    <a:cubicBezTo>
                      <a:pt x="107" y="245"/>
                      <a:pt x="107" y="244"/>
                      <a:pt x="107" y="244"/>
                    </a:cubicBezTo>
                    <a:cubicBezTo>
                      <a:pt x="108" y="244"/>
                      <a:pt x="108" y="243"/>
                      <a:pt x="109" y="243"/>
                    </a:cubicBezTo>
                    <a:cubicBezTo>
                      <a:pt x="110" y="243"/>
                      <a:pt x="112" y="243"/>
                      <a:pt x="113" y="242"/>
                    </a:cubicBezTo>
                    <a:cubicBezTo>
                      <a:pt x="114" y="241"/>
                      <a:pt x="114" y="241"/>
                      <a:pt x="115" y="240"/>
                    </a:cubicBezTo>
                    <a:cubicBezTo>
                      <a:pt x="115" y="240"/>
                      <a:pt x="115" y="240"/>
                      <a:pt x="116" y="240"/>
                    </a:cubicBezTo>
                    <a:cubicBezTo>
                      <a:pt x="116" y="240"/>
                      <a:pt x="116" y="240"/>
                      <a:pt x="117" y="240"/>
                    </a:cubicBezTo>
                    <a:cubicBezTo>
                      <a:pt x="117" y="239"/>
                      <a:pt x="118" y="240"/>
                      <a:pt x="118" y="239"/>
                    </a:cubicBezTo>
                    <a:cubicBezTo>
                      <a:pt x="119" y="240"/>
                      <a:pt x="120" y="239"/>
                      <a:pt x="120" y="239"/>
                    </a:cubicBezTo>
                    <a:cubicBezTo>
                      <a:pt x="121" y="238"/>
                      <a:pt x="121" y="238"/>
                      <a:pt x="122" y="238"/>
                    </a:cubicBezTo>
                    <a:cubicBezTo>
                      <a:pt x="123" y="238"/>
                      <a:pt x="123" y="238"/>
                      <a:pt x="124" y="238"/>
                    </a:cubicBezTo>
                    <a:cubicBezTo>
                      <a:pt x="125" y="238"/>
                      <a:pt x="126" y="237"/>
                      <a:pt x="127" y="237"/>
                    </a:cubicBezTo>
                    <a:cubicBezTo>
                      <a:pt x="128" y="237"/>
                      <a:pt x="131" y="237"/>
                      <a:pt x="132" y="237"/>
                    </a:cubicBezTo>
                    <a:cubicBezTo>
                      <a:pt x="134" y="237"/>
                      <a:pt x="136" y="236"/>
                      <a:pt x="137" y="237"/>
                    </a:cubicBezTo>
                    <a:cubicBezTo>
                      <a:pt x="137" y="236"/>
                      <a:pt x="137" y="236"/>
                      <a:pt x="137" y="236"/>
                    </a:cubicBezTo>
                    <a:cubicBezTo>
                      <a:pt x="138" y="236"/>
                      <a:pt x="138" y="236"/>
                      <a:pt x="139" y="236"/>
                    </a:cubicBezTo>
                    <a:cubicBezTo>
                      <a:pt x="139" y="236"/>
                      <a:pt x="139" y="236"/>
                      <a:pt x="139" y="236"/>
                    </a:cubicBezTo>
                    <a:cubicBezTo>
                      <a:pt x="139" y="236"/>
                      <a:pt x="140" y="236"/>
                      <a:pt x="140" y="235"/>
                    </a:cubicBezTo>
                    <a:cubicBezTo>
                      <a:pt x="139" y="235"/>
                      <a:pt x="142" y="233"/>
                      <a:pt x="142" y="232"/>
                    </a:cubicBezTo>
                    <a:cubicBezTo>
                      <a:pt x="143" y="230"/>
                      <a:pt x="143" y="227"/>
                      <a:pt x="142" y="226"/>
                    </a:cubicBezTo>
                    <a:cubicBezTo>
                      <a:pt x="142" y="224"/>
                      <a:pt x="141" y="223"/>
                      <a:pt x="140" y="222"/>
                    </a:cubicBezTo>
                    <a:cubicBezTo>
                      <a:pt x="140" y="221"/>
                      <a:pt x="140" y="220"/>
                      <a:pt x="140" y="220"/>
                    </a:cubicBezTo>
                    <a:cubicBezTo>
                      <a:pt x="140" y="219"/>
                      <a:pt x="139" y="218"/>
                      <a:pt x="138" y="217"/>
                    </a:cubicBezTo>
                    <a:cubicBezTo>
                      <a:pt x="138" y="217"/>
                      <a:pt x="138" y="216"/>
                      <a:pt x="137" y="215"/>
                    </a:cubicBezTo>
                    <a:cubicBezTo>
                      <a:pt x="137" y="215"/>
                      <a:pt x="136" y="214"/>
                      <a:pt x="136" y="214"/>
                    </a:cubicBezTo>
                    <a:cubicBezTo>
                      <a:pt x="135" y="213"/>
                      <a:pt x="133" y="212"/>
                      <a:pt x="133" y="210"/>
                    </a:cubicBezTo>
                    <a:cubicBezTo>
                      <a:pt x="133" y="210"/>
                      <a:pt x="132" y="210"/>
                      <a:pt x="132" y="210"/>
                    </a:cubicBezTo>
                    <a:cubicBezTo>
                      <a:pt x="132" y="209"/>
                      <a:pt x="132" y="209"/>
                      <a:pt x="131" y="209"/>
                    </a:cubicBezTo>
                    <a:cubicBezTo>
                      <a:pt x="131" y="208"/>
                      <a:pt x="129" y="209"/>
                      <a:pt x="129" y="207"/>
                    </a:cubicBezTo>
                    <a:cubicBezTo>
                      <a:pt x="128" y="207"/>
                      <a:pt x="127" y="207"/>
                      <a:pt x="126" y="207"/>
                    </a:cubicBezTo>
                    <a:cubicBezTo>
                      <a:pt x="125" y="208"/>
                      <a:pt x="125" y="207"/>
                      <a:pt x="123" y="207"/>
                    </a:cubicBezTo>
                    <a:cubicBezTo>
                      <a:pt x="123" y="207"/>
                      <a:pt x="119" y="208"/>
                      <a:pt x="119" y="208"/>
                    </a:cubicBezTo>
                    <a:cubicBezTo>
                      <a:pt x="117" y="208"/>
                      <a:pt x="115" y="209"/>
                      <a:pt x="113" y="210"/>
                    </a:cubicBezTo>
                    <a:cubicBezTo>
                      <a:pt x="112" y="210"/>
                      <a:pt x="111" y="210"/>
                      <a:pt x="110" y="211"/>
                    </a:cubicBezTo>
                    <a:cubicBezTo>
                      <a:pt x="109" y="211"/>
                      <a:pt x="109" y="211"/>
                      <a:pt x="109" y="212"/>
                    </a:cubicBezTo>
                    <a:cubicBezTo>
                      <a:pt x="109" y="212"/>
                      <a:pt x="109" y="212"/>
                      <a:pt x="109" y="212"/>
                    </a:cubicBezTo>
                    <a:cubicBezTo>
                      <a:pt x="108" y="212"/>
                      <a:pt x="108" y="213"/>
                      <a:pt x="107" y="212"/>
                    </a:cubicBezTo>
                    <a:cubicBezTo>
                      <a:pt x="107" y="213"/>
                      <a:pt x="107" y="213"/>
                      <a:pt x="107" y="214"/>
                    </a:cubicBezTo>
                    <a:cubicBezTo>
                      <a:pt x="107" y="214"/>
                      <a:pt x="106" y="213"/>
                      <a:pt x="106" y="213"/>
                    </a:cubicBezTo>
                    <a:cubicBezTo>
                      <a:pt x="105" y="213"/>
                      <a:pt x="105" y="214"/>
                      <a:pt x="104" y="214"/>
                    </a:cubicBezTo>
                    <a:cubicBezTo>
                      <a:pt x="105" y="213"/>
                      <a:pt x="104" y="213"/>
                      <a:pt x="103" y="214"/>
                    </a:cubicBezTo>
                    <a:cubicBezTo>
                      <a:pt x="103" y="214"/>
                      <a:pt x="102" y="215"/>
                      <a:pt x="102" y="216"/>
                    </a:cubicBezTo>
                    <a:cubicBezTo>
                      <a:pt x="101" y="216"/>
                      <a:pt x="101" y="217"/>
                      <a:pt x="100" y="217"/>
                    </a:cubicBezTo>
                    <a:cubicBezTo>
                      <a:pt x="100" y="217"/>
                      <a:pt x="99" y="217"/>
                      <a:pt x="99" y="217"/>
                    </a:cubicBezTo>
                    <a:cubicBezTo>
                      <a:pt x="97" y="218"/>
                      <a:pt x="94" y="220"/>
                      <a:pt x="92" y="221"/>
                    </a:cubicBezTo>
                    <a:cubicBezTo>
                      <a:pt x="92" y="221"/>
                      <a:pt x="92" y="221"/>
                      <a:pt x="92" y="221"/>
                    </a:cubicBezTo>
                    <a:cubicBezTo>
                      <a:pt x="91" y="222"/>
                      <a:pt x="89" y="223"/>
                      <a:pt x="87" y="223"/>
                    </a:cubicBezTo>
                    <a:cubicBezTo>
                      <a:pt x="87" y="224"/>
                      <a:pt x="87" y="224"/>
                      <a:pt x="86" y="225"/>
                    </a:cubicBezTo>
                    <a:cubicBezTo>
                      <a:pt x="86" y="224"/>
                      <a:pt x="86" y="224"/>
                      <a:pt x="86" y="224"/>
                    </a:cubicBezTo>
                    <a:cubicBezTo>
                      <a:pt x="86" y="225"/>
                      <a:pt x="86" y="225"/>
                      <a:pt x="85" y="225"/>
                    </a:cubicBezTo>
                    <a:cubicBezTo>
                      <a:pt x="85" y="225"/>
                      <a:pt x="85" y="225"/>
                      <a:pt x="85" y="225"/>
                    </a:cubicBezTo>
                    <a:cubicBezTo>
                      <a:pt x="84" y="226"/>
                      <a:pt x="83" y="227"/>
                      <a:pt x="83" y="227"/>
                    </a:cubicBezTo>
                    <a:cubicBezTo>
                      <a:pt x="83" y="227"/>
                      <a:pt x="83" y="227"/>
                      <a:pt x="83" y="227"/>
                    </a:cubicBezTo>
                    <a:cubicBezTo>
                      <a:pt x="82" y="227"/>
                      <a:pt x="82" y="227"/>
                      <a:pt x="82" y="228"/>
                    </a:cubicBezTo>
                    <a:cubicBezTo>
                      <a:pt x="82" y="227"/>
                      <a:pt x="82" y="227"/>
                      <a:pt x="82" y="227"/>
                    </a:cubicBezTo>
                    <a:cubicBezTo>
                      <a:pt x="81" y="227"/>
                      <a:pt x="81" y="227"/>
                      <a:pt x="81" y="228"/>
                    </a:cubicBezTo>
                    <a:cubicBezTo>
                      <a:pt x="81" y="227"/>
                      <a:pt x="81" y="227"/>
                      <a:pt x="81" y="227"/>
                    </a:cubicBezTo>
                    <a:cubicBezTo>
                      <a:pt x="81" y="228"/>
                      <a:pt x="80" y="228"/>
                      <a:pt x="80" y="229"/>
                    </a:cubicBezTo>
                    <a:cubicBezTo>
                      <a:pt x="80" y="229"/>
                      <a:pt x="80" y="229"/>
                      <a:pt x="80" y="228"/>
                    </a:cubicBezTo>
                    <a:cubicBezTo>
                      <a:pt x="80" y="229"/>
                      <a:pt x="79" y="230"/>
                      <a:pt x="78" y="230"/>
                    </a:cubicBezTo>
                    <a:cubicBezTo>
                      <a:pt x="78" y="230"/>
                      <a:pt x="77" y="231"/>
                      <a:pt x="77" y="231"/>
                    </a:cubicBezTo>
                    <a:cubicBezTo>
                      <a:pt x="76" y="232"/>
                      <a:pt x="76" y="232"/>
                      <a:pt x="75" y="232"/>
                    </a:cubicBezTo>
                    <a:cubicBezTo>
                      <a:pt x="69" y="234"/>
                      <a:pt x="65" y="240"/>
                      <a:pt x="61" y="244"/>
                    </a:cubicBezTo>
                    <a:cubicBezTo>
                      <a:pt x="59" y="246"/>
                      <a:pt x="57" y="249"/>
                      <a:pt x="54" y="250"/>
                    </a:cubicBezTo>
                    <a:cubicBezTo>
                      <a:pt x="54" y="250"/>
                      <a:pt x="52" y="251"/>
                      <a:pt x="51" y="251"/>
                    </a:cubicBezTo>
                    <a:cubicBezTo>
                      <a:pt x="49" y="252"/>
                      <a:pt x="49" y="253"/>
                      <a:pt x="47" y="254"/>
                    </a:cubicBezTo>
                    <a:cubicBezTo>
                      <a:pt x="46" y="257"/>
                      <a:pt x="44" y="259"/>
                      <a:pt x="40" y="259"/>
                    </a:cubicBezTo>
                    <a:cubicBezTo>
                      <a:pt x="40" y="261"/>
                      <a:pt x="39" y="262"/>
                      <a:pt x="38" y="263"/>
                    </a:cubicBezTo>
                    <a:cubicBezTo>
                      <a:pt x="38" y="262"/>
                      <a:pt x="36" y="262"/>
                      <a:pt x="35" y="261"/>
                    </a:cubicBezTo>
                    <a:cubicBezTo>
                      <a:pt x="36" y="262"/>
                      <a:pt x="35" y="264"/>
                      <a:pt x="35" y="266"/>
                    </a:cubicBezTo>
                    <a:cubicBezTo>
                      <a:pt x="34" y="265"/>
                      <a:pt x="33" y="266"/>
                      <a:pt x="32" y="265"/>
                    </a:cubicBezTo>
                    <a:cubicBezTo>
                      <a:pt x="32" y="270"/>
                      <a:pt x="28" y="273"/>
                      <a:pt x="26" y="277"/>
                    </a:cubicBezTo>
                    <a:cubicBezTo>
                      <a:pt x="26" y="278"/>
                      <a:pt x="26" y="280"/>
                      <a:pt x="25" y="282"/>
                    </a:cubicBezTo>
                    <a:cubicBezTo>
                      <a:pt x="24" y="284"/>
                      <a:pt x="21" y="285"/>
                      <a:pt x="20" y="287"/>
                    </a:cubicBezTo>
                    <a:cubicBezTo>
                      <a:pt x="20" y="288"/>
                      <a:pt x="20" y="288"/>
                      <a:pt x="19" y="289"/>
                    </a:cubicBezTo>
                    <a:cubicBezTo>
                      <a:pt x="19" y="290"/>
                      <a:pt x="18" y="290"/>
                      <a:pt x="18" y="290"/>
                    </a:cubicBezTo>
                    <a:cubicBezTo>
                      <a:pt x="17" y="291"/>
                      <a:pt x="17" y="292"/>
                      <a:pt x="16" y="293"/>
                    </a:cubicBezTo>
                    <a:cubicBezTo>
                      <a:pt x="15" y="294"/>
                      <a:pt x="15" y="294"/>
                      <a:pt x="14" y="295"/>
                    </a:cubicBezTo>
                    <a:cubicBezTo>
                      <a:pt x="14" y="295"/>
                      <a:pt x="14" y="296"/>
                      <a:pt x="14" y="296"/>
                    </a:cubicBezTo>
                    <a:cubicBezTo>
                      <a:pt x="14" y="298"/>
                      <a:pt x="13" y="299"/>
                      <a:pt x="12" y="300"/>
                    </a:cubicBezTo>
                    <a:cubicBezTo>
                      <a:pt x="11" y="301"/>
                      <a:pt x="10" y="302"/>
                      <a:pt x="10" y="303"/>
                    </a:cubicBezTo>
                    <a:cubicBezTo>
                      <a:pt x="9" y="304"/>
                      <a:pt x="10" y="305"/>
                      <a:pt x="9" y="306"/>
                    </a:cubicBezTo>
                    <a:cubicBezTo>
                      <a:pt x="9" y="307"/>
                      <a:pt x="8" y="307"/>
                      <a:pt x="8" y="308"/>
                    </a:cubicBezTo>
                    <a:cubicBezTo>
                      <a:pt x="7" y="310"/>
                      <a:pt x="7" y="311"/>
                      <a:pt x="7" y="312"/>
                    </a:cubicBezTo>
                    <a:cubicBezTo>
                      <a:pt x="6" y="315"/>
                      <a:pt x="4" y="318"/>
                      <a:pt x="3" y="321"/>
                    </a:cubicBezTo>
                    <a:cubicBezTo>
                      <a:pt x="3" y="322"/>
                      <a:pt x="2" y="323"/>
                      <a:pt x="2" y="325"/>
                    </a:cubicBezTo>
                    <a:cubicBezTo>
                      <a:pt x="2" y="327"/>
                      <a:pt x="1" y="328"/>
                      <a:pt x="1" y="330"/>
                    </a:cubicBezTo>
                    <a:cubicBezTo>
                      <a:pt x="0" y="332"/>
                      <a:pt x="0" y="334"/>
                      <a:pt x="0" y="336"/>
                    </a:cubicBezTo>
                    <a:cubicBezTo>
                      <a:pt x="1" y="338"/>
                      <a:pt x="1" y="339"/>
                      <a:pt x="0" y="340"/>
                    </a:cubicBezTo>
                    <a:cubicBezTo>
                      <a:pt x="0" y="341"/>
                      <a:pt x="0" y="342"/>
                      <a:pt x="0" y="342"/>
                    </a:cubicBezTo>
                    <a:cubicBezTo>
                      <a:pt x="0" y="343"/>
                      <a:pt x="1" y="345"/>
                      <a:pt x="0" y="346"/>
                    </a:cubicBezTo>
                    <a:cubicBezTo>
                      <a:pt x="0" y="346"/>
                      <a:pt x="1" y="346"/>
                      <a:pt x="1" y="346"/>
                    </a:cubicBezTo>
                    <a:cubicBezTo>
                      <a:pt x="1" y="347"/>
                      <a:pt x="1" y="347"/>
                      <a:pt x="1" y="348"/>
                    </a:cubicBezTo>
                    <a:cubicBezTo>
                      <a:pt x="1" y="348"/>
                      <a:pt x="1" y="348"/>
                      <a:pt x="2" y="348"/>
                    </a:cubicBezTo>
                    <a:cubicBezTo>
                      <a:pt x="2" y="348"/>
                      <a:pt x="2" y="348"/>
                      <a:pt x="2" y="349"/>
                    </a:cubicBezTo>
                    <a:cubicBezTo>
                      <a:pt x="2" y="348"/>
                      <a:pt x="2" y="350"/>
                      <a:pt x="3" y="351"/>
                    </a:cubicBezTo>
                    <a:cubicBezTo>
                      <a:pt x="3" y="351"/>
                      <a:pt x="3" y="351"/>
                      <a:pt x="3" y="351"/>
                    </a:cubicBezTo>
                    <a:cubicBezTo>
                      <a:pt x="3" y="351"/>
                      <a:pt x="3" y="352"/>
                      <a:pt x="3" y="352"/>
                    </a:cubicBezTo>
                    <a:cubicBezTo>
                      <a:pt x="4" y="352"/>
                      <a:pt x="5" y="352"/>
                      <a:pt x="5" y="353"/>
                    </a:cubicBezTo>
                    <a:cubicBezTo>
                      <a:pt x="6" y="353"/>
                      <a:pt x="7" y="355"/>
                      <a:pt x="8" y="355"/>
                    </a:cubicBezTo>
                    <a:cubicBezTo>
                      <a:pt x="8" y="356"/>
                      <a:pt x="8" y="356"/>
                      <a:pt x="9" y="356"/>
                    </a:cubicBezTo>
                    <a:cubicBezTo>
                      <a:pt x="10" y="356"/>
                      <a:pt x="10" y="357"/>
                      <a:pt x="11" y="357"/>
                    </a:cubicBezTo>
                    <a:cubicBezTo>
                      <a:pt x="12" y="357"/>
                      <a:pt x="12" y="358"/>
                      <a:pt x="13" y="358"/>
                    </a:cubicBezTo>
                    <a:cubicBezTo>
                      <a:pt x="13" y="358"/>
                      <a:pt x="13" y="357"/>
                      <a:pt x="13" y="358"/>
                    </a:cubicBezTo>
                    <a:cubicBezTo>
                      <a:pt x="14" y="358"/>
                      <a:pt x="14" y="358"/>
                      <a:pt x="14" y="358"/>
                    </a:cubicBezTo>
                    <a:cubicBezTo>
                      <a:pt x="15" y="358"/>
                      <a:pt x="15" y="358"/>
                      <a:pt x="16" y="358"/>
                    </a:cubicBezTo>
                    <a:cubicBezTo>
                      <a:pt x="17" y="358"/>
                      <a:pt x="18" y="358"/>
                      <a:pt x="18" y="358"/>
                    </a:cubicBezTo>
                    <a:cubicBezTo>
                      <a:pt x="20" y="358"/>
                      <a:pt x="22" y="358"/>
                      <a:pt x="23" y="358"/>
                    </a:cubicBezTo>
                    <a:cubicBezTo>
                      <a:pt x="25" y="358"/>
                      <a:pt x="26" y="358"/>
                      <a:pt x="27" y="358"/>
                    </a:cubicBezTo>
                    <a:cubicBezTo>
                      <a:pt x="28" y="357"/>
                      <a:pt x="28" y="357"/>
                      <a:pt x="29" y="357"/>
                    </a:cubicBezTo>
                    <a:cubicBezTo>
                      <a:pt x="29" y="357"/>
                      <a:pt x="30" y="357"/>
                      <a:pt x="30" y="357"/>
                    </a:cubicBezTo>
                    <a:cubicBezTo>
                      <a:pt x="30" y="357"/>
                      <a:pt x="31" y="356"/>
                      <a:pt x="31" y="356"/>
                    </a:cubicBezTo>
                    <a:cubicBezTo>
                      <a:pt x="32" y="356"/>
                      <a:pt x="33" y="356"/>
                      <a:pt x="33" y="355"/>
                    </a:cubicBezTo>
                    <a:cubicBezTo>
                      <a:pt x="35" y="355"/>
                      <a:pt x="35" y="354"/>
                      <a:pt x="36" y="353"/>
                    </a:cubicBezTo>
                    <a:cubicBezTo>
                      <a:pt x="37" y="352"/>
                      <a:pt x="38" y="352"/>
                      <a:pt x="39" y="351"/>
                    </a:cubicBezTo>
                    <a:cubicBezTo>
                      <a:pt x="39" y="351"/>
                      <a:pt x="40" y="351"/>
                      <a:pt x="40" y="351"/>
                    </a:cubicBezTo>
                    <a:cubicBezTo>
                      <a:pt x="40" y="351"/>
                      <a:pt x="40" y="351"/>
                      <a:pt x="40" y="351"/>
                    </a:cubicBezTo>
                    <a:cubicBezTo>
                      <a:pt x="40" y="351"/>
                      <a:pt x="40" y="350"/>
                      <a:pt x="41" y="351"/>
                    </a:cubicBezTo>
                    <a:cubicBezTo>
                      <a:pt x="41" y="350"/>
                      <a:pt x="41" y="350"/>
                      <a:pt x="41" y="350"/>
                    </a:cubicBezTo>
                    <a:cubicBezTo>
                      <a:pt x="41" y="350"/>
                      <a:pt x="41" y="350"/>
                      <a:pt x="41" y="350"/>
                    </a:cubicBezTo>
                    <a:cubicBezTo>
                      <a:pt x="42" y="349"/>
                      <a:pt x="42" y="349"/>
                      <a:pt x="43" y="350"/>
                    </a:cubicBezTo>
                    <a:cubicBezTo>
                      <a:pt x="43" y="350"/>
                      <a:pt x="43" y="349"/>
                      <a:pt x="43" y="349"/>
                    </a:cubicBezTo>
                    <a:cubicBezTo>
                      <a:pt x="43" y="349"/>
                      <a:pt x="43" y="349"/>
                      <a:pt x="43" y="349"/>
                    </a:cubicBezTo>
                    <a:cubicBezTo>
                      <a:pt x="44" y="349"/>
                      <a:pt x="44" y="349"/>
                      <a:pt x="44" y="348"/>
                    </a:cubicBezTo>
                    <a:cubicBezTo>
                      <a:pt x="45" y="348"/>
                      <a:pt x="46" y="347"/>
                      <a:pt x="47" y="347"/>
                    </a:cubicBezTo>
                    <a:cubicBezTo>
                      <a:pt x="47" y="346"/>
                      <a:pt x="48" y="346"/>
                      <a:pt x="49" y="345"/>
                    </a:cubicBezTo>
                    <a:cubicBezTo>
                      <a:pt x="51" y="344"/>
                      <a:pt x="53" y="343"/>
                      <a:pt x="55" y="342"/>
                    </a:cubicBezTo>
                    <a:cubicBezTo>
                      <a:pt x="57" y="341"/>
                      <a:pt x="59" y="339"/>
                      <a:pt x="60" y="338"/>
                    </a:cubicBezTo>
                    <a:cubicBezTo>
                      <a:pt x="61" y="337"/>
                      <a:pt x="63" y="336"/>
                      <a:pt x="64" y="335"/>
                    </a:cubicBezTo>
                    <a:cubicBezTo>
                      <a:pt x="65" y="335"/>
                      <a:pt x="65" y="335"/>
                      <a:pt x="66" y="335"/>
                    </a:cubicBezTo>
                    <a:cubicBezTo>
                      <a:pt x="67" y="334"/>
                      <a:pt x="68" y="334"/>
                      <a:pt x="69" y="333"/>
                    </a:cubicBezTo>
                    <a:cubicBezTo>
                      <a:pt x="69" y="333"/>
                      <a:pt x="69" y="333"/>
                      <a:pt x="69" y="333"/>
                    </a:cubicBezTo>
                    <a:cubicBezTo>
                      <a:pt x="69" y="333"/>
                      <a:pt x="69" y="333"/>
                      <a:pt x="69" y="333"/>
                    </a:cubicBezTo>
                    <a:cubicBezTo>
                      <a:pt x="69" y="333"/>
                      <a:pt x="69" y="333"/>
                      <a:pt x="69" y="333"/>
                    </a:cubicBezTo>
                    <a:cubicBezTo>
                      <a:pt x="70" y="333"/>
                      <a:pt x="70" y="332"/>
                      <a:pt x="70" y="332"/>
                    </a:cubicBezTo>
                    <a:cubicBezTo>
                      <a:pt x="70" y="332"/>
                      <a:pt x="70" y="332"/>
                      <a:pt x="70" y="332"/>
                    </a:cubicBezTo>
                    <a:cubicBezTo>
                      <a:pt x="71" y="332"/>
                      <a:pt x="71" y="331"/>
                      <a:pt x="72" y="331"/>
                    </a:cubicBezTo>
                    <a:cubicBezTo>
                      <a:pt x="72" y="331"/>
                      <a:pt x="73" y="331"/>
                      <a:pt x="73" y="331"/>
                    </a:cubicBezTo>
                    <a:cubicBezTo>
                      <a:pt x="75" y="330"/>
                      <a:pt x="76" y="329"/>
                      <a:pt x="77" y="328"/>
                    </a:cubicBezTo>
                    <a:cubicBezTo>
                      <a:pt x="78" y="327"/>
                      <a:pt x="80" y="326"/>
                      <a:pt x="81" y="325"/>
                    </a:cubicBezTo>
                    <a:cubicBezTo>
                      <a:pt x="87" y="322"/>
                      <a:pt x="92" y="318"/>
                      <a:pt x="98" y="315"/>
                    </a:cubicBezTo>
                    <a:cubicBezTo>
                      <a:pt x="100" y="313"/>
                      <a:pt x="102" y="312"/>
                      <a:pt x="105" y="310"/>
                    </a:cubicBezTo>
                    <a:cubicBezTo>
                      <a:pt x="106" y="309"/>
                      <a:pt x="107" y="309"/>
                      <a:pt x="108" y="308"/>
                    </a:cubicBezTo>
                    <a:cubicBezTo>
                      <a:pt x="109" y="307"/>
                      <a:pt x="110" y="307"/>
                      <a:pt x="110" y="306"/>
                    </a:cubicBezTo>
                    <a:cubicBezTo>
                      <a:pt x="110" y="307"/>
                      <a:pt x="110" y="307"/>
                      <a:pt x="109" y="308"/>
                    </a:cubicBezTo>
                    <a:cubicBezTo>
                      <a:pt x="109" y="308"/>
                      <a:pt x="108" y="310"/>
                      <a:pt x="107" y="310"/>
                    </a:cubicBezTo>
                    <a:cubicBezTo>
                      <a:pt x="107" y="310"/>
                      <a:pt x="107" y="311"/>
                      <a:pt x="107" y="311"/>
                    </a:cubicBezTo>
                    <a:cubicBezTo>
                      <a:pt x="107" y="311"/>
                      <a:pt x="107" y="311"/>
                      <a:pt x="107" y="311"/>
                    </a:cubicBezTo>
                    <a:cubicBezTo>
                      <a:pt x="107" y="311"/>
                      <a:pt x="107" y="311"/>
                      <a:pt x="107" y="311"/>
                    </a:cubicBezTo>
                    <a:cubicBezTo>
                      <a:pt x="106" y="312"/>
                      <a:pt x="106" y="312"/>
                      <a:pt x="106" y="313"/>
                    </a:cubicBezTo>
                    <a:cubicBezTo>
                      <a:pt x="105" y="314"/>
                      <a:pt x="105" y="315"/>
                      <a:pt x="104" y="316"/>
                    </a:cubicBezTo>
                    <a:cubicBezTo>
                      <a:pt x="103" y="317"/>
                      <a:pt x="103" y="318"/>
                      <a:pt x="102" y="319"/>
                    </a:cubicBezTo>
                    <a:cubicBezTo>
                      <a:pt x="101" y="320"/>
                      <a:pt x="101" y="320"/>
                      <a:pt x="101" y="321"/>
                    </a:cubicBezTo>
                    <a:cubicBezTo>
                      <a:pt x="100" y="322"/>
                      <a:pt x="100" y="322"/>
                      <a:pt x="100" y="322"/>
                    </a:cubicBezTo>
                    <a:cubicBezTo>
                      <a:pt x="100" y="323"/>
                      <a:pt x="100" y="324"/>
                      <a:pt x="99" y="325"/>
                    </a:cubicBezTo>
                    <a:cubicBezTo>
                      <a:pt x="99" y="325"/>
                      <a:pt x="99" y="325"/>
                      <a:pt x="99" y="325"/>
                    </a:cubicBezTo>
                    <a:cubicBezTo>
                      <a:pt x="99" y="325"/>
                      <a:pt x="99" y="325"/>
                      <a:pt x="99" y="325"/>
                    </a:cubicBezTo>
                    <a:cubicBezTo>
                      <a:pt x="99" y="326"/>
                      <a:pt x="99" y="326"/>
                      <a:pt x="99" y="326"/>
                    </a:cubicBezTo>
                    <a:cubicBezTo>
                      <a:pt x="98" y="326"/>
                      <a:pt x="98" y="327"/>
                      <a:pt x="98" y="327"/>
                    </a:cubicBezTo>
                    <a:cubicBezTo>
                      <a:pt x="98" y="327"/>
                      <a:pt x="98" y="327"/>
                      <a:pt x="98" y="328"/>
                    </a:cubicBezTo>
                    <a:cubicBezTo>
                      <a:pt x="98" y="328"/>
                      <a:pt x="97" y="328"/>
                      <a:pt x="97" y="329"/>
                    </a:cubicBezTo>
                    <a:cubicBezTo>
                      <a:pt x="97" y="330"/>
                      <a:pt x="97" y="331"/>
                      <a:pt x="96" y="331"/>
                    </a:cubicBezTo>
                    <a:cubicBezTo>
                      <a:pt x="96" y="332"/>
                      <a:pt x="95" y="332"/>
                      <a:pt x="95" y="333"/>
                    </a:cubicBezTo>
                    <a:cubicBezTo>
                      <a:pt x="95" y="334"/>
                      <a:pt x="95" y="334"/>
                      <a:pt x="94" y="335"/>
                    </a:cubicBezTo>
                    <a:cubicBezTo>
                      <a:pt x="94" y="337"/>
                      <a:pt x="93" y="337"/>
                      <a:pt x="92" y="339"/>
                    </a:cubicBezTo>
                    <a:cubicBezTo>
                      <a:pt x="92" y="339"/>
                      <a:pt x="92" y="340"/>
                      <a:pt x="92" y="340"/>
                    </a:cubicBezTo>
                    <a:cubicBezTo>
                      <a:pt x="92" y="341"/>
                      <a:pt x="91" y="341"/>
                      <a:pt x="91" y="342"/>
                    </a:cubicBezTo>
                    <a:cubicBezTo>
                      <a:pt x="91" y="342"/>
                      <a:pt x="92" y="343"/>
                      <a:pt x="92" y="343"/>
                    </a:cubicBezTo>
                    <a:cubicBezTo>
                      <a:pt x="91" y="343"/>
                      <a:pt x="91" y="343"/>
                      <a:pt x="91" y="344"/>
                    </a:cubicBezTo>
                    <a:cubicBezTo>
                      <a:pt x="91" y="344"/>
                      <a:pt x="91" y="345"/>
                      <a:pt x="91" y="345"/>
                    </a:cubicBezTo>
                    <a:cubicBezTo>
                      <a:pt x="90" y="346"/>
                      <a:pt x="90" y="346"/>
                      <a:pt x="90" y="347"/>
                    </a:cubicBezTo>
                    <a:cubicBezTo>
                      <a:pt x="90" y="348"/>
                      <a:pt x="90" y="348"/>
                      <a:pt x="90" y="349"/>
                    </a:cubicBezTo>
                    <a:cubicBezTo>
                      <a:pt x="90" y="349"/>
                      <a:pt x="89" y="349"/>
                      <a:pt x="89" y="350"/>
                    </a:cubicBezTo>
                    <a:cubicBezTo>
                      <a:pt x="89" y="350"/>
                      <a:pt x="89" y="351"/>
                      <a:pt x="89" y="352"/>
                    </a:cubicBezTo>
                    <a:cubicBezTo>
                      <a:pt x="89" y="352"/>
                      <a:pt x="88" y="353"/>
                      <a:pt x="88" y="353"/>
                    </a:cubicBezTo>
                    <a:cubicBezTo>
                      <a:pt x="88" y="354"/>
                      <a:pt x="88" y="354"/>
                      <a:pt x="88" y="354"/>
                    </a:cubicBezTo>
                    <a:cubicBezTo>
                      <a:pt x="88" y="354"/>
                      <a:pt x="89" y="355"/>
                      <a:pt x="89" y="355"/>
                    </a:cubicBezTo>
                    <a:cubicBezTo>
                      <a:pt x="89" y="355"/>
                      <a:pt x="88" y="355"/>
                      <a:pt x="88" y="356"/>
                    </a:cubicBezTo>
                    <a:cubicBezTo>
                      <a:pt x="88" y="356"/>
                      <a:pt x="88" y="356"/>
                      <a:pt x="88" y="356"/>
                    </a:cubicBezTo>
                    <a:cubicBezTo>
                      <a:pt x="88" y="357"/>
                      <a:pt x="88" y="358"/>
                      <a:pt x="88" y="358"/>
                    </a:cubicBezTo>
                    <a:cubicBezTo>
                      <a:pt x="88" y="358"/>
                      <a:pt x="88" y="358"/>
                      <a:pt x="88" y="357"/>
                    </a:cubicBezTo>
                    <a:cubicBezTo>
                      <a:pt x="88" y="360"/>
                      <a:pt x="88" y="362"/>
                      <a:pt x="88" y="365"/>
                    </a:cubicBezTo>
                    <a:cubicBezTo>
                      <a:pt x="88" y="365"/>
                      <a:pt x="89" y="366"/>
                      <a:pt x="89" y="367"/>
                    </a:cubicBezTo>
                    <a:cubicBezTo>
                      <a:pt x="89" y="367"/>
                      <a:pt x="90" y="367"/>
                      <a:pt x="90" y="367"/>
                    </a:cubicBezTo>
                    <a:cubicBezTo>
                      <a:pt x="90" y="367"/>
                      <a:pt x="90" y="368"/>
                      <a:pt x="90" y="369"/>
                    </a:cubicBezTo>
                    <a:cubicBezTo>
                      <a:pt x="90" y="369"/>
                      <a:pt x="90" y="369"/>
                      <a:pt x="90" y="369"/>
                    </a:cubicBezTo>
                    <a:cubicBezTo>
                      <a:pt x="90" y="370"/>
                      <a:pt x="91" y="371"/>
                      <a:pt x="91" y="371"/>
                    </a:cubicBezTo>
                    <a:cubicBezTo>
                      <a:pt x="91" y="372"/>
                      <a:pt x="91" y="373"/>
                      <a:pt x="91" y="374"/>
                    </a:cubicBezTo>
                    <a:cubicBezTo>
                      <a:pt x="91" y="374"/>
                      <a:pt x="92" y="374"/>
                      <a:pt x="92" y="375"/>
                    </a:cubicBezTo>
                    <a:cubicBezTo>
                      <a:pt x="93" y="375"/>
                      <a:pt x="94" y="376"/>
                      <a:pt x="94" y="377"/>
                    </a:cubicBezTo>
                    <a:cubicBezTo>
                      <a:pt x="95" y="377"/>
                      <a:pt x="95" y="377"/>
                      <a:pt x="95" y="378"/>
                    </a:cubicBezTo>
                    <a:cubicBezTo>
                      <a:pt x="95" y="378"/>
                      <a:pt x="95" y="378"/>
                      <a:pt x="96" y="378"/>
                    </a:cubicBezTo>
                    <a:cubicBezTo>
                      <a:pt x="96" y="379"/>
                      <a:pt x="96" y="379"/>
                      <a:pt x="97" y="379"/>
                    </a:cubicBezTo>
                    <a:cubicBezTo>
                      <a:pt x="97" y="379"/>
                      <a:pt x="97" y="380"/>
                      <a:pt x="98" y="380"/>
                    </a:cubicBezTo>
                    <a:cubicBezTo>
                      <a:pt x="98" y="380"/>
                      <a:pt x="99" y="380"/>
                      <a:pt x="99" y="380"/>
                    </a:cubicBezTo>
                    <a:cubicBezTo>
                      <a:pt x="100" y="382"/>
                      <a:pt x="101" y="381"/>
                      <a:pt x="102" y="382"/>
                    </a:cubicBezTo>
                    <a:cubicBezTo>
                      <a:pt x="102" y="382"/>
                      <a:pt x="102" y="382"/>
                      <a:pt x="102" y="383"/>
                    </a:cubicBezTo>
                    <a:cubicBezTo>
                      <a:pt x="103" y="383"/>
                      <a:pt x="103" y="383"/>
                      <a:pt x="103" y="383"/>
                    </a:cubicBezTo>
                    <a:cubicBezTo>
                      <a:pt x="104" y="383"/>
                      <a:pt x="104" y="383"/>
                      <a:pt x="104" y="383"/>
                    </a:cubicBezTo>
                    <a:cubicBezTo>
                      <a:pt x="105" y="383"/>
                      <a:pt x="105" y="383"/>
                      <a:pt x="105" y="383"/>
                    </a:cubicBezTo>
                    <a:cubicBezTo>
                      <a:pt x="105" y="384"/>
                      <a:pt x="106" y="384"/>
                      <a:pt x="106" y="384"/>
                    </a:cubicBezTo>
                    <a:cubicBezTo>
                      <a:pt x="106" y="385"/>
                      <a:pt x="108" y="385"/>
                      <a:pt x="108" y="385"/>
                    </a:cubicBezTo>
                    <a:cubicBezTo>
                      <a:pt x="109" y="385"/>
                      <a:pt x="109" y="385"/>
                      <a:pt x="110" y="385"/>
                    </a:cubicBezTo>
                    <a:cubicBezTo>
                      <a:pt x="111" y="385"/>
                      <a:pt x="112" y="386"/>
                      <a:pt x="113" y="386"/>
                    </a:cubicBezTo>
                    <a:cubicBezTo>
                      <a:pt x="115" y="386"/>
                      <a:pt x="117" y="386"/>
                      <a:pt x="119" y="386"/>
                    </a:cubicBezTo>
                    <a:cubicBezTo>
                      <a:pt x="119" y="385"/>
                      <a:pt x="121" y="385"/>
                      <a:pt x="122" y="386"/>
                    </a:cubicBezTo>
                    <a:cubicBezTo>
                      <a:pt x="122" y="385"/>
                      <a:pt x="122" y="385"/>
                      <a:pt x="122" y="385"/>
                    </a:cubicBezTo>
                    <a:cubicBezTo>
                      <a:pt x="124" y="385"/>
                      <a:pt x="126" y="385"/>
                      <a:pt x="128" y="385"/>
                    </a:cubicBezTo>
                    <a:cubicBezTo>
                      <a:pt x="129" y="384"/>
                      <a:pt x="130" y="384"/>
                      <a:pt x="131" y="383"/>
                    </a:cubicBezTo>
                    <a:cubicBezTo>
                      <a:pt x="132" y="383"/>
                      <a:pt x="133" y="383"/>
                      <a:pt x="134" y="383"/>
                    </a:cubicBezTo>
                    <a:cubicBezTo>
                      <a:pt x="135" y="382"/>
                      <a:pt x="136" y="382"/>
                      <a:pt x="137" y="382"/>
                    </a:cubicBezTo>
                    <a:cubicBezTo>
                      <a:pt x="138" y="381"/>
                      <a:pt x="139" y="381"/>
                      <a:pt x="139" y="380"/>
                    </a:cubicBezTo>
                    <a:cubicBezTo>
                      <a:pt x="141" y="379"/>
                      <a:pt x="143" y="379"/>
                      <a:pt x="144" y="379"/>
                    </a:cubicBezTo>
                    <a:cubicBezTo>
                      <a:pt x="146" y="379"/>
                      <a:pt x="147" y="378"/>
                      <a:pt x="148" y="377"/>
                    </a:cubicBezTo>
                    <a:cubicBezTo>
                      <a:pt x="148" y="376"/>
                      <a:pt x="149" y="376"/>
                      <a:pt x="150" y="375"/>
                    </a:cubicBezTo>
                    <a:cubicBezTo>
                      <a:pt x="150" y="375"/>
                      <a:pt x="151" y="375"/>
                      <a:pt x="152" y="375"/>
                    </a:cubicBezTo>
                    <a:cubicBezTo>
                      <a:pt x="152" y="375"/>
                      <a:pt x="153" y="375"/>
                      <a:pt x="153" y="374"/>
                    </a:cubicBezTo>
                    <a:cubicBezTo>
                      <a:pt x="153" y="374"/>
                      <a:pt x="153" y="374"/>
                      <a:pt x="154" y="374"/>
                    </a:cubicBezTo>
                    <a:cubicBezTo>
                      <a:pt x="154" y="374"/>
                      <a:pt x="155" y="374"/>
                      <a:pt x="155" y="373"/>
                    </a:cubicBezTo>
                    <a:cubicBezTo>
                      <a:pt x="157" y="373"/>
                      <a:pt x="158" y="372"/>
                      <a:pt x="159" y="371"/>
                    </a:cubicBezTo>
                    <a:cubicBezTo>
                      <a:pt x="162" y="369"/>
                      <a:pt x="165" y="368"/>
                      <a:pt x="168" y="367"/>
                    </a:cubicBezTo>
                    <a:cubicBezTo>
                      <a:pt x="169" y="366"/>
                      <a:pt x="171" y="364"/>
                      <a:pt x="173" y="363"/>
                    </a:cubicBezTo>
                    <a:cubicBezTo>
                      <a:pt x="175" y="362"/>
                      <a:pt x="177" y="361"/>
                      <a:pt x="179" y="360"/>
                    </a:cubicBezTo>
                    <a:cubicBezTo>
                      <a:pt x="182" y="359"/>
                      <a:pt x="184" y="357"/>
                      <a:pt x="186" y="356"/>
                    </a:cubicBezTo>
                    <a:cubicBezTo>
                      <a:pt x="188" y="355"/>
                      <a:pt x="191" y="353"/>
                      <a:pt x="193" y="352"/>
                    </a:cubicBezTo>
                    <a:cubicBezTo>
                      <a:pt x="197" y="350"/>
                      <a:pt x="204" y="347"/>
                      <a:pt x="204" y="343"/>
                    </a:cubicBezTo>
                    <a:cubicBezTo>
                      <a:pt x="205" y="343"/>
                      <a:pt x="206" y="343"/>
                      <a:pt x="206" y="343"/>
                    </a:cubicBezTo>
                    <a:cubicBezTo>
                      <a:pt x="207" y="342"/>
                      <a:pt x="207" y="340"/>
                      <a:pt x="207" y="339"/>
                    </a:cubicBezTo>
                    <a:cubicBezTo>
                      <a:pt x="208" y="340"/>
                      <a:pt x="210" y="340"/>
                      <a:pt x="211" y="341"/>
                    </a:cubicBezTo>
                    <a:cubicBezTo>
                      <a:pt x="211" y="341"/>
                      <a:pt x="211" y="340"/>
                      <a:pt x="211" y="340"/>
                    </a:cubicBezTo>
                    <a:cubicBezTo>
                      <a:pt x="212" y="340"/>
                      <a:pt x="212" y="340"/>
                      <a:pt x="213" y="340"/>
                    </a:cubicBezTo>
                    <a:cubicBezTo>
                      <a:pt x="213" y="339"/>
                      <a:pt x="213" y="338"/>
                      <a:pt x="213" y="337"/>
                    </a:cubicBezTo>
                    <a:cubicBezTo>
                      <a:pt x="214" y="337"/>
                      <a:pt x="215" y="338"/>
                      <a:pt x="216" y="338"/>
                    </a:cubicBezTo>
                    <a:cubicBezTo>
                      <a:pt x="216" y="338"/>
                      <a:pt x="217" y="336"/>
                      <a:pt x="217" y="335"/>
                    </a:cubicBezTo>
                    <a:cubicBezTo>
                      <a:pt x="217" y="337"/>
                      <a:pt x="231" y="329"/>
                      <a:pt x="232" y="328"/>
                    </a:cubicBezTo>
                    <a:cubicBezTo>
                      <a:pt x="233" y="327"/>
                      <a:pt x="234" y="326"/>
                      <a:pt x="235" y="326"/>
                    </a:cubicBezTo>
                    <a:cubicBezTo>
                      <a:pt x="235" y="326"/>
                      <a:pt x="235" y="326"/>
                      <a:pt x="235" y="326"/>
                    </a:cubicBezTo>
                    <a:cubicBezTo>
                      <a:pt x="236" y="326"/>
                      <a:pt x="236" y="326"/>
                      <a:pt x="236" y="326"/>
                    </a:cubicBezTo>
                    <a:cubicBezTo>
                      <a:pt x="236" y="326"/>
                      <a:pt x="236" y="325"/>
                      <a:pt x="236" y="325"/>
                    </a:cubicBezTo>
                    <a:cubicBezTo>
                      <a:pt x="237" y="325"/>
                      <a:pt x="237" y="325"/>
                      <a:pt x="237" y="325"/>
                    </a:cubicBezTo>
                    <a:cubicBezTo>
                      <a:pt x="237" y="324"/>
                      <a:pt x="238" y="324"/>
                      <a:pt x="238" y="324"/>
                    </a:cubicBezTo>
                    <a:cubicBezTo>
                      <a:pt x="238" y="324"/>
                      <a:pt x="239" y="324"/>
                      <a:pt x="239" y="324"/>
                    </a:cubicBezTo>
                    <a:cubicBezTo>
                      <a:pt x="239" y="324"/>
                      <a:pt x="239" y="323"/>
                      <a:pt x="239" y="323"/>
                    </a:cubicBezTo>
                    <a:cubicBezTo>
                      <a:pt x="239" y="323"/>
                      <a:pt x="240" y="323"/>
                      <a:pt x="240" y="323"/>
                    </a:cubicBezTo>
                    <a:cubicBezTo>
                      <a:pt x="241" y="322"/>
                      <a:pt x="242" y="322"/>
                      <a:pt x="243" y="321"/>
                    </a:cubicBezTo>
                    <a:cubicBezTo>
                      <a:pt x="243" y="321"/>
                      <a:pt x="244" y="320"/>
                      <a:pt x="244" y="320"/>
                    </a:cubicBezTo>
                    <a:cubicBezTo>
                      <a:pt x="245" y="320"/>
                      <a:pt x="246" y="319"/>
                      <a:pt x="246" y="319"/>
                    </a:cubicBezTo>
                    <a:cubicBezTo>
                      <a:pt x="248" y="318"/>
                      <a:pt x="249" y="318"/>
                      <a:pt x="250" y="316"/>
                    </a:cubicBezTo>
                    <a:cubicBezTo>
                      <a:pt x="251" y="316"/>
                      <a:pt x="252" y="315"/>
                      <a:pt x="253" y="315"/>
                    </a:cubicBezTo>
                    <a:cubicBezTo>
                      <a:pt x="254" y="314"/>
                      <a:pt x="256" y="313"/>
                      <a:pt x="257" y="312"/>
                    </a:cubicBezTo>
                    <a:cubicBezTo>
                      <a:pt x="259" y="311"/>
                      <a:pt x="260" y="309"/>
                      <a:pt x="262" y="308"/>
                    </a:cubicBezTo>
                    <a:cubicBezTo>
                      <a:pt x="263" y="307"/>
                      <a:pt x="265" y="308"/>
                      <a:pt x="267" y="307"/>
                    </a:cubicBezTo>
                    <a:cubicBezTo>
                      <a:pt x="269" y="306"/>
                      <a:pt x="270" y="303"/>
                      <a:pt x="272" y="302"/>
                    </a:cubicBezTo>
                    <a:cubicBezTo>
                      <a:pt x="275" y="301"/>
                      <a:pt x="276" y="301"/>
                      <a:pt x="279" y="299"/>
                    </a:cubicBezTo>
                    <a:cubicBezTo>
                      <a:pt x="280" y="297"/>
                      <a:pt x="282" y="297"/>
                      <a:pt x="283" y="295"/>
                    </a:cubicBezTo>
                    <a:cubicBezTo>
                      <a:pt x="287" y="294"/>
                      <a:pt x="289" y="290"/>
                      <a:pt x="293" y="288"/>
                    </a:cubicBezTo>
                    <a:cubicBezTo>
                      <a:pt x="295" y="287"/>
                      <a:pt x="297" y="286"/>
                      <a:pt x="298" y="285"/>
                    </a:cubicBezTo>
                    <a:cubicBezTo>
                      <a:pt x="301" y="282"/>
                      <a:pt x="305" y="279"/>
                      <a:pt x="308" y="276"/>
                    </a:cubicBezTo>
                    <a:cubicBezTo>
                      <a:pt x="322" y="262"/>
                      <a:pt x="317" y="254"/>
                      <a:pt x="317" y="254"/>
                    </a:cubicBezTo>
                    <a:cubicBezTo>
                      <a:pt x="313" y="250"/>
                      <a:pt x="309" y="252"/>
                      <a:pt x="304" y="253"/>
                    </a:cubicBezTo>
                    <a:cubicBezTo>
                      <a:pt x="304" y="253"/>
                      <a:pt x="301" y="254"/>
                      <a:pt x="301" y="255"/>
                    </a:cubicBezTo>
                    <a:cubicBezTo>
                      <a:pt x="301" y="255"/>
                      <a:pt x="301" y="255"/>
                      <a:pt x="301" y="255"/>
                    </a:cubicBezTo>
                    <a:cubicBezTo>
                      <a:pt x="300" y="255"/>
                      <a:pt x="299" y="256"/>
                      <a:pt x="299" y="256"/>
                    </a:cubicBezTo>
                    <a:cubicBezTo>
                      <a:pt x="299" y="257"/>
                      <a:pt x="298" y="258"/>
                      <a:pt x="298" y="258"/>
                    </a:cubicBezTo>
                    <a:cubicBezTo>
                      <a:pt x="297" y="258"/>
                      <a:pt x="297" y="258"/>
                      <a:pt x="297" y="258"/>
                    </a:cubicBezTo>
                    <a:cubicBezTo>
                      <a:pt x="296" y="259"/>
                      <a:pt x="296" y="259"/>
                      <a:pt x="295" y="260"/>
                    </a:cubicBezTo>
                    <a:cubicBezTo>
                      <a:pt x="295" y="260"/>
                      <a:pt x="294" y="261"/>
                      <a:pt x="294" y="262"/>
                    </a:cubicBezTo>
                    <a:cubicBezTo>
                      <a:pt x="293" y="262"/>
                      <a:pt x="293" y="262"/>
                      <a:pt x="292" y="261"/>
                    </a:cubicBezTo>
                    <a:cubicBezTo>
                      <a:pt x="292" y="262"/>
                      <a:pt x="292" y="262"/>
                      <a:pt x="291" y="263"/>
                    </a:cubicBezTo>
                    <a:cubicBezTo>
                      <a:pt x="291" y="263"/>
                      <a:pt x="291" y="263"/>
                      <a:pt x="291" y="263"/>
                    </a:cubicBezTo>
                    <a:cubicBezTo>
                      <a:pt x="291" y="263"/>
                      <a:pt x="290" y="266"/>
                      <a:pt x="290" y="264"/>
                    </a:cubicBezTo>
                    <a:cubicBezTo>
                      <a:pt x="289" y="264"/>
                      <a:pt x="289" y="265"/>
                      <a:pt x="288" y="265"/>
                    </a:cubicBezTo>
                    <a:cubicBezTo>
                      <a:pt x="288" y="264"/>
                      <a:pt x="288" y="264"/>
                      <a:pt x="288" y="264"/>
                    </a:cubicBezTo>
                    <a:cubicBezTo>
                      <a:pt x="287" y="264"/>
                      <a:pt x="287" y="265"/>
                      <a:pt x="287" y="265"/>
                    </a:cubicBezTo>
                    <a:cubicBezTo>
                      <a:pt x="287" y="265"/>
                      <a:pt x="287" y="265"/>
                      <a:pt x="286" y="265"/>
                    </a:cubicBezTo>
                    <a:cubicBezTo>
                      <a:pt x="286" y="266"/>
                      <a:pt x="286" y="267"/>
                      <a:pt x="284" y="267"/>
                    </a:cubicBezTo>
                    <a:cubicBezTo>
                      <a:pt x="284" y="267"/>
                      <a:pt x="283" y="267"/>
                      <a:pt x="282" y="267"/>
                    </a:cubicBezTo>
                    <a:cubicBezTo>
                      <a:pt x="281" y="268"/>
                      <a:pt x="279" y="270"/>
                      <a:pt x="278" y="271"/>
                    </a:cubicBezTo>
                    <a:cubicBezTo>
                      <a:pt x="276" y="273"/>
                      <a:pt x="274" y="273"/>
                      <a:pt x="273" y="274"/>
                    </a:cubicBezTo>
                    <a:cubicBezTo>
                      <a:pt x="272" y="275"/>
                      <a:pt x="271" y="275"/>
                      <a:pt x="270" y="276"/>
                    </a:cubicBezTo>
                    <a:cubicBezTo>
                      <a:pt x="270" y="276"/>
                      <a:pt x="269" y="277"/>
                      <a:pt x="268" y="277"/>
                    </a:cubicBezTo>
                    <a:cubicBezTo>
                      <a:pt x="265" y="278"/>
                      <a:pt x="263" y="280"/>
                      <a:pt x="261" y="282"/>
                    </a:cubicBezTo>
                    <a:cubicBezTo>
                      <a:pt x="260" y="283"/>
                      <a:pt x="260" y="283"/>
                      <a:pt x="260" y="283"/>
                    </a:cubicBezTo>
                    <a:cubicBezTo>
                      <a:pt x="259" y="284"/>
                      <a:pt x="258" y="284"/>
                      <a:pt x="257" y="284"/>
                    </a:cubicBezTo>
                    <a:cubicBezTo>
                      <a:pt x="257" y="284"/>
                      <a:pt x="256" y="285"/>
                      <a:pt x="255" y="286"/>
                    </a:cubicBezTo>
                    <a:cubicBezTo>
                      <a:pt x="255" y="286"/>
                      <a:pt x="255" y="286"/>
                      <a:pt x="254" y="287"/>
                    </a:cubicBezTo>
                    <a:cubicBezTo>
                      <a:pt x="254" y="287"/>
                      <a:pt x="254" y="287"/>
                      <a:pt x="253" y="287"/>
                    </a:cubicBezTo>
                    <a:cubicBezTo>
                      <a:pt x="253" y="287"/>
                      <a:pt x="253" y="288"/>
                      <a:pt x="253" y="288"/>
                    </a:cubicBezTo>
                    <a:cubicBezTo>
                      <a:pt x="253" y="288"/>
                      <a:pt x="252" y="288"/>
                      <a:pt x="252" y="288"/>
                    </a:cubicBezTo>
                    <a:cubicBezTo>
                      <a:pt x="252" y="288"/>
                      <a:pt x="252" y="288"/>
                      <a:pt x="251" y="288"/>
                    </a:cubicBezTo>
                    <a:cubicBezTo>
                      <a:pt x="251" y="288"/>
                      <a:pt x="251" y="288"/>
                      <a:pt x="251" y="288"/>
                    </a:cubicBezTo>
                    <a:cubicBezTo>
                      <a:pt x="251" y="289"/>
                      <a:pt x="250" y="289"/>
                      <a:pt x="249" y="290"/>
                    </a:cubicBezTo>
                    <a:cubicBezTo>
                      <a:pt x="249" y="290"/>
                      <a:pt x="246" y="292"/>
                      <a:pt x="246" y="291"/>
                    </a:cubicBezTo>
                    <a:cubicBezTo>
                      <a:pt x="246" y="292"/>
                      <a:pt x="245" y="293"/>
                      <a:pt x="244" y="293"/>
                    </a:cubicBezTo>
                    <a:cubicBezTo>
                      <a:pt x="244" y="293"/>
                      <a:pt x="244" y="294"/>
                      <a:pt x="243" y="294"/>
                    </a:cubicBezTo>
                    <a:cubicBezTo>
                      <a:pt x="243" y="294"/>
                      <a:pt x="242" y="294"/>
                      <a:pt x="242" y="295"/>
                    </a:cubicBezTo>
                    <a:cubicBezTo>
                      <a:pt x="242" y="295"/>
                      <a:pt x="241" y="295"/>
                      <a:pt x="241" y="295"/>
                    </a:cubicBezTo>
                    <a:cubicBezTo>
                      <a:pt x="241" y="295"/>
                      <a:pt x="241" y="295"/>
                      <a:pt x="241" y="295"/>
                    </a:cubicBezTo>
                    <a:cubicBezTo>
                      <a:pt x="241" y="295"/>
                      <a:pt x="241" y="295"/>
                      <a:pt x="241" y="295"/>
                    </a:cubicBezTo>
                    <a:cubicBezTo>
                      <a:pt x="241" y="295"/>
                      <a:pt x="240" y="296"/>
                      <a:pt x="240" y="296"/>
                    </a:cubicBezTo>
                    <a:cubicBezTo>
                      <a:pt x="239" y="296"/>
                      <a:pt x="239" y="297"/>
                      <a:pt x="238" y="297"/>
                    </a:cubicBezTo>
                    <a:cubicBezTo>
                      <a:pt x="238" y="297"/>
                      <a:pt x="237" y="298"/>
                      <a:pt x="236" y="298"/>
                    </a:cubicBezTo>
                    <a:cubicBezTo>
                      <a:pt x="235" y="299"/>
                      <a:pt x="233" y="300"/>
                      <a:pt x="231" y="301"/>
                    </a:cubicBezTo>
                    <a:cubicBezTo>
                      <a:pt x="231" y="301"/>
                      <a:pt x="231" y="301"/>
                      <a:pt x="231" y="302"/>
                    </a:cubicBezTo>
                    <a:cubicBezTo>
                      <a:pt x="230" y="302"/>
                      <a:pt x="230" y="302"/>
                      <a:pt x="230" y="303"/>
                    </a:cubicBezTo>
                    <a:cubicBezTo>
                      <a:pt x="229" y="303"/>
                      <a:pt x="229" y="303"/>
                      <a:pt x="229" y="303"/>
                    </a:cubicBezTo>
                    <a:cubicBezTo>
                      <a:pt x="229" y="303"/>
                      <a:pt x="228" y="303"/>
                      <a:pt x="228" y="303"/>
                    </a:cubicBezTo>
                    <a:cubicBezTo>
                      <a:pt x="228" y="303"/>
                      <a:pt x="228" y="304"/>
                      <a:pt x="228" y="304"/>
                    </a:cubicBezTo>
                    <a:cubicBezTo>
                      <a:pt x="227" y="304"/>
                      <a:pt x="227" y="304"/>
                      <a:pt x="227" y="305"/>
                    </a:cubicBezTo>
                    <a:cubicBezTo>
                      <a:pt x="226" y="306"/>
                      <a:pt x="227" y="305"/>
                      <a:pt x="226" y="306"/>
                    </a:cubicBezTo>
                    <a:cubicBezTo>
                      <a:pt x="225" y="306"/>
                      <a:pt x="225" y="306"/>
                      <a:pt x="224" y="306"/>
                    </a:cubicBezTo>
                    <a:cubicBezTo>
                      <a:pt x="223" y="307"/>
                      <a:pt x="222" y="307"/>
                      <a:pt x="221" y="308"/>
                    </a:cubicBezTo>
                    <a:cubicBezTo>
                      <a:pt x="221" y="308"/>
                      <a:pt x="220" y="308"/>
                      <a:pt x="220" y="309"/>
                    </a:cubicBezTo>
                    <a:cubicBezTo>
                      <a:pt x="219" y="309"/>
                      <a:pt x="219" y="310"/>
                      <a:pt x="219" y="310"/>
                    </a:cubicBezTo>
                    <a:cubicBezTo>
                      <a:pt x="218" y="310"/>
                      <a:pt x="218" y="310"/>
                      <a:pt x="217" y="311"/>
                    </a:cubicBezTo>
                    <a:cubicBezTo>
                      <a:pt x="216" y="312"/>
                      <a:pt x="215" y="312"/>
                      <a:pt x="213" y="313"/>
                    </a:cubicBezTo>
                    <a:cubicBezTo>
                      <a:pt x="212" y="313"/>
                      <a:pt x="212" y="314"/>
                      <a:pt x="211" y="315"/>
                    </a:cubicBezTo>
                    <a:cubicBezTo>
                      <a:pt x="210" y="315"/>
                      <a:pt x="210" y="315"/>
                      <a:pt x="209" y="316"/>
                    </a:cubicBezTo>
                    <a:cubicBezTo>
                      <a:pt x="209" y="316"/>
                      <a:pt x="208" y="317"/>
                      <a:pt x="208" y="317"/>
                    </a:cubicBezTo>
                    <a:cubicBezTo>
                      <a:pt x="207" y="318"/>
                      <a:pt x="205" y="319"/>
                      <a:pt x="204" y="320"/>
                    </a:cubicBezTo>
                    <a:cubicBezTo>
                      <a:pt x="203" y="320"/>
                      <a:pt x="203" y="320"/>
                      <a:pt x="202" y="320"/>
                    </a:cubicBezTo>
                    <a:cubicBezTo>
                      <a:pt x="202" y="321"/>
                      <a:pt x="202" y="321"/>
                      <a:pt x="201" y="321"/>
                    </a:cubicBezTo>
                    <a:cubicBezTo>
                      <a:pt x="201" y="321"/>
                      <a:pt x="200" y="322"/>
                      <a:pt x="200" y="322"/>
                    </a:cubicBezTo>
                    <a:cubicBezTo>
                      <a:pt x="199" y="323"/>
                      <a:pt x="197" y="323"/>
                      <a:pt x="196" y="324"/>
                    </a:cubicBezTo>
                    <a:cubicBezTo>
                      <a:pt x="196" y="324"/>
                      <a:pt x="196" y="325"/>
                      <a:pt x="196" y="325"/>
                    </a:cubicBezTo>
                    <a:cubicBezTo>
                      <a:pt x="196" y="325"/>
                      <a:pt x="195" y="325"/>
                      <a:pt x="195" y="325"/>
                    </a:cubicBezTo>
                    <a:cubicBezTo>
                      <a:pt x="194" y="326"/>
                      <a:pt x="195" y="326"/>
                      <a:pt x="194" y="326"/>
                    </a:cubicBezTo>
                    <a:cubicBezTo>
                      <a:pt x="193" y="327"/>
                      <a:pt x="193" y="327"/>
                      <a:pt x="192" y="327"/>
                    </a:cubicBezTo>
                    <a:cubicBezTo>
                      <a:pt x="190" y="327"/>
                      <a:pt x="187" y="329"/>
                      <a:pt x="185" y="331"/>
                    </a:cubicBezTo>
                    <a:cubicBezTo>
                      <a:pt x="184" y="331"/>
                      <a:pt x="182" y="333"/>
                      <a:pt x="181" y="333"/>
                    </a:cubicBezTo>
                    <a:cubicBezTo>
                      <a:pt x="180" y="334"/>
                      <a:pt x="178" y="334"/>
                      <a:pt x="177" y="335"/>
                    </a:cubicBezTo>
                    <a:cubicBezTo>
                      <a:pt x="176" y="335"/>
                      <a:pt x="176" y="337"/>
                      <a:pt x="174" y="338"/>
                    </a:cubicBezTo>
                    <a:cubicBezTo>
                      <a:pt x="173" y="339"/>
                      <a:pt x="171" y="340"/>
                      <a:pt x="169" y="341"/>
                    </a:cubicBezTo>
                    <a:cubicBezTo>
                      <a:pt x="167" y="342"/>
                      <a:pt x="166" y="344"/>
                      <a:pt x="165" y="345"/>
                    </a:cubicBezTo>
                    <a:cubicBezTo>
                      <a:pt x="164" y="345"/>
                      <a:pt x="163" y="345"/>
                      <a:pt x="163" y="346"/>
                    </a:cubicBezTo>
                    <a:cubicBezTo>
                      <a:pt x="162" y="346"/>
                      <a:pt x="162" y="348"/>
                      <a:pt x="162" y="348"/>
                    </a:cubicBezTo>
                    <a:cubicBezTo>
                      <a:pt x="161" y="349"/>
                      <a:pt x="159" y="348"/>
                      <a:pt x="158" y="348"/>
                    </a:cubicBezTo>
                    <a:cubicBezTo>
                      <a:pt x="157" y="349"/>
                      <a:pt x="157" y="349"/>
                      <a:pt x="157" y="350"/>
                    </a:cubicBezTo>
                    <a:cubicBezTo>
                      <a:pt x="155" y="351"/>
                      <a:pt x="153" y="352"/>
                      <a:pt x="152" y="353"/>
                    </a:cubicBezTo>
                    <a:cubicBezTo>
                      <a:pt x="151" y="355"/>
                      <a:pt x="149" y="356"/>
                      <a:pt x="149" y="357"/>
                    </a:cubicBezTo>
                    <a:cubicBezTo>
                      <a:pt x="147" y="357"/>
                      <a:pt x="146" y="357"/>
                      <a:pt x="145" y="357"/>
                    </a:cubicBezTo>
                    <a:cubicBezTo>
                      <a:pt x="144" y="357"/>
                      <a:pt x="144" y="358"/>
                      <a:pt x="143" y="358"/>
                    </a:cubicBezTo>
                    <a:cubicBezTo>
                      <a:pt x="143" y="359"/>
                      <a:pt x="142" y="359"/>
                      <a:pt x="141" y="359"/>
                    </a:cubicBezTo>
                    <a:cubicBezTo>
                      <a:pt x="141" y="359"/>
                      <a:pt x="141" y="360"/>
                      <a:pt x="140" y="361"/>
                    </a:cubicBezTo>
                    <a:cubicBezTo>
                      <a:pt x="140" y="361"/>
                      <a:pt x="138" y="361"/>
                      <a:pt x="138" y="361"/>
                    </a:cubicBezTo>
                    <a:cubicBezTo>
                      <a:pt x="137" y="361"/>
                      <a:pt x="137" y="362"/>
                      <a:pt x="137" y="363"/>
                    </a:cubicBezTo>
                    <a:cubicBezTo>
                      <a:pt x="136" y="363"/>
                      <a:pt x="135" y="363"/>
                      <a:pt x="135" y="365"/>
                    </a:cubicBezTo>
                    <a:cubicBezTo>
                      <a:pt x="134" y="365"/>
                      <a:pt x="133" y="365"/>
                      <a:pt x="132" y="365"/>
                    </a:cubicBezTo>
                    <a:cubicBezTo>
                      <a:pt x="133" y="367"/>
                      <a:pt x="130" y="367"/>
                      <a:pt x="129" y="367"/>
                    </a:cubicBezTo>
                    <a:cubicBezTo>
                      <a:pt x="129" y="369"/>
                      <a:pt x="126" y="369"/>
                      <a:pt x="126" y="371"/>
                    </a:cubicBezTo>
                    <a:cubicBezTo>
                      <a:pt x="123" y="371"/>
                      <a:pt x="121" y="373"/>
                      <a:pt x="118" y="373"/>
                    </a:cubicBezTo>
                    <a:cubicBezTo>
                      <a:pt x="114" y="374"/>
                      <a:pt x="112" y="373"/>
                      <a:pt x="108" y="373"/>
                    </a:cubicBezTo>
                    <a:cubicBezTo>
                      <a:pt x="108" y="372"/>
                      <a:pt x="109" y="372"/>
                      <a:pt x="109" y="372"/>
                    </a:cubicBezTo>
                    <a:cubicBezTo>
                      <a:pt x="108" y="372"/>
                      <a:pt x="108" y="371"/>
                      <a:pt x="107" y="371"/>
                    </a:cubicBezTo>
                    <a:cubicBezTo>
                      <a:pt x="107" y="370"/>
                      <a:pt x="108" y="370"/>
                      <a:pt x="107" y="369"/>
                    </a:cubicBezTo>
                    <a:cubicBezTo>
                      <a:pt x="107" y="369"/>
                      <a:pt x="108" y="368"/>
                      <a:pt x="108" y="368"/>
                    </a:cubicBezTo>
                    <a:cubicBezTo>
                      <a:pt x="105" y="365"/>
                      <a:pt x="113" y="360"/>
                      <a:pt x="110" y="357"/>
                    </a:cubicBezTo>
                    <a:cubicBezTo>
                      <a:pt x="111" y="357"/>
                      <a:pt x="111" y="356"/>
                      <a:pt x="112" y="356"/>
                    </a:cubicBezTo>
                    <a:cubicBezTo>
                      <a:pt x="111" y="356"/>
                      <a:pt x="111" y="355"/>
                      <a:pt x="111" y="355"/>
                    </a:cubicBezTo>
                    <a:cubicBezTo>
                      <a:pt x="112" y="355"/>
                      <a:pt x="112" y="353"/>
                      <a:pt x="112" y="352"/>
                    </a:cubicBezTo>
                    <a:cubicBezTo>
                      <a:pt x="113" y="352"/>
                      <a:pt x="113" y="352"/>
                      <a:pt x="114" y="352"/>
                    </a:cubicBezTo>
                    <a:cubicBezTo>
                      <a:pt x="114" y="351"/>
                      <a:pt x="113" y="349"/>
                      <a:pt x="114" y="349"/>
                    </a:cubicBezTo>
                    <a:cubicBezTo>
                      <a:pt x="114" y="348"/>
                      <a:pt x="115" y="348"/>
                      <a:pt x="116" y="348"/>
                    </a:cubicBezTo>
                    <a:cubicBezTo>
                      <a:pt x="116" y="347"/>
                      <a:pt x="117" y="346"/>
                      <a:pt x="117" y="345"/>
                    </a:cubicBezTo>
                    <a:cubicBezTo>
                      <a:pt x="119" y="343"/>
                      <a:pt x="119" y="341"/>
                      <a:pt x="120" y="339"/>
                    </a:cubicBezTo>
                    <a:cubicBezTo>
                      <a:pt x="121" y="338"/>
                      <a:pt x="122" y="337"/>
                      <a:pt x="123" y="337"/>
                    </a:cubicBezTo>
                    <a:cubicBezTo>
                      <a:pt x="123" y="336"/>
                      <a:pt x="123" y="335"/>
                      <a:pt x="123" y="334"/>
                    </a:cubicBezTo>
                    <a:cubicBezTo>
                      <a:pt x="124" y="331"/>
                      <a:pt x="127" y="330"/>
                      <a:pt x="128" y="328"/>
                    </a:cubicBezTo>
                    <a:cubicBezTo>
                      <a:pt x="130" y="326"/>
                      <a:pt x="131" y="324"/>
                      <a:pt x="132" y="322"/>
                    </a:cubicBezTo>
                    <a:cubicBezTo>
                      <a:pt x="132" y="322"/>
                      <a:pt x="133" y="321"/>
                      <a:pt x="133" y="320"/>
                    </a:cubicBezTo>
                    <a:cubicBezTo>
                      <a:pt x="134" y="319"/>
                      <a:pt x="134" y="318"/>
                      <a:pt x="135" y="317"/>
                    </a:cubicBezTo>
                    <a:cubicBezTo>
                      <a:pt x="135" y="317"/>
                      <a:pt x="135" y="316"/>
                      <a:pt x="136" y="316"/>
                    </a:cubicBezTo>
                    <a:cubicBezTo>
                      <a:pt x="136" y="316"/>
                      <a:pt x="136" y="315"/>
                      <a:pt x="136" y="315"/>
                    </a:cubicBezTo>
                    <a:cubicBezTo>
                      <a:pt x="137" y="314"/>
                      <a:pt x="138" y="314"/>
                      <a:pt x="138" y="313"/>
                    </a:cubicBezTo>
                    <a:cubicBezTo>
                      <a:pt x="139" y="313"/>
                      <a:pt x="139" y="311"/>
                      <a:pt x="139" y="311"/>
                    </a:cubicBezTo>
                    <a:cubicBezTo>
                      <a:pt x="139" y="310"/>
                      <a:pt x="139" y="310"/>
                      <a:pt x="140" y="310"/>
                    </a:cubicBezTo>
                    <a:cubicBezTo>
                      <a:pt x="140" y="309"/>
                      <a:pt x="140" y="309"/>
                      <a:pt x="140" y="308"/>
                    </a:cubicBezTo>
                    <a:cubicBezTo>
                      <a:pt x="141" y="307"/>
                      <a:pt x="142" y="307"/>
                      <a:pt x="142" y="305"/>
                    </a:cubicBezTo>
                    <a:cubicBezTo>
                      <a:pt x="142" y="305"/>
                      <a:pt x="142" y="304"/>
                      <a:pt x="143" y="304"/>
                    </a:cubicBezTo>
                    <a:cubicBezTo>
                      <a:pt x="143" y="303"/>
                      <a:pt x="144" y="303"/>
                      <a:pt x="144" y="303"/>
                    </a:cubicBezTo>
                    <a:cubicBezTo>
                      <a:pt x="144" y="302"/>
                      <a:pt x="144" y="302"/>
                      <a:pt x="144" y="301"/>
                    </a:cubicBezTo>
                    <a:cubicBezTo>
                      <a:pt x="144" y="301"/>
                      <a:pt x="145" y="301"/>
                      <a:pt x="145" y="301"/>
                    </a:cubicBezTo>
                    <a:cubicBezTo>
                      <a:pt x="146" y="301"/>
                      <a:pt x="146" y="300"/>
                      <a:pt x="146" y="300"/>
                    </a:cubicBezTo>
                    <a:cubicBezTo>
                      <a:pt x="146" y="299"/>
                      <a:pt x="147" y="298"/>
                      <a:pt x="148" y="297"/>
                    </a:cubicBezTo>
                    <a:cubicBezTo>
                      <a:pt x="148" y="296"/>
                      <a:pt x="149" y="295"/>
                      <a:pt x="149" y="295"/>
                    </a:cubicBezTo>
                    <a:cubicBezTo>
                      <a:pt x="151" y="292"/>
                      <a:pt x="152" y="290"/>
                      <a:pt x="154" y="288"/>
                    </a:cubicBezTo>
                    <a:cubicBezTo>
                      <a:pt x="156" y="286"/>
                      <a:pt x="156" y="284"/>
                      <a:pt x="158" y="282"/>
                    </a:cubicBezTo>
                    <a:cubicBezTo>
                      <a:pt x="159" y="280"/>
                      <a:pt x="160" y="278"/>
                      <a:pt x="161" y="276"/>
                    </a:cubicBezTo>
                    <a:cubicBezTo>
                      <a:pt x="162" y="275"/>
                      <a:pt x="163" y="274"/>
                      <a:pt x="163" y="273"/>
                    </a:cubicBezTo>
                    <a:cubicBezTo>
                      <a:pt x="164" y="271"/>
                      <a:pt x="165" y="271"/>
                      <a:pt x="166" y="270"/>
                    </a:cubicBezTo>
                    <a:cubicBezTo>
                      <a:pt x="166" y="270"/>
                      <a:pt x="166" y="269"/>
                      <a:pt x="166" y="269"/>
                    </a:cubicBezTo>
                    <a:cubicBezTo>
                      <a:pt x="167" y="268"/>
                      <a:pt x="168" y="268"/>
                      <a:pt x="168" y="267"/>
                    </a:cubicBezTo>
                    <a:cubicBezTo>
                      <a:pt x="169" y="266"/>
                      <a:pt x="169" y="265"/>
                      <a:pt x="170" y="264"/>
                    </a:cubicBezTo>
                    <a:cubicBezTo>
                      <a:pt x="171" y="262"/>
                      <a:pt x="172" y="260"/>
                      <a:pt x="173" y="259"/>
                    </a:cubicBezTo>
                    <a:cubicBezTo>
                      <a:pt x="176" y="255"/>
                      <a:pt x="179" y="251"/>
                      <a:pt x="182" y="247"/>
                    </a:cubicBezTo>
                    <a:cubicBezTo>
                      <a:pt x="184" y="244"/>
                      <a:pt x="185" y="242"/>
                      <a:pt x="187" y="240"/>
                    </a:cubicBezTo>
                    <a:cubicBezTo>
                      <a:pt x="189" y="237"/>
                      <a:pt x="195" y="237"/>
                      <a:pt x="194" y="231"/>
                    </a:cubicBezTo>
                    <a:cubicBezTo>
                      <a:pt x="195" y="231"/>
                      <a:pt x="196" y="230"/>
                      <a:pt x="198" y="230"/>
                    </a:cubicBezTo>
                    <a:cubicBezTo>
                      <a:pt x="198" y="226"/>
                      <a:pt x="199" y="226"/>
                      <a:pt x="202" y="223"/>
                    </a:cubicBezTo>
                    <a:cubicBezTo>
                      <a:pt x="204" y="220"/>
                      <a:pt x="205" y="218"/>
                      <a:pt x="207" y="215"/>
                    </a:cubicBezTo>
                    <a:cubicBezTo>
                      <a:pt x="213" y="204"/>
                      <a:pt x="222" y="196"/>
                      <a:pt x="229" y="187"/>
                    </a:cubicBezTo>
                    <a:cubicBezTo>
                      <a:pt x="230" y="185"/>
                      <a:pt x="231" y="185"/>
                      <a:pt x="231" y="184"/>
                    </a:cubicBezTo>
                    <a:cubicBezTo>
                      <a:pt x="232" y="183"/>
                      <a:pt x="232" y="181"/>
                      <a:pt x="233" y="181"/>
                    </a:cubicBezTo>
                    <a:cubicBezTo>
                      <a:pt x="234" y="181"/>
                      <a:pt x="234" y="180"/>
                      <a:pt x="234" y="180"/>
                    </a:cubicBezTo>
                    <a:cubicBezTo>
                      <a:pt x="235" y="180"/>
                      <a:pt x="235" y="179"/>
                      <a:pt x="235" y="179"/>
                    </a:cubicBezTo>
                    <a:cubicBezTo>
                      <a:pt x="235" y="179"/>
                      <a:pt x="235" y="179"/>
                      <a:pt x="235" y="179"/>
                    </a:cubicBezTo>
                    <a:cubicBezTo>
                      <a:pt x="235" y="178"/>
                      <a:pt x="236" y="178"/>
                      <a:pt x="236" y="178"/>
                    </a:cubicBezTo>
                    <a:cubicBezTo>
                      <a:pt x="237" y="178"/>
                      <a:pt x="237" y="177"/>
                      <a:pt x="237" y="176"/>
                    </a:cubicBezTo>
                    <a:cubicBezTo>
                      <a:pt x="238" y="175"/>
                      <a:pt x="239" y="174"/>
                      <a:pt x="240" y="174"/>
                    </a:cubicBezTo>
                    <a:cubicBezTo>
                      <a:pt x="240" y="173"/>
                      <a:pt x="240" y="172"/>
                      <a:pt x="241" y="171"/>
                    </a:cubicBezTo>
                    <a:cubicBezTo>
                      <a:pt x="241" y="171"/>
                      <a:pt x="241" y="171"/>
                      <a:pt x="242" y="171"/>
                    </a:cubicBezTo>
                    <a:cubicBezTo>
                      <a:pt x="242" y="169"/>
                      <a:pt x="244" y="167"/>
                      <a:pt x="246" y="166"/>
                    </a:cubicBezTo>
                    <a:cubicBezTo>
                      <a:pt x="246" y="165"/>
                      <a:pt x="247" y="164"/>
                      <a:pt x="248" y="164"/>
                    </a:cubicBezTo>
                    <a:cubicBezTo>
                      <a:pt x="248" y="163"/>
                      <a:pt x="248" y="162"/>
                      <a:pt x="249" y="162"/>
                    </a:cubicBezTo>
                    <a:cubicBezTo>
                      <a:pt x="249" y="162"/>
                      <a:pt x="250" y="161"/>
                      <a:pt x="250" y="161"/>
                    </a:cubicBezTo>
                    <a:cubicBezTo>
                      <a:pt x="251" y="160"/>
                      <a:pt x="251" y="160"/>
                      <a:pt x="251" y="159"/>
                    </a:cubicBezTo>
                    <a:cubicBezTo>
                      <a:pt x="252" y="159"/>
                      <a:pt x="252" y="158"/>
                      <a:pt x="253" y="158"/>
                    </a:cubicBezTo>
                    <a:cubicBezTo>
                      <a:pt x="253" y="157"/>
                      <a:pt x="253" y="157"/>
                      <a:pt x="254" y="157"/>
                    </a:cubicBezTo>
                    <a:cubicBezTo>
                      <a:pt x="254" y="157"/>
                      <a:pt x="254" y="156"/>
                      <a:pt x="254" y="156"/>
                    </a:cubicBezTo>
                    <a:cubicBezTo>
                      <a:pt x="254" y="155"/>
                      <a:pt x="254" y="155"/>
                      <a:pt x="255" y="154"/>
                    </a:cubicBezTo>
                    <a:cubicBezTo>
                      <a:pt x="255" y="154"/>
                      <a:pt x="255" y="153"/>
                      <a:pt x="256" y="153"/>
                    </a:cubicBezTo>
                    <a:cubicBezTo>
                      <a:pt x="256" y="153"/>
                      <a:pt x="256" y="153"/>
                      <a:pt x="257" y="153"/>
                    </a:cubicBezTo>
                    <a:cubicBezTo>
                      <a:pt x="257" y="152"/>
                      <a:pt x="257" y="152"/>
                      <a:pt x="257" y="152"/>
                    </a:cubicBezTo>
                    <a:cubicBezTo>
                      <a:pt x="257" y="152"/>
                      <a:pt x="257" y="152"/>
                      <a:pt x="258" y="152"/>
                    </a:cubicBezTo>
                    <a:cubicBezTo>
                      <a:pt x="258" y="151"/>
                      <a:pt x="259" y="149"/>
                      <a:pt x="260" y="149"/>
                    </a:cubicBezTo>
                    <a:cubicBezTo>
                      <a:pt x="260" y="148"/>
                      <a:pt x="261" y="147"/>
                      <a:pt x="262" y="147"/>
                    </a:cubicBezTo>
                    <a:cubicBezTo>
                      <a:pt x="262" y="146"/>
                      <a:pt x="264" y="144"/>
                      <a:pt x="265" y="143"/>
                    </a:cubicBezTo>
                    <a:cubicBezTo>
                      <a:pt x="267" y="141"/>
                      <a:pt x="269" y="139"/>
                      <a:pt x="271" y="137"/>
                    </a:cubicBezTo>
                    <a:cubicBezTo>
                      <a:pt x="271" y="136"/>
                      <a:pt x="271" y="136"/>
                      <a:pt x="272" y="135"/>
                    </a:cubicBezTo>
                    <a:cubicBezTo>
                      <a:pt x="272" y="134"/>
                      <a:pt x="273" y="134"/>
                      <a:pt x="274" y="133"/>
                    </a:cubicBezTo>
                    <a:cubicBezTo>
                      <a:pt x="274" y="132"/>
                      <a:pt x="274" y="132"/>
                      <a:pt x="275" y="131"/>
                    </a:cubicBezTo>
                    <a:cubicBezTo>
                      <a:pt x="275" y="131"/>
                      <a:pt x="276" y="131"/>
                      <a:pt x="276" y="131"/>
                    </a:cubicBezTo>
                    <a:cubicBezTo>
                      <a:pt x="277" y="130"/>
                      <a:pt x="277" y="129"/>
                      <a:pt x="278" y="128"/>
                    </a:cubicBezTo>
                    <a:cubicBezTo>
                      <a:pt x="278" y="128"/>
                      <a:pt x="278" y="128"/>
                      <a:pt x="278" y="128"/>
                    </a:cubicBezTo>
                    <a:cubicBezTo>
                      <a:pt x="278" y="127"/>
                      <a:pt x="279" y="127"/>
                      <a:pt x="279" y="127"/>
                    </a:cubicBezTo>
                    <a:cubicBezTo>
                      <a:pt x="279" y="126"/>
                      <a:pt x="279" y="125"/>
                      <a:pt x="280" y="125"/>
                    </a:cubicBezTo>
                    <a:cubicBezTo>
                      <a:pt x="281" y="124"/>
                      <a:pt x="281" y="124"/>
                      <a:pt x="282" y="123"/>
                    </a:cubicBezTo>
                    <a:cubicBezTo>
                      <a:pt x="282" y="123"/>
                      <a:pt x="283" y="122"/>
                      <a:pt x="283" y="122"/>
                    </a:cubicBezTo>
                    <a:cubicBezTo>
                      <a:pt x="284" y="121"/>
                      <a:pt x="285" y="121"/>
                      <a:pt x="285" y="120"/>
                    </a:cubicBezTo>
                    <a:cubicBezTo>
                      <a:pt x="286" y="119"/>
                      <a:pt x="286" y="119"/>
                      <a:pt x="286" y="118"/>
                    </a:cubicBezTo>
                    <a:cubicBezTo>
                      <a:pt x="287" y="118"/>
                      <a:pt x="288" y="117"/>
                      <a:pt x="288" y="117"/>
                    </a:cubicBezTo>
                    <a:cubicBezTo>
                      <a:pt x="288" y="116"/>
                      <a:pt x="288" y="116"/>
                      <a:pt x="289" y="116"/>
                    </a:cubicBezTo>
                    <a:cubicBezTo>
                      <a:pt x="289" y="115"/>
                      <a:pt x="289" y="115"/>
                      <a:pt x="289" y="115"/>
                    </a:cubicBezTo>
                    <a:cubicBezTo>
                      <a:pt x="290" y="115"/>
                      <a:pt x="290" y="114"/>
                      <a:pt x="290" y="113"/>
                    </a:cubicBezTo>
                    <a:cubicBezTo>
                      <a:pt x="290" y="113"/>
                      <a:pt x="291" y="112"/>
                      <a:pt x="291" y="112"/>
                    </a:cubicBezTo>
                    <a:cubicBezTo>
                      <a:pt x="291" y="112"/>
                      <a:pt x="292" y="112"/>
                      <a:pt x="292" y="112"/>
                    </a:cubicBezTo>
                    <a:cubicBezTo>
                      <a:pt x="292" y="112"/>
                      <a:pt x="292" y="112"/>
                      <a:pt x="292" y="111"/>
                    </a:cubicBezTo>
                    <a:cubicBezTo>
                      <a:pt x="292" y="111"/>
                      <a:pt x="293" y="111"/>
                      <a:pt x="293" y="111"/>
                    </a:cubicBezTo>
                    <a:cubicBezTo>
                      <a:pt x="293" y="110"/>
                      <a:pt x="293" y="110"/>
                      <a:pt x="294" y="110"/>
                    </a:cubicBezTo>
                    <a:cubicBezTo>
                      <a:pt x="295" y="107"/>
                      <a:pt x="298" y="105"/>
                      <a:pt x="300" y="103"/>
                    </a:cubicBezTo>
                    <a:cubicBezTo>
                      <a:pt x="301" y="101"/>
                      <a:pt x="302" y="101"/>
                      <a:pt x="303" y="100"/>
                    </a:cubicBezTo>
                    <a:cubicBezTo>
                      <a:pt x="304" y="99"/>
                      <a:pt x="305" y="97"/>
                      <a:pt x="306" y="96"/>
                    </a:cubicBezTo>
                    <a:cubicBezTo>
                      <a:pt x="307" y="94"/>
                      <a:pt x="308" y="92"/>
                      <a:pt x="310" y="90"/>
                    </a:cubicBezTo>
                    <a:cubicBezTo>
                      <a:pt x="311" y="89"/>
                      <a:pt x="313" y="88"/>
                      <a:pt x="315" y="86"/>
                    </a:cubicBezTo>
                    <a:cubicBezTo>
                      <a:pt x="316" y="85"/>
                      <a:pt x="317" y="83"/>
                      <a:pt x="318" y="82"/>
                    </a:cubicBezTo>
                    <a:cubicBezTo>
                      <a:pt x="319" y="81"/>
                      <a:pt x="320" y="80"/>
                      <a:pt x="321" y="80"/>
                    </a:cubicBezTo>
                    <a:cubicBezTo>
                      <a:pt x="322" y="78"/>
                      <a:pt x="322" y="77"/>
                      <a:pt x="323" y="76"/>
                    </a:cubicBezTo>
                    <a:cubicBezTo>
                      <a:pt x="324" y="75"/>
                      <a:pt x="325" y="73"/>
                      <a:pt x="327" y="73"/>
                    </a:cubicBezTo>
                    <a:cubicBezTo>
                      <a:pt x="327" y="72"/>
                      <a:pt x="328" y="72"/>
                      <a:pt x="328" y="71"/>
                    </a:cubicBezTo>
                    <a:cubicBezTo>
                      <a:pt x="328" y="71"/>
                      <a:pt x="329" y="70"/>
                      <a:pt x="329" y="70"/>
                    </a:cubicBezTo>
                    <a:cubicBezTo>
                      <a:pt x="329" y="70"/>
                      <a:pt x="330" y="69"/>
                      <a:pt x="330" y="69"/>
                    </a:cubicBezTo>
                    <a:cubicBezTo>
                      <a:pt x="330" y="68"/>
                      <a:pt x="330" y="68"/>
                      <a:pt x="330" y="67"/>
                    </a:cubicBezTo>
                    <a:cubicBezTo>
                      <a:pt x="331" y="67"/>
                      <a:pt x="332" y="67"/>
                      <a:pt x="333" y="66"/>
                    </a:cubicBezTo>
                    <a:cubicBezTo>
                      <a:pt x="333" y="65"/>
                      <a:pt x="333" y="65"/>
                      <a:pt x="334" y="64"/>
                    </a:cubicBezTo>
                    <a:cubicBezTo>
                      <a:pt x="334" y="64"/>
                      <a:pt x="334" y="64"/>
                      <a:pt x="335" y="64"/>
                    </a:cubicBezTo>
                    <a:cubicBezTo>
                      <a:pt x="335" y="63"/>
                      <a:pt x="336" y="63"/>
                      <a:pt x="336" y="62"/>
                    </a:cubicBezTo>
                    <a:cubicBezTo>
                      <a:pt x="336" y="62"/>
                      <a:pt x="337" y="61"/>
                      <a:pt x="337" y="60"/>
                    </a:cubicBezTo>
                    <a:cubicBezTo>
                      <a:pt x="338" y="60"/>
                      <a:pt x="338" y="59"/>
                      <a:pt x="339" y="58"/>
                    </a:cubicBezTo>
                    <a:cubicBezTo>
                      <a:pt x="339" y="57"/>
                      <a:pt x="341" y="57"/>
                      <a:pt x="341" y="57"/>
                    </a:cubicBezTo>
                    <a:cubicBezTo>
                      <a:pt x="342" y="56"/>
                      <a:pt x="342" y="55"/>
                      <a:pt x="342" y="55"/>
                    </a:cubicBezTo>
                    <a:cubicBezTo>
                      <a:pt x="344" y="53"/>
                      <a:pt x="346" y="51"/>
                      <a:pt x="348" y="49"/>
                    </a:cubicBezTo>
                    <a:cubicBezTo>
                      <a:pt x="349" y="48"/>
                      <a:pt x="349" y="47"/>
                      <a:pt x="350" y="47"/>
                    </a:cubicBezTo>
                    <a:cubicBezTo>
                      <a:pt x="350" y="46"/>
                      <a:pt x="351" y="46"/>
                      <a:pt x="352" y="45"/>
                    </a:cubicBezTo>
                    <a:cubicBezTo>
                      <a:pt x="352" y="45"/>
                      <a:pt x="352" y="45"/>
                      <a:pt x="352" y="45"/>
                    </a:cubicBezTo>
                    <a:cubicBezTo>
                      <a:pt x="352" y="45"/>
                      <a:pt x="352" y="44"/>
                      <a:pt x="352" y="44"/>
                    </a:cubicBezTo>
                    <a:cubicBezTo>
                      <a:pt x="352" y="44"/>
                      <a:pt x="353" y="44"/>
                      <a:pt x="352" y="45"/>
                    </a:cubicBezTo>
                    <a:cubicBezTo>
                      <a:pt x="352" y="44"/>
                      <a:pt x="353" y="44"/>
                      <a:pt x="353" y="43"/>
                    </a:cubicBezTo>
                    <a:cubicBezTo>
                      <a:pt x="353" y="43"/>
                      <a:pt x="353" y="44"/>
                      <a:pt x="353" y="44"/>
                    </a:cubicBezTo>
                    <a:cubicBezTo>
                      <a:pt x="354" y="43"/>
                      <a:pt x="354" y="42"/>
                      <a:pt x="355" y="41"/>
                    </a:cubicBezTo>
                    <a:cubicBezTo>
                      <a:pt x="355" y="41"/>
                      <a:pt x="355" y="41"/>
                      <a:pt x="356" y="41"/>
                    </a:cubicBezTo>
                    <a:cubicBezTo>
                      <a:pt x="356" y="40"/>
                      <a:pt x="356" y="40"/>
                      <a:pt x="356" y="40"/>
                    </a:cubicBezTo>
                    <a:cubicBezTo>
                      <a:pt x="357" y="40"/>
                      <a:pt x="357" y="39"/>
                      <a:pt x="357" y="39"/>
                    </a:cubicBezTo>
                    <a:cubicBezTo>
                      <a:pt x="357" y="38"/>
                      <a:pt x="357" y="39"/>
                      <a:pt x="358" y="38"/>
                    </a:cubicBezTo>
                    <a:cubicBezTo>
                      <a:pt x="358" y="38"/>
                      <a:pt x="358" y="38"/>
                      <a:pt x="358" y="38"/>
                    </a:cubicBezTo>
                    <a:cubicBezTo>
                      <a:pt x="359" y="38"/>
                      <a:pt x="358" y="37"/>
                      <a:pt x="359" y="37"/>
                    </a:cubicBezTo>
                    <a:cubicBezTo>
                      <a:pt x="359" y="36"/>
                      <a:pt x="359" y="36"/>
                      <a:pt x="360" y="35"/>
                    </a:cubicBezTo>
                    <a:cubicBezTo>
                      <a:pt x="361" y="34"/>
                      <a:pt x="362" y="33"/>
                      <a:pt x="363" y="33"/>
                    </a:cubicBezTo>
                    <a:cubicBezTo>
                      <a:pt x="363" y="32"/>
                      <a:pt x="364" y="32"/>
                      <a:pt x="364" y="31"/>
                    </a:cubicBezTo>
                    <a:cubicBezTo>
                      <a:pt x="365" y="30"/>
                      <a:pt x="366" y="28"/>
                      <a:pt x="367" y="27"/>
                    </a:cubicBezTo>
                    <a:cubicBezTo>
                      <a:pt x="367" y="27"/>
                      <a:pt x="367" y="26"/>
                      <a:pt x="367" y="26"/>
                    </a:cubicBezTo>
                    <a:cubicBezTo>
                      <a:pt x="368" y="25"/>
                      <a:pt x="369" y="24"/>
                      <a:pt x="369" y="23"/>
                    </a:cubicBezTo>
                    <a:cubicBezTo>
                      <a:pt x="370" y="22"/>
                      <a:pt x="371" y="21"/>
                      <a:pt x="372" y="19"/>
                    </a:cubicBezTo>
                    <a:cubicBezTo>
                      <a:pt x="372" y="18"/>
                      <a:pt x="372" y="16"/>
                      <a:pt x="372" y="15"/>
                    </a:cubicBezTo>
                    <a:cubicBezTo>
                      <a:pt x="372" y="13"/>
                      <a:pt x="372" y="11"/>
                      <a:pt x="372" y="10"/>
                    </a:cubicBezTo>
                    <a:cubicBezTo>
                      <a:pt x="371" y="9"/>
                      <a:pt x="370" y="7"/>
                      <a:pt x="369" y="6"/>
                    </a:cubicBezTo>
                    <a:cubicBezTo>
                      <a:pt x="368" y="6"/>
                      <a:pt x="368" y="5"/>
                      <a:pt x="367" y="5"/>
                    </a:cubicBezTo>
                    <a:cubicBezTo>
                      <a:pt x="367" y="4"/>
                      <a:pt x="366" y="4"/>
                      <a:pt x="365" y="4"/>
                    </a:cubicBezTo>
                    <a:cubicBezTo>
                      <a:pt x="364" y="4"/>
                      <a:pt x="364" y="3"/>
                      <a:pt x="363" y="3"/>
                    </a:cubicBezTo>
                    <a:cubicBezTo>
                      <a:pt x="362" y="2"/>
                      <a:pt x="362" y="2"/>
                      <a:pt x="361" y="2"/>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5" name="Freeform 139"/>
              <p:cNvSpPr>
                <a:spLocks/>
              </p:cNvSpPr>
              <p:nvPr userDrawn="1"/>
            </p:nvSpPr>
            <p:spPr bwMode="auto">
              <a:xfrm>
                <a:off x="-3111500" y="4251325"/>
                <a:ext cx="544512" cy="501650"/>
              </a:xfrm>
              <a:custGeom>
                <a:avLst/>
                <a:gdLst/>
                <a:ahLst/>
                <a:cxnLst>
                  <a:cxn ang="0">
                    <a:pos x="228" y="81"/>
                  </a:cxn>
                  <a:cxn ang="0">
                    <a:pos x="247" y="52"/>
                  </a:cxn>
                  <a:cxn ang="0">
                    <a:pos x="259" y="23"/>
                  </a:cxn>
                  <a:cxn ang="0">
                    <a:pos x="210" y="19"/>
                  </a:cxn>
                  <a:cxn ang="0">
                    <a:pos x="206" y="20"/>
                  </a:cxn>
                  <a:cxn ang="0">
                    <a:pos x="177" y="32"/>
                  </a:cxn>
                  <a:cxn ang="0">
                    <a:pos x="145" y="52"/>
                  </a:cxn>
                  <a:cxn ang="0">
                    <a:pos x="124" y="67"/>
                  </a:cxn>
                  <a:cxn ang="0">
                    <a:pos x="106" y="79"/>
                  </a:cxn>
                  <a:cxn ang="0">
                    <a:pos x="87" y="94"/>
                  </a:cxn>
                  <a:cxn ang="0">
                    <a:pos x="73" y="104"/>
                  </a:cxn>
                  <a:cxn ang="0">
                    <a:pos x="85" y="82"/>
                  </a:cxn>
                  <a:cxn ang="0">
                    <a:pos x="97" y="65"/>
                  </a:cxn>
                  <a:cxn ang="0">
                    <a:pos x="106" y="51"/>
                  </a:cxn>
                  <a:cxn ang="0">
                    <a:pos x="116" y="37"/>
                  </a:cxn>
                  <a:cxn ang="0">
                    <a:pos x="129" y="20"/>
                  </a:cxn>
                  <a:cxn ang="0">
                    <a:pos x="117" y="0"/>
                  </a:cxn>
                  <a:cxn ang="0">
                    <a:pos x="106" y="4"/>
                  </a:cxn>
                  <a:cxn ang="0">
                    <a:pos x="95" y="17"/>
                  </a:cxn>
                  <a:cxn ang="0">
                    <a:pos x="89" y="26"/>
                  </a:cxn>
                  <a:cxn ang="0">
                    <a:pos x="74" y="47"/>
                  </a:cxn>
                  <a:cxn ang="0">
                    <a:pos x="52" y="81"/>
                  </a:cxn>
                  <a:cxn ang="0">
                    <a:pos x="32" y="114"/>
                  </a:cxn>
                  <a:cxn ang="0">
                    <a:pos x="10" y="149"/>
                  </a:cxn>
                  <a:cxn ang="0">
                    <a:pos x="2" y="174"/>
                  </a:cxn>
                  <a:cxn ang="0">
                    <a:pos x="7" y="178"/>
                  </a:cxn>
                  <a:cxn ang="0">
                    <a:pos x="22" y="180"/>
                  </a:cxn>
                  <a:cxn ang="0">
                    <a:pos x="25" y="177"/>
                  </a:cxn>
                  <a:cxn ang="0">
                    <a:pos x="34" y="169"/>
                  </a:cxn>
                  <a:cxn ang="0">
                    <a:pos x="52" y="152"/>
                  </a:cxn>
                  <a:cxn ang="0">
                    <a:pos x="63" y="139"/>
                  </a:cxn>
                  <a:cxn ang="0">
                    <a:pos x="67" y="131"/>
                  </a:cxn>
                  <a:cxn ang="0">
                    <a:pos x="84" y="120"/>
                  </a:cxn>
                  <a:cxn ang="0">
                    <a:pos x="94" y="113"/>
                  </a:cxn>
                  <a:cxn ang="0">
                    <a:pos x="101" y="105"/>
                  </a:cxn>
                  <a:cxn ang="0">
                    <a:pos x="109" y="101"/>
                  </a:cxn>
                  <a:cxn ang="0">
                    <a:pos x="112" y="96"/>
                  </a:cxn>
                  <a:cxn ang="0">
                    <a:pos x="122" y="91"/>
                  </a:cxn>
                  <a:cxn ang="0">
                    <a:pos x="142" y="75"/>
                  </a:cxn>
                  <a:cxn ang="0">
                    <a:pos x="145" y="72"/>
                  </a:cxn>
                  <a:cxn ang="0">
                    <a:pos x="154" y="64"/>
                  </a:cxn>
                  <a:cxn ang="0">
                    <a:pos x="157" y="62"/>
                  </a:cxn>
                  <a:cxn ang="0">
                    <a:pos x="165" y="56"/>
                  </a:cxn>
                  <a:cxn ang="0">
                    <a:pos x="207" y="36"/>
                  </a:cxn>
                  <a:cxn ang="0">
                    <a:pos x="198" y="55"/>
                  </a:cxn>
                  <a:cxn ang="0">
                    <a:pos x="182" y="80"/>
                  </a:cxn>
                  <a:cxn ang="0">
                    <a:pos x="167" y="107"/>
                  </a:cxn>
                  <a:cxn ang="0">
                    <a:pos x="156" y="140"/>
                  </a:cxn>
                  <a:cxn ang="0">
                    <a:pos x="150" y="165"/>
                  </a:cxn>
                  <a:cxn ang="0">
                    <a:pos x="149" y="177"/>
                  </a:cxn>
                  <a:cxn ang="0">
                    <a:pos x="151" y="210"/>
                  </a:cxn>
                  <a:cxn ang="0">
                    <a:pos x="159" y="227"/>
                  </a:cxn>
                  <a:cxn ang="0">
                    <a:pos x="182" y="240"/>
                  </a:cxn>
                  <a:cxn ang="0">
                    <a:pos x="176" y="226"/>
                  </a:cxn>
                  <a:cxn ang="0">
                    <a:pos x="171" y="218"/>
                  </a:cxn>
                  <a:cxn ang="0">
                    <a:pos x="171" y="202"/>
                  </a:cxn>
                  <a:cxn ang="0">
                    <a:pos x="178" y="174"/>
                  </a:cxn>
                  <a:cxn ang="0">
                    <a:pos x="186" y="147"/>
                  </a:cxn>
                  <a:cxn ang="0">
                    <a:pos x="189" y="140"/>
                  </a:cxn>
                  <a:cxn ang="0">
                    <a:pos x="207" y="112"/>
                  </a:cxn>
                  <a:cxn ang="0">
                    <a:pos x="210" y="106"/>
                  </a:cxn>
                  <a:cxn ang="0">
                    <a:pos x="213" y="101"/>
                  </a:cxn>
                </a:cxnLst>
                <a:rect l="0" t="0" r="r" b="b"/>
                <a:pathLst>
                  <a:path w="261" h="241">
                    <a:moveTo>
                      <a:pt x="217" y="96"/>
                    </a:moveTo>
                    <a:cubicBezTo>
                      <a:pt x="218" y="95"/>
                      <a:pt x="218" y="95"/>
                      <a:pt x="218" y="95"/>
                    </a:cubicBezTo>
                    <a:cubicBezTo>
                      <a:pt x="218" y="95"/>
                      <a:pt x="219" y="94"/>
                      <a:pt x="219" y="93"/>
                    </a:cubicBezTo>
                    <a:cubicBezTo>
                      <a:pt x="221" y="90"/>
                      <a:pt x="224" y="85"/>
                      <a:pt x="228" y="81"/>
                    </a:cubicBezTo>
                    <a:cubicBezTo>
                      <a:pt x="229" y="76"/>
                      <a:pt x="232" y="72"/>
                      <a:pt x="236" y="69"/>
                    </a:cubicBezTo>
                    <a:cubicBezTo>
                      <a:pt x="236" y="67"/>
                      <a:pt x="236" y="66"/>
                      <a:pt x="239" y="64"/>
                    </a:cubicBezTo>
                    <a:cubicBezTo>
                      <a:pt x="239" y="61"/>
                      <a:pt x="241" y="58"/>
                      <a:pt x="245" y="54"/>
                    </a:cubicBezTo>
                    <a:cubicBezTo>
                      <a:pt x="245" y="53"/>
                      <a:pt x="245" y="52"/>
                      <a:pt x="247" y="52"/>
                    </a:cubicBezTo>
                    <a:cubicBezTo>
                      <a:pt x="249" y="49"/>
                      <a:pt x="250" y="46"/>
                      <a:pt x="252" y="43"/>
                    </a:cubicBezTo>
                    <a:cubicBezTo>
                      <a:pt x="254" y="39"/>
                      <a:pt x="256" y="35"/>
                      <a:pt x="259" y="31"/>
                    </a:cubicBezTo>
                    <a:cubicBezTo>
                      <a:pt x="261" y="29"/>
                      <a:pt x="260" y="28"/>
                      <a:pt x="259" y="25"/>
                    </a:cubicBezTo>
                    <a:cubicBezTo>
                      <a:pt x="259" y="25"/>
                      <a:pt x="259" y="24"/>
                      <a:pt x="259" y="23"/>
                    </a:cubicBezTo>
                    <a:cubicBezTo>
                      <a:pt x="252" y="17"/>
                      <a:pt x="252" y="17"/>
                      <a:pt x="252" y="17"/>
                    </a:cubicBezTo>
                    <a:cubicBezTo>
                      <a:pt x="247" y="14"/>
                      <a:pt x="241" y="13"/>
                      <a:pt x="235" y="13"/>
                    </a:cubicBezTo>
                    <a:cubicBezTo>
                      <a:pt x="228" y="13"/>
                      <a:pt x="221" y="15"/>
                      <a:pt x="215" y="17"/>
                    </a:cubicBezTo>
                    <a:cubicBezTo>
                      <a:pt x="213" y="18"/>
                      <a:pt x="212" y="19"/>
                      <a:pt x="210" y="19"/>
                    </a:cubicBezTo>
                    <a:cubicBezTo>
                      <a:pt x="209" y="19"/>
                      <a:pt x="209" y="19"/>
                      <a:pt x="209" y="19"/>
                    </a:cubicBezTo>
                    <a:cubicBezTo>
                      <a:pt x="209" y="19"/>
                      <a:pt x="209" y="19"/>
                      <a:pt x="208" y="19"/>
                    </a:cubicBezTo>
                    <a:cubicBezTo>
                      <a:pt x="208" y="19"/>
                      <a:pt x="208" y="19"/>
                      <a:pt x="208" y="19"/>
                    </a:cubicBezTo>
                    <a:cubicBezTo>
                      <a:pt x="206" y="20"/>
                      <a:pt x="206" y="20"/>
                      <a:pt x="206" y="20"/>
                    </a:cubicBezTo>
                    <a:cubicBezTo>
                      <a:pt x="202" y="22"/>
                      <a:pt x="198" y="25"/>
                      <a:pt x="193" y="26"/>
                    </a:cubicBezTo>
                    <a:cubicBezTo>
                      <a:pt x="192" y="27"/>
                      <a:pt x="190" y="28"/>
                      <a:pt x="188" y="28"/>
                    </a:cubicBezTo>
                    <a:cubicBezTo>
                      <a:pt x="186" y="30"/>
                      <a:pt x="184" y="30"/>
                      <a:pt x="182" y="30"/>
                    </a:cubicBezTo>
                    <a:cubicBezTo>
                      <a:pt x="181" y="31"/>
                      <a:pt x="179" y="32"/>
                      <a:pt x="177" y="32"/>
                    </a:cubicBezTo>
                    <a:cubicBezTo>
                      <a:pt x="175" y="34"/>
                      <a:pt x="172" y="35"/>
                      <a:pt x="170" y="37"/>
                    </a:cubicBezTo>
                    <a:cubicBezTo>
                      <a:pt x="165" y="40"/>
                      <a:pt x="159" y="43"/>
                      <a:pt x="154" y="46"/>
                    </a:cubicBezTo>
                    <a:cubicBezTo>
                      <a:pt x="152" y="48"/>
                      <a:pt x="150" y="49"/>
                      <a:pt x="147" y="50"/>
                    </a:cubicBezTo>
                    <a:cubicBezTo>
                      <a:pt x="147" y="51"/>
                      <a:pt x="146" y="51"/>
                      <a:pt x="145" y="52"/>
                    </a:cubicBezTo>
                    <a:cubicBezTo>
                      <a:pt x="142" y="55"/>
                      <a:pt x="138" y="58"/>
                      <a:pt x="132" y="60"/>
                    </a:cubicBezTo>
                    <a:cubicBezTo>
                      <a:pt x="132" y="61"/>
                      <a:pt x="131" y="62"/>
                      <a:pt x="130" y="62"/>
                    </a:cubicBezTo>
                    <a:cubicBezTo>
                      <a:pt x="129" y="64"/>
                      <a:pt x="127" y="65"/>
                      <a:pt x="126" y="65"/>
                    </a:cubicBezTo>
                    <a:cubicBezTo>
                      <a:pt x="125" y="66"/>
                      <a:pt x="125" y="66"/>
                      <a:pt x="124" y="67"/>
                    </a:cubicBezTo>
                    <a:cubicBezTo>
                      <a:pt x="123" y="68"/>
                      <a:pt x="122" y="68"/>
                      <a:pt x="121" y="69"/>
                    </a:cubicBezTo>
                    <a:cubicBezTo>
                      <a:pt x="120" y="71"/>
                      <a:pt x="118" y="72"/>
                      <a:pt x="115" y="73"/>
                    </a:cubicBezTo>
                    <a:cubicBezTo>
                      <a:pt x="114" y="75"/>
                      <a:pt x="112" y="76"/>
                      <a:pt x="109" y="77"/>
                    </a:cubicBezTo>
                    <a:cubicBezTo>
                      <a:pt x="108" y="78"/>
                      <a:pt x="107" y="79"/>
                      <a:pt x="106" y="79"/>
                    </a:cubicBezTo>
                    <a:cubicBezTo>
                      <a:pt x="106" y="80"/>
                      <a:pt x="105" y="81"/>
                      <a:pt x="104" y="81"/>
                    </a:cubicBezTo>
                    <a:cubicBezTo>
                      <a:pt x="102" y="84"/>
                      <a:pt x="100" y="85"/>
                      <a:pt x="98" y="86"/>
                    </a:cubicBezTo>
                    <a:cubicBezTo>
                      <a:pt x="95" y="89"/>
                      <a:pt x="93" y="91"/>
                      <a:pt x="89" y="92"/>
                    </a:cubicBezTo>
                    <a:cubicBezTo>
                      <a:pt x="89" y="93"/>
                      <a:pt x="88" y="94"/>
                      <a:pt x="87" y="94"/>
                    </a:cubicBezTo>
                    <a:cubicBezTo>
                      <a:pt x="86" y="95"/>
                      <a:pt x="86" y="96"/>
                      <a:pt x="85" y="96"/>
                    </a:cubicBezTo>
                    <a:cubicBezTo>
                      <a:pt x="84" y="96"/>
                      <a:pt x="83" y="96"/>
                      <a:pt x="81" y="98"/>
                    </a:cubicBezTo>
                    <a:cubicBezTo>
                      <a:pt x="80" y="99"/>
                      <a:pt x="80" y="99"/>
                      <a:pt x="80" y="99"/>
                    </a:cubicBezTo>
                    <a:cubicBezTo>
                      <a:pt x="76" y="103"/>
                      <a:pt x="74" y="104"/>
                      <a:pt x="73" y="104"/>
                    </a:cubicBezTo>
                    <a:cubicBezTo>
                      <a:pt x="73" y="104"/>
                      <a:pt x="72" y="104"/>
                      <a:pt x="72" y="103"/>
                    </a:cubicBezTo>
                    <a:cubicBezTo>
                      <a:pt x="71" y="103"/>
                      <a:pt x="71" y="102"/>
                      <a:pt x="76" y="94"/>
                    </a:cubicBezTo>
                    <a:cubicBezTo>
                      <a:pt x="77" y="92"/>
                      <a:pt x="78" y="90"/>
                      <a:pt x="80" y="88"/>
                    </a:cubicBezTo>
                    <a:cubicBezTo>
                      <a:pt x="81" y="85"/>
                      <a:pt x="82" y="83"/>
                      <a:pt x="85" y="82"/>
                    </a:cubicBezTo>
                    <a:cubicBezTo>
                      <a:pt x="85" y="81"/>
                      <a:pt x="86" y="81"/>
                      <a:pt x="87" y="80"/>
                    </a:cubicBezTo>
                    <a:cubicBezTo>
                      <a:pt x="87" y="80"/>
                      <a:pt x="87" y="80"/>
                      <a:pt x="87" y="80"/>
                    </a:cubicBezTo>
                    <a:cubicBezTo>
                      <a:pt x="88" y="77"/>
                      <a:pt x="89" y="73"/>
                      <a:pt x="93" y="72"/>
                    </a:cubicBezTo>
                    <a:cubicBezTo>
                      <a:pt x="94" y="69"/>
                      <a:pt x="95" y="67"/>
                      <a:pt x="97" y="65"/>
                    </a:cubicBezTo>
                    <a:cubicBezTo>
                      <a:pt x="97" y="64"/>
                      <a:pt x="98" y="63"/>
                      <a:pt x="99" y="62"/>
                    </a:cubicBezTo>
                    <a:cubicBezTo>
                      <a:pt x="99" y="60"/>
                      <a:pt x="100" y="58"/>
                      <a:pt x="101" y="57"/>
                    </a:cubicBezTo>
                    <a:cubicBezTo>
                      <a:pt x="102" y="56"/>
                      <a:pt x="102" y="56"/>
                      <a:pt x="103" y="55"/>
                    </a:cubicBezTo>
                    <a:cubicBezTo>
                      <a:pt x="103" y="54"/>
                      <a:pt x="104" y="52"/>
                      <a:pt x="106" y="51"/>
                    </a:cubicBezTo>
                    <a:cubicBezTo>
                      <a:pt x="106" y="50"/>
                      <a:pt x="106" y="50"/>
                      <a:pt x="107" y="49"/>
                    </a:cubicBezTo>
                    <a:cubicBezTo>
                      <a:pt x="107" y="47"/>
                      <a:pt x="108" y="46"/>
                      <a:pt x="110" y="45"/>
                    </a:cubicBezTo>
                    <a:cubicBezTo>
                      <a:pt x="110" y="44"/>
                      <a:pt x="111" y="43"/>
                      <a:pt x="112" y="43"/>
                    </a:cubicBezTo>
                    <a:cubicBezTo>
                      <a:pt x="116" y="37"/>
                      <a:pt x="116" y="37"/>
                      <a:pt x="116" y="37"/>
                    </a:cubicBezTo>
                    <a:cubicBezTo>
                      <a:pt x="116" y="36"/>
                      <a:pt x="117" y="35"/>
                      <a:pt x="118" y="34"/>
                    </a:cubicBezTo>
                    <a:cubicBezTo>
                      <a:pt x="118" y="33"/>
                      <a:pt x="119" y="31"/>
                      <a:pt x="120" y="30"/>
                    </a:cubicBezTo>
                    <a:cubicBezTo>
                      <a:pt x="121" y="29"/>
                      <a:pt x="121" y="29"/>
                      <a:pt x="122" y="28"/>
                    </a:cubicBezTo>
                    <a:cubicBezTo>
                      <a:pt x="123" y="24"/>
                      <a:pt x="126" y="22"/>
                      <a:pt x="129" y="20"/>
                    </a:cubicBezTo>
                    <a:cubicBezTo>
                      <a:pt x="130" y="14"/>
                      <a:pt x="130" y="14"/>
                      <a:pt x="130" y="14"/>
                    </a:cubicBezTo>
                    <a:cubicBezTo>
                      <a:pt x="130" y="12"/>
                      <a:pt x="130" y="12"/>
                      <a:pt x="130" y="12"/>
                    </a:cubicBezTo>
                    <a:cubicBezTo>
                      <a:pt x="128" y="8"/>
                      <a:pt x="124" y="6"/>
                      <a:pt x="121" y="3"/>
                    </a:cubicBezTo>
                    <a:cubicBezTo>
                      <a:pt x="120" y="2"/>
                      <a:pt x="119" y="1"/>
                      <a:pt x="117" y="0"/>
                    </a:cubicBezTo>
                    <a:cubicBezTo>
                      <a:pt x="117" y="0"/>
                      <a:pt x="117" y="0"/>
                      <a:pt x="117" y="0"/>
                    </a:cubicBezTo>
                    <a:cubicBezTo>
                      <a:pt x="116" y="0"/>
                      <a:pt x="115" y="0"/>
                      <a:pt x="114" y="0"/>
                    </a:cubicBezTo>
                    <a:cubicBezTo>
                      <a:pt x="112" y="0"/>
                      <a:pt x="110" y="0"/>
                      <a:pt x="108" y="0"/>
                    </a:cubicBezTo>
                    <a:cubicBezTo>
                      <a:pt x="108" y="2"/>
                      <a:pt x="107" y="3"/>
                      <a:pt x="106" y="4"/>
                    </a:cubicBezTo>
                    <a:cubicBezTo>
                      <a:pt x="106" y="5"/>
                      <a:pt x="105" y="6"/>
                      <a:pt x="104" y="6"/>
                    </a:cubicBezTo>
                    <a:cubicBezTo>
                      <a:pt x="103" y="8"/>
                      <a:pt x="102" y="10"/>
                      <a:pt x="100" y="11"/>
                    </a:cubicBezTo>
                    <a:cubicBezTo>
                      <a:pt x="100" y="12"/>
                      <a:pt x="99" y="14"/>
                      <a:pt x="97" y="14"/>
                    </a:cubicBezTo>
                    <a:cubicBezTo>
                      <a:pt x="97" y="15"/>
                      <a:pt x="96" y="16"/>
                      <a:pt x="95" y="17"/>
                    </a:cubicBezTo>
                    <a:cubicBezTo>
                      <a:pt x="95" y="18"/>
                      <a:pt x="94" y="19"/>
                      <a:pt x="93" y="20"/>
                    </a:cubicBezTo>
                    <a:cubicBezTo>
                      <a:pt x="93" y="21"/>
                      <a:pt x="93" y="22"/>
                      <a:pt x="91" y="23"/>
                    </a:cubicBezTo>
                    <a:cubicBezTo>
                      <a:pt x="91" y="24"/>
                      <a:pt x="90" y="25"/>
                      <a:pt x="90" y="25"/>
                    </a:cubicBezTo>
                    <a:cubicBezTo>
                      <a:pt x="89" y="26"/>
                      <a:pt x="89" y="26"/>
                      <a:pt x="89" y="26"/>
                    </a:cubicBezTo>
                    <a:cubicBezTo>
                      <a:pt x="87" y="30"/>
                      <a:pt x="86" y="33"/>
                      <a:pt x="83" y="35"/>
                    </a:cubicBezTo>
                    <a:cubicBezTo>
                      <a:pt x="82" y="36"/>
                      <a:pt x="82" y="37"/>
                      <a:pt x="81" y="38"/>
                    </a:cubicBezTo>
                    <a:cubicBezTo>
                      <a:pt x="80" y="40"/>
                      <a:pt x="79" y="42"/>
                      <a:pt x="77" y="44"/>
                    </a:cubicBezTo>
                    <a:cubicBezTo>
                      <a:pt x="76" y="45"/>
                      <a:pt x="76" y="46"/>
                      <a:pt x="74" y="47"/>
                    </a:cubicBezTo>
                    <a:cubicBezTo>
                      <a:pt x="74" y="49"/>
                      <a:pt x="74" y="49"/>
                      <a:pt x="73" y="50"/>
                    </a:cubicBezTo>
                    <a:cubicBezTo>
                      <a:pt x="71" y="55"/>
                      <a:pt x="69" y="60"/>
                      <a:pt x="64" y="63"/>
                    </a:cubicBezTo>
                    <a:cubicBezTo>
                      <a:pt x="63" y="65"/>
                      <a:pt x="62" y="67"/>
                      <a:pt x="61" y="69"/>
                    </a:cubicBezTo>
                    <a:cubicBezTo>
                      <a:pt x="58" y="73"/>
                      <a:pt x="56" y="77"/>
                      <a:pt x="52" y="81"/>
                    </a:cubicBezTo>
                    <a:cubicBezTo>
                      <a:pt x="51" y="83"/>
                      <a:pt x="50" y="85"/>
                      <a:pt x="48" y="87"/>
                    </a:cubicBezTo>
                    <a:cubicBezTo>
                      <a:pt x="47" y="93"/>
                      <a:pt x="43" y="97"/>
                      <a:pt x="40" y="101"/>
                    </a:cubicBezTo>
                    <a:cubicBezTo>
                      <a:pt x="39" y="102"/>
                      <a:pt x="38" y="103"/>
                      <a:pt x="37" y="104"/>
                    </a:cubicBezTo>
                    <a:cubicBezTo>
                      <a:pt x="37" y="108"/>
                      <a:pt x="35" y="111"/>
                      <a:pt x="32" y="114"/>
                    </a:cubicBezTo>
                    <a:cubicBezTo>
                      <a:pt x="31" y="115"/>
                      <a:pt x="30" y="117"/>
                      <a:pt x="29" y="118"/>
                    </a:cubicBezTo>
                    <a:cubicBezTo>
                      <a:pt x="27" y="121"/>
                      <a:pt x="26" y="123"/>
                      <a:pt x="25" y="125"/>
                    </a:cubicBezTo>
                    <a:cubicBezTo>
                      <a:pt x="22" y="131"/>
                      <a:pt x="19" y="137"/>
                      <a:pt x="14" y="143"/>
                    </a:cubicBezTo>
                    <a:cubicBezTo>
                      <a:pt x="14" y="145"/>
                      <a:pt x="12" y="147"/>
                      <a:pt x="10" y="149"/>
                    </a:cubicBezTo>
                    <a:cubicBezTo>
                      <a:pt x="10" y="151"/>
                      <a:pt x="10" y="152"/>
                      <a:pt x="8" y="154"/>
                    </a:cubicBezTo>
                    <a:cubicBezTo>
                      <a:pt x="8" y="155"/>
                      <a:pt x="7" y="156"/>
                      <a:pt x="6" y="157"/>
                    </a:cubicBezTo>
                    <a:cubicBezTo>
                      <a:pt x="6" y="159"/>
                      <a:pt x="6" y="161"/>
                      <a:pt x="3" y="162"/>
                    </a:cubicBezTo>
                    <a:cubicBezTo>
                      <a:pt x="0" y="166"/>
                      <a:pt x="0" y="169"/>
                      <a:pt x="2" y="174"/>
                    </a:cubicBezTo>
                    <a:cubicBezTo>
                      <a:pt x="2" y="174"/>
                      <a:pt x="3" y="174"/>
                      <a:pt x="3" y="174"/>
                    </a:cubicBezTo>
                    <a:cubicBezTo>
                      <a:pt x="4" y="175"/>
                      <a:pt x="5" y="175"/>
                      <a:pt x="5" y="176"/>
                    </a:cubicBezTo>
                    <a:cubicBezTo>
                      <a:pt x="6" y="176"/>
                      <a:pt x="6" y="177"/>
                      <a:pt x="7" y="177"/>
                    </a:cubicBezTo>
                    <a:cubicBezTo>
                      <a:pt x="7" y="177"/>
                      <a:pt x="7" y="177"/>
                      <a:pt x="7" y="178"/>
                    </a:cubicBezTo>
                    <a:cubicBezTo>
                      <a:pt x="9" y="178"/>
                      <a:pt x="12" y="180"/>
                      <a:pt x="13" y="183"/>
                    </a:cubicBezTo>
                    <a:cubicBezTo>
                      <a:pt x="14" y="183"/>
                      <a:pt x="15" y="182"/>
                      <a:pt x="16" y="182"/>
                    </a:cubicBezTo>
                    <a:cubicBezTo>
                      <a:pt x="18" y="181"/>
                      <a:pt x="20" y="181"/>
                      <a:pt x="22" y="181"/>
                    </a:cubicBezTo>
                    <a:cubicBezTo>
                      <a:pt x="22" y="181"/>
                      <a:pt x="22" y="180"/>
                      <a:pt x="22" y="180"/>
                    </a:cubicBezTo>
                    <a:cubicBezTo>
                      <a:pt x="22" y="180"/>
                      <a:pt x="23" y="179"/>
                      <a:pt x="23" y="179"/>
                    </a:cubicBezTo>
                    <a:cubicBezTo>
                      <a:pt x="23" y="179"/>
                      <a:pt x="23" y="179"/>
                      <a:pt x="23" y="179"/>
                    </a:cubicBezTo>
                    <a:cubicBezTo>
                      <a:pt x="24" y="178"/>
                      <a:pt x="24" y="178"/>
                      <a:pt x="24" y="178"/>
                    </a:cubicBezTo>
                    <a:cubicBezTo>
                      <a:pt x="24" y="178"/>
                      <a:pt x="24" y="177"/>
                      <a:pt x="25" y="177"/>
                    </a:cubicBezTo>
                    <a:cubicBezTo>
                      <a:pt x="26" y="177"/>
                      <a:pt x="26" y="177"/>
                      <a:pt x="26" y="177"/>
                    </a:cubicBezTo>
                    <a:cubicBezTo>
                      <a:pt x="27" y="175"/>
                      <a:pt x="28" y="174"/>
                      <a:pt x="30" y="173"/>
                    </a:cubicBezTo>
                    <a:cubicBezTo>
                      <a:pt x="31" y="172"/>
                      <a:pt x="31" y="171"/>
                      <a:pt x="32" y="171"/>
                    </a:cubicBezTo>
                    <a:cubicBezTo>
                      <a:pt x="33" y="170"/>
                      <a:pt x="33" y="169"/>
                      <a:pt x="34" y="169"/>
                    </a:cubicBezTo>
                    <a:cubicBezTo>
                      <a:pt x="35" y="168"/>
                      <a:pt x="35" y="166"/>
                      <a:pt x="37" y="165"/>
                    </a:cubicBezTo>
                    <a:cubicBezTo>
                      <a:pt x="38" y="163"/>
                      <a:pt x="39" y="163"/>
                      <a:pt x="41" y="162"/>
                    </a:cubicBezTo>
                    <a:cubicBezTo>
                      <a:pt x="43" y="160"/>
                      <a:pt x="45" y="158"/>
                      <a:pt x="47" y="156"/>
                    </a:cubicBezTo>
                    <a:cubicBezTo>
                      <a:pt x="49" y="155"/>
                      <a:pt x="50" y="154"/>
                      <a:pt x="52" y="152"/>
                    </a:cubicBezTo>
                    <a:cubicBezTo>
                      <a:pt x="52" y="151"/>
                      <a:pt x="53" y="150"/>
                      <a:pt x="54" y="150"/>
                    </a:cubicBezTo>
                    <a:cubicBezTo>
                      <a:pt x="54" y="149"/>
                      <a:pt x="55" y="148"/>
                      <a:pt x="56" y="148"/>
                    </a:cubicBezTo>
                    <a:cubicBezTo>
                      <a:pt x="57" y="146"/>
                      <a:pt x="58" y="144"/>
                      <a:pt x="61" y="144"/>
                    </a:cubicBezTo>
                    <a:cubicBezTo>
                      <a:pt x="62" y="143"/>
                      <a:pt x="63" y="141"/>
                      <a:pt x="63" y="139"/>
                    </a:cubicBezTo>
                    <a:cubicBezTo>
                      <a:pt x="64" y="137"/>
                      <a:pt x="64" y="135"/>
                      <a:pt x="66" y="134"/>
                    </a:cubicBezTo>
                    <a:cubicBezTo>
                      <a:pt x="66" y="133"/>
                      <a:pt x="66" y="133"/>
                      <a:pt x="67" y="132"/>
                    </a:cubicBezTo>
                    <a:cubicBezTo>
                      <a:pt x="67" y="132"/>
                      <a:pt x="67" y="132"/>
                      <a:pt x="67" y="132"/>
                    </a:cubicBezTo>
                    <a:cubicBezTo>
                      <a:pt x="67" y="131"/>
                      <a:pt x="67" y="131"/>
                      <a:pt x="67" y="131"/>
                    </a:cubicBezTo>
                    <a:cubicBezTo>
                      <a:pt x="69" y="130"/>
                      <a:pt x="71" y="128"/>
                      <a:pt x="74" y="128"/>
                    </a:cubicBezTo>
                    <a:cubicBezTo>
                      <a:pt x="74" y="127"/>
                      <a:pt x="74" y="126"/>
                      <a:pt x="76" y="125"/>
                    </a:cubicBezTo>
                    <a:cubicBezTo>
                      <a:pt x="78" y="124"/>
                      <a:pt x="79" y="123"/>
                      <a:pt x="80" y="122"/>
                    </a:cubicBezTo>
                    <a:cubicBezTo>
                      <a:pt x="80" y="120"/>
                      <a:pt x="82" y="120"/>
                      <a:pt x="84" y="120"/>
                    </a:cubicBezTo>
                    <a:cubicBezTo>
                      <a:pt x="84" y="116"/>
                      <a:pt x="87" y="115"/>
                      <a:pt x="89" y="115"/>
                    </a:cubicBezTo>
                    <a:cubicBezTo>
                      <a:pt x="89" y="115"/>
                      <a:pt x="90" y="115"/>
                      <a:pt x="90" y="115"/>
                    </a:cubicBezTo>
                    <a:cubicBezTo>
                      <a:pt x="90" y="115"/>
                      <a:pt x="90" y="115"/>
                      <a:pt x="91" y="114"/>
                    </a:cubicBezTo>
                    <a:cubicBezTo>
                      <a:pt x="91" y="113"/>
                      <a:pt x="93" y="113"/>
                      <a:pt x="94" y="113"/>
                    </a:cubicBezTo>
                    <a:cubicBezTo>
                      <a:pt x="95" y="113"/>
                      <a:pt x="95" y="112"/>
                      <a:pt x="96" y="112"/>
                    </a:cubicBezTo>
                    <a:cubicBezTo>
                      <a:pt x="95" y="111"/>
                      <a:pt x="95" y="110"/>
                      <a:pt x="96" y="109"/>
                    </a:cubicBezTo>
                    <a:cubicBezTo>
                      <a:pt x="97" y="108"/>
                      <a:pt x="98" y="107"/>
                      <a:pt x="100" y="106"/>
                    </a:cubicBezTo>
                    <a:cubicBezTo>
                      <a:pt x="101" y="105"/>
                      <a:pt x="101" y="105"/>
                      <a:pt x="101" y="105"/>
                    </a:cubicBezTo>
                    <a:cubicBezTo>
                      <a:pt x="102" y="103"/>
                      <a:pt x="104" y="103"/>
                      <a:pt x="105" y="102"/>
                    </a:cubicBezTo>
                    <a:cubicBezTo>
                      <a:pt x="105" y="102"/>
                      <a:pt x="106" y="102"/>
                      <a:pt x="106" y="102"/>
                    </a:cubicBezTo>
                    <a:cubicBezTo>
                      <a:pt x="107" y="103"/>
                      <a:pt x="107" y="103"/>
                      <a:pt x="107" y="103"/>
                    </a:cubicBezTo>
                    <a:cubicBezTo>
                      <a:pt x="108" y="102"/>
                      <a:pt x="108" y="101"/>
                      <a:pt x="109" y="101"/>
                    </a:cubicBezTo>
                    <a:cubicBezTo>
                      <a:pt x="109" y="101"/>
                      <a:pt x="109" y="101"/>
                      <a:pt x="109" y="101"/>
                    </a:cubicBezTo>
                    <a:cubicBezTo>
                      <a:pt x="109" y="101"/>
                      <a:pt x="109" y="100"/>
                      <a:pt x="110" y="100"/>
                    </a:cubicBezTo>
                    <a:cubicBezTo>
                      <a:pt x="110" y="99"/>
                      <a:pt x="110" y="99"/>
                      <a:pt x="111" y="99"/>
                    </a:cubicBezTo>
                    <a:cubicBezTo>
                      <a:pt x="110" y="97"/>
                      <a:pt x="111" y="96"/>
                      <a:pt x="112" y="96"/>
                    </a:cubicBezTo>
                    <a:cubicBezTo>
                      <a:pt x="112" y="95"/>
                      <a:pt x="113" y="95"/>
                      <a:pt x="113" y="95"/>
                    </a:cubicBezTo>
                    <a:cubicBezTo>
                      <a:pt x="114" y="95"/>
                      <a:pt x="114" y="95"/>
                      <a:pt x="114" y="95"/>
                    </a:cubicBezTo>
                    <a:cubicBezTo>
                      <a:pt x="115" y="95"/>
                      <a:pt x="115" y="95"/>
                      <a:pt x="116" y="95"/>
                    </a:cubicBezTo>
                    <a:cubicBezTo>
                      <a:pt x="117" y="93"/>
                      <a:pt x="119" y="92"/>
                      <a:pt x="122" y="91"/>
                    </a:cubicBezTo>
                    <a:cubicBezTo>
                      <a:pt x="121" y="90"/>
                      <a:pt x="121" y="89"/>
                      <a:pt x="121" y="88"/>
                    </a:cubicBezTo>
                    <a:cubicBezTo>
                      <a:pt x="122" y="88"/>
                      <a:pt x="122" y="88"/>
                      <a:pt x="122" y="88"/>
                    </a:cubicBezTo>
                    <a:cubicBezTo>
                      <a:pt x="127" y="82"/>
                      <a:pt x="134" y="77"/>
                      <a:pt x="141" y="75"/>
                    </a:cubicBezTo>
                    <a:cubicBezTo>
                      <a:pt x="141" y="75"/>
                      <a:pt x="142" y="75"/>
                      <a:pt x="142" y="75"/>
                    </a:cubicBezTo>
                    <a:cubicBezTo>
                      <a:pt x="142" y="74"/>
                      <a:pt x="143" y="74"/>
                      <a:pt x="143" y="73"/>
                    </a:cubicBezTo>
                    <a:cubicBezTo>
                      <a:pt x="143" y="73"/>
                      <a:pt x="143" y="73"/>
                      <a:pt x="144" y="73"/>
                    </a:cubicBezTo>
                    <a:cubicBezTo>
                      <a:pt x="144" y="73"/>
                      <a:pt x="144" y="73"/>
                      <a:pt x="144" y="72"/>
                    </a:cubicBezTo>
                    <a:cubicBezTo>
                      <a:pt x="144" y="72"/>
                      <a:pt x="145" y="72"/>
                      <a:pt x="145" y="72"/>
                    </a:cubicBezTo>
                    <a:cubicBezTo>
                      <a:pt x="144" y="67"/>
                      <a:pt x="148" y="67"/>
                      <a:pt x="150" y="66"/>
                    </a:cubicBezTo>
                    <a:cubicBezTo>
                      <a:pt x="150" y="66"/>
                      <a:pt x="151" y="66"/>
                      <a:pt x="151" y="66"/>
                    </a:cubicBezTo>
                    <a:cubicBezTo>
                      <a:pt x="151" y="65"/>
                      <a:pt x="152" y="64"/>
                      <a:pt x="153" y="64"/>
                    </a:cubicBezTo>
                    <a:cubicBezTo>
                      <a:pt x="154" y="64"/>
                      <a:pt x="154" y="64"/>
                      <a:pt x="154" y="64"/>
                    </a:cubicBezTo>
                    <a:cubicBezTo>
                      <a:pt x="154" y="64"/>
                      <a:pt x="154" y="64"/>
                      <a:pt x="154" y="64"/>
                    </a:cubicBezTo>
                    <a:cubicBezTo>
                      <a:pt x="154" y="64"/>
                      <a:pt x="155" y="63"/>
                      <a:pt x="155" y="63"/>
                    </a:cubicBezTo>
                    <a:cubicBezTo>
                      <a:pt x="155" y="63"/>
                      <a:pt x="156" y="63"/>
                      <a:pt x="156" y="63"/>
                    </a:cubicBezTo>
                    <a:cubicBezTo>
                      <a:pt x="157" y="62"/>
                      <a:pt x="157" y="62"/>
                      <a:pt x="157" y="62"/>
                    </a:cubicBezTo>
                    <a:cubicBezTo>
                      <a:pt x="157" y="61"/>
                      <a:pt x="157" y="61"/>
                      <a:pt x="157" y="61"/>
                    </a:cubicBezTo>
                    <a:cubicBezTo>
                      <a:pt x="158" y="61"/>
                      <a:pt x="158" y="61"/>
                      <a:pt x="159" y="61"/>
                    </a:cubicBezTo>
                    <a:cubicBezTo>
                      <a:pt x="159" y="59"/>
                      <a:pt x="160" y="58"/>
                      <a:pt x="161" y="57"/>
                    </a:cubicBezTo>
                    <a:cubicBezTo>
                      <a:pt x="162" y="56"/>
                      <a:pt x="163" y="56"/>
                      <a:pt x="165" y="56"/>
                    </a:cubicBezTo>
                    <a:cubicBezTo>
                      <a:pt x="166" y="53"/>
                      <a:pt x="168" y="52"/>
                      <a:pt x="171" y="51"/>
                    </a:cubicBezTo>
                    <a:cubicBezTo>
                      <a:pt x="179" y="46"/>
                      <a:pt x="188" y="41"/>
                      <a:pt x="198" y="39"/>
                    </a:cubicBezTo>
                    <a:cubicBezTo>
                      <a:pt x="200" y="37"/>
                      <a:pt x="203" y="37"/>
                      <a:pt x="205" y="36"/>
                    </a:cubicBezTo>
                    <a:cubicBezTo>
                      <a:pt x="205" y="36"/>
                      <a:pt x="206" y="36"/>
                      <a:pt x="207" y="36"/>
                    </a:cubicBezTo>
                    <a:cubicBezTo>
                      <a:pt x="207" y="36"/>
                      <a:pt x="208" y="36"/>
                      <a:pt x="208" y="37"/>
                    </a:cubicBezTo>
                    <a:cubicBezTo>
                      <a:pt x="209" y="41"/>
                      <a:pt x="207" y="43"/>
                      <a:pt x="205" y="45"/>
                    </a:cubicBezTo>
                    <a:cubicBezTo>
                      <a:pt x="204" y="47"/>
                      <a:pt x="203" y="49"/>
                      <a:pt x="201" y="51"/>
                    </a:cubicBezTo>
                    <a:cubicBezTo>
                      <a:pt x="201" y="53"/>
                      <a:pt x="200" y="55"/>
                      <a:pt x="198" y="55"/>
                    </a:cubicBezTo>
                    <a:cubicBezTo>
                      <a:pt x="198" y="56"/>
                      <a:pt x="198" y="57"/>
                      <a:pt x="197" y="58"/>
                    </a:cubicBezTo>
                    <a:cubicBezTo>
                      <a:pt x="196" y="60"/>
                      <a:pt x="195" y="62"/>
                      <a:pt x="192" y="64"/>
                    </a:cubicBezTo>
                    <a:cubicBezTo>
                      <a:pt x="192" y="66"/>
                      <a:pt x="191" y="67"/>
                      <a:pt x="190" y="68"/>
                    </a:cubicBezTo>
                    <a:cubicBezTo>
                      <a:pt x="188" y="72"/>
                      <a:pt x="186" y="76"/>
                      <a:pt x="182" y="80"/>
                    </a:cubicBezTo>
                    <a:cubicBezTo>
                      <a:pt x="182" y="83"/>
                      <a:pt x="180" y="85"/>
                      <a:pt x="178" y="87"/>
                    </a:cubicBezTo>
                    <a:cubicBezTo>
                      <a:pt x="177" y="89"/>
                      <a:pt x="177" y="89"/>
                      <a:pt x="177" y="89"/>
                    </a:cubicBezTo>
                    <a:cubicBezTo>
                      <a:pt x="175" y="93"/>
                      <a:pt x="173" y="97"/>
                      <a:pt x="170" y="101"/>
                    </a:cubicBezTo>
                    <a:cubicBezTo>
                      <a:pt x="170" y="103"/>
                      <a:pt x="169" y="105"/>
                      <a:pt x="167" y="107"/>
                    </a:cubicBezTo>
                    <a:cubicBezTo>
                      <a:pt x="167" y="109"/>
                      <a:pt x="167" y="110"/>
                      <a:pt x="165" y="111"/>
                    </a:cubicBezTo>
                    <a:cubicBezTo>
                      <a:pt x="165" y="113"/>
                      <a:pt x="165" y="113"/>
                      <a:pt x="165" y="113"/>
                    </a:cubicBezTo>
                    <a:cubicBezTo>
                      <a:pt x="163" y="120"/>
                      <a:pt x="161" y="127"/>
                      <a:pt x="158" y="133"/>
                    </a:cubicBezTo>
                    <a:cubicBezTo>
                      <a:pt x="157" y="136"/>
                      <a:pt x="157" y="138"/>
                      <a:pt x="156" y="140"/>
                    </a:cubicBezTo>
                    <a:cubicBezTo>
                      <a:pt x="156" y="140"/>
                      <a:pt x="156" y="140"/>
                      <a:pt x="156" y="140"/>
                    </a:cubicBezTo>
                    <a:cubicBezTo>
                      <a:pt x="155" y="143"/>
                      <a:pt x="155" y="146"/>
                      <a:pt x="153" y="148"/>
                    </a:cubicBezTo>
                    <a:cubicBezTo>
                      <a:pt x="153" y="153"/>
                      <a:pt x="152" y="158"/>
                      <a:pt x="150" y="165"/>
                    </a:cubicBezTo>
                    <a:cubicBezTo>
                      <a:pt x="150" y="165"/>
                      <a:pt x="150" y="165"/>
                      <a:pt x="150" y="165"/>
                    </a:cubicBezTo>
                    <a:cubicBezTo>
                      <a:pt x="150" y="165"/>
                      <a:pt x="150" y="166"/>
                      <a:pt x="150" y="166"/>
                    </a:cubicBezTo>
                    <a:cubicBezTo>
                      <a:pt x="150" y="166"/>
                      <a:pt x="150" y="166"/>
                      <a:pt x="150" y="166"/>
                    </a:cubicBezTo>
                    <a:cubicBezTo>
                      <a:pt x="150" y="175"/>
                      <a:pt x="150" y="175"/>
                      <a:pt x="150" y="175"/>
                    </a:cubicBezTo>
                    <a:cubicBezTo>
                      <a:pt x="150" y="176"/>
                      <a:pt x="149" y="177"/>
                      <a:pt x="149" y="177"/>
                    </a:cubicBezTo>
                    <a:cubicBezTo>
                      <a:pt x="152" y="185"/>
                      <a:pt x="151" y="192"/>
                      <a:pt x="150" y="200"/>
                    </a:cubicBezTo>
                    <a:cubicBezTo>
                      <a:pt x="150" y="202"/>
                      <a:pt x="150" y="205"/>
                      <a:pt x="150" y="207"/>
                    </a:cubicBezTo>
                    <a:cubicBezTo>
                      <a:pt x="150" y="208"/>
                      <a:pt x="150" y="208"/>
                      <a:pt x="150" y="209"/>
                    </a:cubicBezTo>
                    <a:cubicBezTo>
                      <a:pt x="150" y="209"/>
                      <a:pt x="151" y="209"/>
                      <a:pt x="151" y="210"/>
                    </a:cubicBezTo>
                    <a:cubicBezTo>
                      <a:pt x="152" y="216"/>
                      <a:pt x="152" y="216"/>
                      <a:pt x="152" y="216"/>
                    </a:cubicBezTo>
                    <a:cubicBezTo>
                      <a:pt x="154" y="217"/>
                      <a:pt x="154" y="220"/>
                      <a:pt x="154" y="221"/>
                    </a:cubicBezTo>
                    <a:cubicBezTo>
                      <a:pt x="155" y="222"/>
                      <a:pt x="155" y="223"/>
                      <a:pt x="156" y="224"/>
                    </a:cubicBezTo>
                    <a:cubicBezTo>
                      <a:pt x="157" y="224"/>
                      <a:pt x="158" y="226"/>
                      <a:pt x="159" y="227"/>
                    </a:cubicBezTo>
                    <a:cubicBezTo>
                      <a:pt x="170" y="236"/>
                      <a:pt x="170" y="236"/>
                      <a:pt x="170" y="236"/>
                    </a:cubicBezTo>
                    <a:cubicBezTo>
                      <a:pt x="171" y="237"/>
                      <a:pt x="173" y="238"/>
                      <a:pt x="174" y="239"/>
                    </a:cubicBezTo>
                    <a:cubicBezTo>
                      <a:pt x="175" y="240"/>
                      <a:pt x="179" y="240"/>
                      <a:pt x="180" y="240"/>
                    </a:cubicBezTo>
                    <a:cubicBezTo>
                      <a:pt x="181" y="240"/>
                      <a:pt x="181" y="240"/>
                      <a:pt x="182" y="240"/>
                    </a:cubicBezTo>
                    <a:cubicBezTo>
                      <a:pt x="183" y="240"/>
                      <a:pt x="184" y="241"/>
                      <a:pt x="185" y="241"/>
                    </a:cubicBezTo>
                    <a:cubicBezTo>
                      <a:pt x="186" y="237"/>
                      <a:pt x="182" y="235"/>
                      <a:pt x="180" y="233"/>
                    </a:cubicBezTo>
                    <a:cubicBezTo>
                      <a:pt x="179" y="232"/>
                      <a:pt x="179" y="232"/>
                      <a:pt x="178" y="231"/>
                    </a:cubicBezTo>
                    <a:cubicBezTo>
                      <a:pt x="176" y="230"/>
                      <a:pt x="176" y="228"/>
                      <a:pt x="176" y="226"/>
                    </a:cubicBezTo>
                    <a:cubicBezTo>
                      <a:pt x="174" y="225"/>
                      <a:pt x="174" y="224"/>
                      <a:pt x="174" y="222"/>
                    </a:cubicBezTo>
                    <a:cubicBezTo>
                      <a:pt x="173" y="222"/>
                      <a:pt x="173" y="221"/>
                      <a:pt x="173" y="221"/>
                    </a:cubicBezTo>
                    <a:cubicBezTo>
                      <a:pt x="171" y="218"/>
                      <a:pt x="171" y="218"/>
                      <a:pt x="171" y="218"/>
                    </a:cubicBezTo>
                    <a:cubicBezTo>
                      <a:pt x="171" y="218"/>
                      <a:pt x="171" y="218"/>
                      <a:pt x="171" y="218"/>
                    </a:cubicBezTo>
                    <a:cubicBezTo>
                      <a:pt x="171" y="213"/>
                      <a:pt x="171" y="213"/>
                      <a:pt x="171" y="213"/>
                    </a:cubicBezTo>
                    <a:cubicBezTo>
                      <a:pt x="171" y="210"/>
                      <a:pt x="171" y="210"/>
                      <a:pt x="171" y="210"/>
                    </a:cubicBezTo>
                    <a:cubicBezTo>
                      <a:pt x="171" y="210"/>
                      <a:pt x="171" y="209"/>
                      <a:pt x="171" y="209"/>
                    </a:cubicBezTo>
                    <a:cubicBezTo>
                      <a:pt x="171" y="207"/>
                      <a:pt x="171" y="205"/>
                      <a:pt x="171" y="202"/>
                    </a:cubicBezTo>
                    <a:cubicBezTo>
                      <a:pt x="171" y="197"/>
                      <a:pt x="171" y="193"/>
                      <a:pt x="174" y="189"/>
                    </a:cubicBezTo>
                    <a:cubicBezTo>
                      <a:pt x="174" y="188"/>
                      <a:pt x="174" y="188"/>
                      <a:pt x="174" y="188"/>
                    </a:cubicBezTo>
                    <a:cubicBezTo>
                      <a:pt x="174" y="185"/>
                      <a:pt x="174" y="183"/>
                      <a:pt x="176" y="180"/>
                    </a:cubicBezTo>
                    <a:cubicBezTo>
                      <a:pt x="176" y="178"/>
                      <a:pt x="177" y="176"/>
                      <a:pt x="178" y="174"/>
                    </a:cubicBezTo>
                    <a:cubicBezTo>
                      <a:pt x="179" y="168"/>
                      <a:pt x="180" y="162"/>
                      <a:pt x="184" y="156"/>
                    </a:cubicBezTo>
                    <a:cubicBezTo>
                      <a:pt x="184" y="148"/>
                      <a:pt x="184" y="148"/>
                      <a:pt x="184" y="148"/>
                    </a:cubicBezTo>
                    <a:cubicBezTo>
                      <a:pt x="184" y="148"/>
                      <a:pt x="184" y="148"/>
                      <a:pt x="185" y="147"/>
                    </a:cubicBezTo>
                    <a:cubicBezTo>
                      <a:pt x="185" y="147"/>
                      <a:pt x="186" y="147"/>
                      <a:pt x="186" y="147"/>
                    </a:cubicBezTo>
                    <a:cubicBezTo>
                      <a:pt x="187" y="146"/>
                      <a:pt x="187" y="146"/>
                      <a:pt x="188" y="145"/>
                    </a:cubicBezTo>
                    <a:cubicBezTo>
                      <a:pt x="189" y="142"/>
                      <a:pt x="189" y="142"/>
                      <a:pt x="189" y="142"/>
                    </a:cubicBezTo>
                    <a:cubicBezTo>
                      <a:pt x="189" y="142"/>
                      <a:pt x="189" y="142"/>
                      <a:pt x="189" y="142"/>
                    </a:cubicBezTo>
                    <a:cubicBezTo>
                      <a:pt x="189" y="141"/>
                      <a:pt x="189" y="141"/>
                      <a:pt x="189" y="140"/>
                    </a:cubicBezTo>
                    <a:cubicBezTo>
                      <a:pt x="190" y="139"/>
                      <a:pt x="190" y="137"/>
                      <a:pt x="192" y="137"/>
                    </a:cubicBezTo>
                    <a:cubicBezTo>
                      <a:pt x="190" y="126"/>
                      <a:pt x="195" y="118"/>
                      <a:pt x="204" y="114"/>
                    </a:cubicBezTo>
                    <a:cubicBezTo>
                      <a:pt x="204" y="114"/>
                      <a:pt x="205" y="114"/>
                      <a:pt x="205" y="114"/>
                    </a:cubicBezTo>
                    <a:cubicBezTo>
                      <a:pt x="205" y="113"/>
                      <a:pt x="206" y="112"/>
                      <a:pt x="207" y="112"/>
                    </a:cubicBezTo>
                    <a:cubicBezTo>
                      <a:pt x="207" y="112"/>
                      <a:pt x="207" y="112"/>
                      <a:pt x="207" y="112"/>
                    </a:cubicBezTo>
                    <a:cubicBezTo>
                      <a:pt x="207" y="111"/>
                      <a:pt x="207" y="111"/>
                      <a:pt x="207" y="111"/>
                    </a:cubicBezTo>
                    <a:cubicBezTo>
                      <a:pt x="208" y="110"/>
                      <a:pt x="208" y="110"/>
                      <a:pt x="208" y="110"/>
                    </a:cubicBezTo>
                    <a:cubicBezTo>
                      <a:pt x="208" y="108"/>
                      <a:pt x="209" y="107"/>
                      <a:pt x="210" y="106"/>
                    </a:cubicBezTo>
                    <a:cubicBezTo>
                      <a:pt x="210" y="105"/>
                      <a:pt x="210" y="104"/>
                      <a:pt x="210" y="103"/>
                    </a:cubicBezTo>
                    <a:cubicBezTo>
                      <a:pt x="210" y="103"/>
                      <a:pt x="211" y="102"/>
                      <a:pt x="211" y="102"/>
                    </a:cubicBezTo>
                    <a:cubicBezTo>
                      <a:pt x="211" y="102"/>
                      <a:pt x="212" y="101"/>
                      <a:pt x="213" y="101"/>
                    </a:cubicBezTo>
                    <a:cubicBezTo>
                      <a:pt x="213" y="101"/>
                      <a:pt x="213" y="101"/>
                      <a:pt x="213" y="101"/>
                    </a:cubicBezTo>
                    <a:cubicBezTo>
                      <a:pt x="214" y="100"/>
                      <a:pt x="214" y="100"/>
                      <a:pt x="215" y="100"/>
                    </a:cubicBezTo>
                    <a:cubicBezTo>
                      <a:pt x="214" y="97"/>
                      <a:pt x="215" y="96"/>
                      <a:pt x="216" y="96"/>
                    </a:cubicBezTo>
                    <a:cubicBezTo>
                      <a:pt x="216" y="96"/>
                      <a:pt x="216" y="96"/>
                      <a:pt x="217" y="96"/>
                    </a:cubicBezTo>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6" name="Freeform 140"/>
              <p:cNvSpPr>
                <a:spLocks/>
              </p:cNvSpPr>
              <p:nvPr userDrawn="1"/>
            </p:nvSpPr>
            <p:spPr bwMode="auto">
              <a:xfrm>
                <a:off x="-4362450" y="3900488"/>
                <a:ext cx="912812" cy="865188"/>
              </a:xfrm>
              <a:custGeom>
                <a:avLst/>
                <a:gdLst/>
                <a:ahLst/>
                <a:cxnLst>
                  <a:cxn ang="0">
                    <a:pos x="315" y="310"/>
                  </a:cxn>
                  <a:cxn ang="0">
                    <a:pos x="279" y="330"/>
                  </a:cxn>
                  <a:cxn ang="0">
                    <a:pos x="201" y="368"/>
                  </a:cxn>
                  <a:cxn ang="0">
                    <a:pos x="163" y="383"/>
                  </a:cxn>
                  <a:cxn ang="0">
                    <a:pos x="91" y="395"/>
                  </a:cxn>
                  <a:cxn ang="0">
                    <a:pos x="67" y="392"/>
                  </a:cxn>
                  <a:cxn ang="0">
                    <a:pos x="59" y="389"/>
                  </a:cxn>
                  <a:cxn ang="0">
                    <a:pos x="42" y="331"/>
                  </a:cxn>
                  <a:cxn ang="0">
                    <a:pos x="43" y="310"/>
                  </a:cxn>
                  <a:cxn ang="0">
                    <a:pos x="80" y="236"/>
                  </a:cxn>
                  <a:cxn ang="0">
                    <a:pos x="101" y="200"/>
                  </a:cxn>
                  <a:cxn ang="0">
                    <a:pos x="120" y="180"/>
                  </a:cxn>
                  <a:cxn ang="0">
                    <a:pos x="137" y="165"/>
                  </a:cxn>
                  <a:cxn ang="0">
                    <a:pos x="167" y="133"/>
                  </a:cxn>
                  <a:cxn ang="0">
                    <a:pos x="204" y="105"/>
                  </a:cxn>
                  <a:cxn ang="0">
                    <a:pos x="228" y="84"/>
                  </a:cxn>
                  <a:cxn ang="0">
                    <a:pos x="259" y="65"/>
                  </a:cxn>
                  <a:cxn ang="0">
                    <a:pos x="294" y="50"/>
                  </a:cxn>
                  <a:cxn ang="0">
                    <a:pos x="325" y="37"/>
                  </a:cxn>
                  <a:cxn ang="0">
                    <a:pos x="355" y="29"/>
                  </a:cxn>
                  <a:cxn ang="0">
                    <a:pos x="397" y="31"/>
                  </a:cxn>
                  <a:cxn ang="0">
                    <a:pos x="395" y="56"/>
                  </a:cxn>
                  <a:cxn ang="0">
                    <a:pos x="373" y="78"/>
                  </a:cxn>
                  <a:cxn ang="0">
                    <a:pos x="329" y="103"/>
                  </a:cxn>
                  <a:cxn ang="0">
                    <a:pos x="310" y="106"/>
                  </a:cxn>
                  <a:cxn ang="0">
                    <a:pos x="287" y="110"/>
                  </a:cxn>
                  <a:cxn ang="0">
                    <a:pos x="249" y="119"/>
                  </a:cxn>
                  <a:cxn ang="0">
                    <a:pos x="271" y="137"/>
                  </a:cxn>
                  <a:cxn ang="0">
                    <a:pos x="353" y="126"/>
                  </a:cxn>
                  <a:cxn ang="0">
                    <a:pos x="369" y="119"/>
                  </a:cxn>
                  <a:cxn ang="0">
                    <a:pos x="378" y="112"/>
                  </a:cxn>
                  <a:cxn ang="0">
                    <a:pos x="388" y="104"/>
                  </a:cxn>
                  <a:cxn ang="0">
                    <a:pos x="437" y="46"/>
                  </a:cxn>
                  <a:cxn ang="0">
                    <a:pos x="421" y="14"/>
                  </a:cxn>
                  <a:cxn ang="0">
                    <a:pos x="407" y="6"/>
                  </a:cxn>
                  <a:cxn ang="0">
                    <a:pos x="308" y="12"/>
                  </a:cxn>
                  <a:cxn ang="0">
                    <a:pos x="292" y="17"/>
                  </a:cxn>
                  <a:cxn ang="0">
                    <a:pos x="273" y="24"/>
                  </a:cxn>
                  <a:cxn ang="0">
                    <a:pos x="188" y="75"/>
                  </a:cxn>
                  <a:cxn ang="0">
                    <a:pos x="128" y="123"/>
                  </a:cxn>
                  <a:cxn ang="0">
                    <a:pos x="124" y="129"/>
                  </a:cxn>
                  <a:cxn ang="0">
                    <a:pos x="115" y="138"/>
                  </a:cxn>
                  <a:cxn ang="0">
                    <a:pos x="76" y="179"/>
                  </a:cxn>
                  <a:cxn ang="0">
                    <a:pos x="41" y="227"/>
                  </a:cxn>
                  <a:cxn ang="0">
                    <a:pos x="6" y="299"/>
                  </a:cxn>
                  <a:cxn ang="0">
                    <a:pos x="5" y="334"/>
                  </a:cxn>
                  <a:cxn ang="0">
                    <a:pos x="4" y="342"/>
                  </a:cxn>
                  <a:cxn ang="0">
                    <a:pos x="4" y="361"/>
                  </a:cxn>
                  <a:cxn ang="0">
                    <a:pos x="8" y="368"/>
                  </a:cxn>
                  <a:cxn ang="0">
                    <a:pos x="18" y="385"/>
                  </a:cxn>
                  <a:cxn ang="0">
                    <a:pos x="30" y="395"/>
                  </a:cxn>
                  <a:cxn ang="0">
                    <a:pos x="76" y="414"/>
                  </a:cxn>
                  <a:cxn ang="0">
                    <a:pos x="135" y="409"/>
                  </a:cxn>
                  <a:cxn ang="0">
                    <a:pos x="242" y="370"/>
                  </a:cxn>
                  <a:cxn ang="0">
                    <a:pos x="267" y="359"/>
                  </a:cxn>
                  <a:cxn ang="0">
                    <a:pos x="363" y="299"/>
                  </a:cxn>
                </a:cxnLst>
                <a:rect l="0" t="0" r="r" b="b"/>
                <a:pathLst>
                  <a:path w="438" h="415">
                    <a:moveTo>
                      <a:pt x="368" y="289"/>
                    </a:moveTo>
                    <a:cubicBezTo>
                      <a:pt x="366" y="286"/>
                      <a:pt x="361" y="290"/>
                      <a:pt x="356" y="292"/>
                    </a:cubicBezTo>
                    <a:cubicBezTo>
                      <a:pt x="348" y="296"/>
                      <a:pt x="338" y="298"/>
                      <a:pt x="330" y="302"/>
                    </a:cubicBezTo>
                    <a:cubicBezTo>
                      <a:pt x="327" y="303"/>
                      <a:pt x="316" y="307"/>
                      <a:pt x="315" y="310"/>
                    </a:cubicBezTo>
                    <a:cubicBezTo>
                      <a:pt x="311" y="310"/>
                      <a:pt x="311" y="313"/>
                      <a:pt x="308" y="313"/>
                    </a:cubicBezTo>
                    <a:cubicBezTo>
                      <a:pt x="308" y="314"/>
                      <a:pt x="303" y="318"/>
                      <a:pt x="301" y="319"/>
                    </a:cubicBezTo>
                    <a:cubicBezTo>
                      <a:pt x="299" y="320"/>
                      <a:pt x="297" y="319"/>
                      <a:pt x="295" y="320"/>
                    </a:cubicBezTo>
                    <a:cubicBezTo>
                      <a:pt x="290" y="322"/>
                      <a:pt x="284" y="326"/>
                      <a:pt x="279" y="330"/>
                    </a:cubicBezTo>
                    <a:cubicBezTo>
                      <a:pt x="264" y="341"/>
                      <a:pt x="248" y="349"/>
                      <a:pt x="230" y="356"/>
                    </a:cubicBezTo>
                    <a:cubicBezTo>
                      <a:pt x="227" y="358"/>
                      <a:pt x="225" y="360"/>
                      <a:pt x="222" y="362"/>
                    </a:cubicBezTo>
                    <a:cubicBezTo>
                      <a:pt x="217" y="365"/>
                      <a:pt x="212" y="364"/>
                      <a:pt x="207" y="366"/>
                    </a:cubicBezTo>
                    <a:cubicBezTo>
                      <a:pt x="206" y="367"/>
                      <a:pt x="202" y="368"/>
                      <a:pt x="201" y="368"/>
                    </a:cubicBezTo>
                    <a:cubicBezTo>
                      <a:pt x="200" y="369"/>
                      <a:pt x="196" y="372"/>
                      <a:pt x="196" y="372"/>
                    </a:cubicBezTo>
                    <a:cubicBezTo>
                      <a:pt x="193" y="372"/>
                      <a:pt x="193" y="370"/>
                      <a:pt x="189" y="371"/>
                    </a:cubicBezTo>
                    <a:cubicBezTo>
                      <a:pt x="186" y="371"/>
                      <a:pt x="182" y="375"/>
                      <a:pt x="178" y="376"/>
                    </a:cubicBezTo>
                    <a:cubicBezTo>
                      <a:pt x="173" y="378"/>
                      <a:pt x="168" y="380"/>
                      <a:pt x="163" y="383"/>
                    </a:cubicBezTo>
                    <a:cubicBezTo>
                      <a:pt x="152" y="387"/>
                      <a:pt x="139" y="388"/>
                      <a:pt x="127" y="391"/>
                    </a:cubicBezTo>
                    <a:cubicBezTo>
                      <a:pt x="120" y="393"/>
                      <a:pt x="111" y="395"/>
                      <a:pt x="104" y="395"/>
                    </a:cubicBezTo>
                    <a:cubicBezTo>
                      <a:pt x="102" y="394"/>
                      <a:pt x="101" y="393"/>
                      <a:pt x="98" y="393"/>
                    </a:cubicBezTo>
                    <a:cubicBezTo>
                      <a:pt x="95" y="393"/>
                      <a:pt x="94" y="396"/>
                      <a:pt x="91" y="395"/>
                    </a:cubicBezTo>
                    <a:cubicBezTo>
                      <a:pt x="88" y="395"/>
                      <a:pt x="87" y="391"/>
                      <a:pt x="84" y="392"/>
                    </a:cubicBezTo>
                    <a:cubicBezTo>
                      <a:pt x="83" y="395"/>
                      <a:pt x="81" y="394"/>
                      <a:pt x="80" y="392"/>
                    </a:cubicBezTo>
                    <a:cubicBezTo>
                      <a:pt x="75" y="396"/>
                      <a:pt x="72" y="394"/>
                      <a:pt x="69" y="391"/>
                    </a:cubicBezTo>
                    <a:cubicBezTo>
                      <a:pt x="68" y="391"/>
                      <a:pt x="68" y="392"/>
                      <a:pt x="67" y="392"/>
                    </a:cubicBezTo>
                    <a:cubicBezTo>
                      <a:pt x="67" y="392"/>
                      <a:pt x="66" y="390"/>
                      <a:pt x="66" y="390"/>
                    </a:cubicBezTo>
                    <a:cubicBezTo>
                      <a:pt x="65" y="390"/>
                      <a:pt x="65" y="391"/>
                      <a:pt x="65" y="391"/>
                    </a:cubicBezTo>
                    <a:cubicBezTo>
                      <a:pt x="64" y="389"/>
                      <a:pt x="63" y="389"/>
                      <a:pt x="62" y="387"/>
                    </a:cubicBezTo>
                    <a:cubicBezTo>
                      <a:pt x="62" y="388"/>
                      <a:pt x="60" y="389"/>
                      <a:pt x="59" y="389"/>
                    </a:cubicBezTo>
                    <a:cubicBezTo>
                      <a:pt x="59" y="385"/>
                      <a:pt x="57" y="382"/>
                      <a:pt x="55" y="378"/>
                    </a:cubicBezTo>
                    <a:cubicBezTo>
                      <a:pt x="49" y="367"/>
                      <a:pt x="41" y="361"/>
                      <a:pt x="40" y="348"/>
                    </a:cubicBezTo>
                    <a:cubicBezTo>
                      <a:pt x="40" y="342"/>
                      <a:pt x="40" y="338"/>
                      <a:pt x="41" y="334"/>
                    </a:cubicBezTo>
                    <a:cubicBezTo>
                      <a:pt x="41" y="333"/>
                      <a:pt x="42" y="332"/>
                      <a:pt x="42" y="331"/>
                    </a:cubicBezTo>
                    <a:cubicBezTo>
                      <a:pt x="42" y="330"/>
                      <a:pt x="38" y="327"/>
                      <a:pt x="37" y="327"/>
                    </a:cubicBezTo>
                    <a:cubicBezTo>
                      <a:pt x="38" y="326"/>
                      <a:pt x="40" y="324"/>
                      <a:pt x="40" y="323"/>
                    </a:cubicBezTo>
                    <a:cubicBezTo>
                      <a:pt x="40" y="321"/>
                      <a:pt x="38" y="321"/>
                      <a:pt x="38" y="320"/>
                    </a:cubicBezTo>
                    <a:cubicBezTo>
                      <a:pt x="39" y="316"/>
                      <a:pt x="42" y="314"/>
                      <a:pt x="43" y="310"/>
                    </a:cubicBezTo>
                    <a:cubicBezTo>
                      <a:pt x="43" y="306"/>
                      <a:pt x="43" y="302"/>
                      <a:pt x="45" y="298"/>
                    </a:cubicBezTo>
                    <a:cubicBezTo>
                      <a:pt x="47" y="289"/>
                      <a:pt x="51" y="280"/>
                      <a:pt x="55" y="271"/>
                    </a:cubicBezTo>
                    <a:cubicBezTo>
                      <a:pt x="60" y="261"/>
                      <a:pt x="66" y="245"/>
                      <a:pt x="75" y="238"/>
                    </a:cubicBezTo>
                    <a:cubicBezTo>
                      <a:pt x="76" y="236"/>
                      <a:pt x="78" y="237"/>
                      <a:pt x="80" y="236"/>
                    </a:cubicBezTo>
                    <a:cubicBezTo>
                      <a:pt x="80" y="234"/>
                      <a:pt x="80" y="233"/>
                      <a:pt x="80" y="231"/>
                    </a:cubicBezTo>
                    <a:cubicBezTo>
                      <a:pt x="82" y="228"/>
                      <a:pt x="84" y="226"/>
                      <a:pt x="86" y="223"/>
                    </a:cubicBezTo>
                    <a:cubicBezTo>
                      <a:pt x="87" y="220"/>
                      <a:pt x="90" y="216"/>
                      <a:pt x="91" y="214"/>
                    </a:cubicBezTo>
                    <a:cubicBezTo>
                      <a:pt x="96" y="215"/>
                      <a:pt x="102" y="205"/>
                      <a:pt x="101" y="200"/>
                    </a:cubicBezTo>
                    <a:cubicBezTo>
                      <a:pt x="104" y="200"/>
                      <a:pt x="108" y="199"/>
                      <a:pt x="108" y="196"/>
                    </a:cubicBezTo>
                    <a:cubicBezTo>
                      <a:pt x="111" y="195"/>
                      <a:pt x="112" y="191"/>
                      <a:pt x="114" y="189"/>
                    </a:cubicBezTo>
                    <a:cubicBezTo>
                      <a:pt x="115" y="187"/>
                      <a:pt x="115" y="186"/>
                      <a:pt x="117" y="184"/>
                    </a:cubicBezTo>
                    <a:cubicBezTo>
                      <a:pt x="118" y="182"/>
                      <a:pt x="120" y="183"/>
                      <a:pt x="120" y="180"/>
                    </a:cubicBezTo>
                    <a:cubicBezTo>
                      <a:pt x="123" y="180"/>
                      <a:pt x="125" y="179"/>
                      <a:pt x="124" y="176"/>
                    </a:cubicBezTo>
                    <a:cubicBezTo>
                      <a:pt x="128" y="176"/>
                      <a:pt x="126" y="171"/>
                      <a:pt x="131" y="171"/>
                    </a:cubicBezTo>
                    <a:cubicBezTo>
                      <a:pt x="132" y="170"/>
                      <a:pt x="133" y="168"/>
                      <a:pt x="134" y="166"/>
                    </a:cubicBezTo>
                    <a:cubicBezTo>
                      <a:pt x="135" y="166"/>
                      <a:pt x="136" y="165"/>
                      <a:pt x="137" y="165"/>
                    </a:cubicBezTo>
                    <a:cubicBezTo>
                      <a:pt x="137" y="164"/>
                      <a:pt x="137" y="164"/>
                      <a:pt x="137" y="163"/>
                    </a:cubicBezTo>
                    <a:cubicBezTo>
                      <a:pt x="143" y="157"/>
                      <a:pt x="150" y="151"/>
                      <a:pt x="156" y="145"/>
                    </a:cubicBezTo>
                    <a:cubicBezTo>
                      <a:pt x="158" y="143"/>
                      <a:pt x="160" y="142"/>
                      <a:pt x="162" y="140"/>
                    </a:cubicBezTo>
                    <a:cubicBezTo>
                      <a:pt x="164" y="138"/>
                      <a:pt x="165" y="136"/>
                      <a:pt x="167" y="133"/>
                    </a:cubicBezTo>
                    <a:cubicBezTo>
                      <a:pt x="170" y="130"/>
                      <a:pt x="176" y="128"/>
                      <a:pt x="179" y="125"/>
                    </a:cubicBezTo>
                    <a:cubicBezTo>
                      <a:pt x="183" y="122"/>
                      <a:pt x="187" y="113"/>
                      <a:pt x="192" y="114"/>
                    </a:cubicBezTo>
                    <a:cubicBezTo>
                      <a:pt x="191" y="110"/>
                      <a:pt x="197" y="111"/>
                      <a:pt x="197" y="107"/>
                    </a:cubicBezTo>
                    <a:cubicBezTo>
                      <a:pt x="199" y="106"/>
                      <a:pt x="201" y="104"/>
                      <a:pt x="204" y="105"/>
                    </a:cubicBezTo>
                    <a:cubicBezTo>
                      <a:pt x="203" y="104"/>
                      <a:pt x="204" y="103"/>
                      <a:pt x="204" y="102"/>
                    </a:cubicBezTo>
                    <a:cubicBezTo>
                      <a:pt x="213" y="101"/>
                      <a:pt x="213" y="94"/>
                      <a:pt x="219" y="90"/>
                    </a:cubicBezTo>
                    <a:cubicBezTo>
                      <a:pt x="220" y="89"/>
                      <a:pt x="222" y="90"/>
                      <a:pt x="224" y="89"/>
                    </a:cubicBezTo>
                    <a:cubicBezTo>
                      <a:pt x="225" y="88"/>
                      <a:pt x="226" y="85"/>
                      <a:pt x="228" y="84"/>
                    </a:cubicBezTo>
                    <a:cubicBezTo>
                      <a:pt x="231" y="82"/>
                      <a:pt x="236" y="77"/>
                      <a:pt x="239" y="77"/>
                    </a:cubicBezTo>
                    <a:cubicBezTo>
                      <a:pt x="241" y="76"/>
                      <a:pt x="242" y="74"/>
                      <a:pt x="243" y="73"/>
                    </a:cubicBezTo>
                    <a:cubicBezTo>
                      <a:pt x="247" y="76"/>
                      <a:pt x="250" y="67"/>
                      <a:pt x="254" y="65"/>
                    </a:cubicBezTo>
                    <a:cubicBezTo>
                      <a:pt x="255" y="64"/>
                      <a:pt x="258" y="65"/>
                      <a:pt x="259" y="65"/>
                    </a:cubicBezTo>
                    <a:cubicBezTo>
                      <a:pt x="261" y="64"/>
                      <a:pt x="262" y="61"/>
                      <a:pt x="264" y="59"/>
                    </a:cubicBezTo>
                    <a:cubicBezTo>
                      <a:pt x="268" y="55"/>
                      <a:pt x="275" y="56"/>
                      <a:pt x="281" y="54"/>
                    </a:cubicBezTo>
                    <a:cubicBezTo>
                      <a:pt x="283" y="53"/>
                      <a:pt x="286" y="51"/>
                      <a:pt x="290" y="50"/>
                    </a:cubicBezTo>
                    <a:cubicBezTo>
                      <a:pt x="292" y="49"/>
                      <a:pt x="293" y="50"/>
                      <a:pt x="294" y="50"/>
                    </a:cubicBezTo>
                    <a:cubicBezTo>
                      <a:pt x="297" y="48"/>
                      <a:pt x="298" y="45"/>
                      <a:pt x="301" y="44"/>
                    </a:cubicBezTo>
                    <a:cubicBezTo>
                      <a:pt x="304" y="42"/>
                      <a:pt x="307" y="42"/>
                      <a:pt x="310" y="41"/>
                    </a:cubicBezTo>
                    <a:cubicBezTo>
                      <a:pt x="313" y="40"/>
                      <a:pt x="316" y="35"/>
                      <a:pt x="319" y="39"/>
                    </a:cubicBezTo>
                    <a:cubicBezTo>
                      <a:pt x="321" y="37"/>
                      <a:pt x="323" y="38"/>
                      <a:pt x="325" y="37"/>
                    </a:cubicBezTo>
                    <a:cubicBezTo>
                      <a:pt x="327" y="36"/>
                      <a:pt x="328" y="34"/>
                      <a:pt x="330" y="33"/>
                    </a:cubicBezTo>
                    <a:cubicBezTo>
                      <a:pt x="333" y="32"/>
                      <a:pt x="336" y="31"/>
                      <a:pt x="338" y="32"/>
                    </a:cubicBezTo>
                    <a:cubicBezTo>
                      <a:pt x="338" y="32"/>
                      <a:pt x="338" y="32"/>
                      <a:pt x="338" y="33"/>
                    </a:cubicBezTo>
                    <a:cubicBezTo>
                      <a:pt x="341" y="30"/>
                      <a:pt x="351" y="26"/>
                      <a:pt x="355" y="29"/>
                    </a:cubicBezTo>
                    <a:cubicBezTo>
                      <a:pt x="360" y="26"/>
                      <a:pt x="370" y="24"/>
                      <a:pt x="375" y="24"/>
                    </a:cubicBezTo>
                    <a:cubicBezTo>
                      <a:pt x="378" y="24"/>
                      <a:pt x="385" y="24"/>
                      <a:pt x="388" y="25"/>
                    </a:cubicBezTo>
                    <a:cubicBezTo>
                      <a:pt x="390" y="25"/>
                      <a:pt x="393" y="28"/>
                      <a:pt x="394" y="29"/>
                    </a:cubicBezTo>
                    <a:cubicBezTo>
                      <a:pt x="395" y="30"/>
                      <a:pt x="395" y="30"/>
                      <a:pt x="397" y="31"/>
                    </a:cubicBezTo>
                    <a:cubicBezTo>
                      <a:pt x="398" y="32"/>
                      <a:pt x="398" y="32"/>
                      <a:pt x="399" y="33"/>
                    </a:cubicBezTo>
                    <a:cubicBezTo>
                      <a:pt x="399" y="33"/>
                      <a:pt x="400" y="35"/>
                      <a:pt x="399" y="36"/>
                    </a:cubicBezTo>
                    <a:cubicBezTo>
                      <a:pt x="400" y="36"/>
                      <a:pt x="400" y="35"/>
                      <a:pt x="401" y="36"/>
                    </a:cubicBezTo>
                    <a:cubicBezTo>
                      <a:pt x="402" y="43"/>
                      <a:pt x="398" y="50"/>
                      <a:pt x="395" y="56"/>
                    </a:cubicBezTo>
                    <a:cubicBezTo>
                      <a:pt x="393" y="61"/>
                      <a:pt x="393" y="62"/>
                      <a:pt x="389" y="65"/>
                    </a:cubicBezTo>
                    <a:cubicBezTo>
                      <a:pt x="386" y="67"/>
                      <a:pt x="384" y="68"/>
                      <a:pt x="381" y="70"/>
                    </a:cubicBezTo>
                    <a:cubicBezTo>
                      <a:pt x="379" y="71"/>
                      <a:pt x="376" y="74"/>
                      <a:pt x="374" y="76"/>
                    </a:cubicBezTo>
                    <a:cubicBezTo>
                      <a:pt x="374" y="76"/>
                      <a:pt x="374" y="78"/>
                      <a:pt x="373" y="78"/>
                    </a:cubicBezTo>
                    <a:cubicBezTo>
                      <a:pt x="373" y="79"/>
                      <a:pt x="371" y="78"/>
                      <a:pt x="371" y="78"/>
                    </a:cubicBezTo>
                    <a:cubicBezTo>
                      <a:pt x="369" y="79"/>
                      <a:pt x="368" y="80"/>
                      <a:pt x="367" y="81"/>
                    </a:cubicBezTo>
                    <a:cubicBezTo>
                      <a:pt x="364" y="83"/>
                      <a:pt x="362" y="87"/>
                      <a:pt x="359" y="89"/>
                    </a:cubicBezTo>
                    <a:cubicBezTo>
                      <a:pt x="357" y="90"/>
                      <a:pt x="326" y="100"/>
                      <a:pt x="329" y="103"/>
                    </a:cubicBezTo>
                    <a:cubicBezTo>
                      <a:pt x="325" y="99"/>
                      <a:pt x="323" y="108"/>
                      <a:pt x="320" y="104"/>
                    </a:cubicBezTo>
                    <a:cubicBezTo>
                      <a:pt x="318" y="105"/>
                      <a:pt x="316" y="105"/>
                      <a:pt x="314" y="104"/>
                    </a:cubicBezTo>
                    <a:cubicBezTo>
                      <a:pt x="314" y="105"/>
                      <a:pt x="312" y="106"/>
                      <a:pt x="312" y="107"/>
                    </a:cubicBezTo>
                    <a:cubicBezTo>
                      <a:pt x="311" y="106"/>
                      <a:pt x="311" y="106"/>
                      <a:pt x="310" y="106"/>
                    </a:cubicBezTo>
                    <a:cubicBezTo>
                      <a:pt x="309" y="107"/>
                      <a:pt x="307" y="108"/>
                      <a:pt x="307" y="109"/>
                    </a:cubicBezTo>
                    <a:cubicBezTo>
                      <a:pt x="306" y="108"/>
                      <a:pt x="305" y="107"/>
                      <a:pt x="305" y="106"/>
                    </a:cubicBezTo>
                    <a:cubicBezTo>
                      <a:pt x="304" y="107"/>
                      <a:pt x="303" y="108"/>
                      <a:pt x="303" y="108"/>
                    </a:cubicBezTo>
                    <a:cubicBezTo>
                      <a:pt x="299" y="107"/>
                      <a:pt x="291" y="110"/>
                      <a:pt x="287" y="110"/>
                    </a:cubicBezTo>
                    <a:cubicBezTo>
                      <a:pt x="281" y="110"/>
                      <a:pt x="275" y="109"/>
                      <a:pt x="271" y="105"/>
                    </a:cubicBezTo>
                    <a:cubicBezTo>
                      <a:pt x="269" y="101"/>
                      <a:pt x="269" y="97"/>
                      <a:pt x="263" y="98"/>
                    </a:cubicBezTo>
                    <a:cubicBezTo>
                      <a:pt x="258" y="98"/>
                      <a:pt x="257" y="102"/>
                      <a:pt x="255" y="106"/>
                    </a:cubicBezTo>
                    <a:cubicBezTo>
                      <a:pt x="252" y="111"/>
                      <a:pt x="250" y="114"/>
                      <a:pt x="249" y="119"/>
                    </a:cubicBezTo>
                    <a:cubicBezTo>
                      <a:pt x="249" y="122"/>
                      <a:pt x="247" y="125"/>
                      <a:pt x="249" y="128"/>
                    </a:cubicBezTo>
                    <a:cubicBezTo>
                      <a:pt x="251" y="130"/>
                      <a:pt x="254" y="129"/>
                      <a:pt x="256" y="130"/>
                    </a:cubicBezTo>
                    <a:cubicBezTo>
                      <a:pt x="258" y="132"/>
                      <a:pt x="260" y="134"/>
                      <a:pt x="263" y="135"/>
                    </a:cubicBezTo>
                    <a:cubicBezTo>
                      <a:pt x="265" y="136"/>
                      <a:pt x="268" y="137"/>
                      <a:pt x="271" y="137"/>
                    </a:cubicBezTo>
                    <a:cubicBezTo>
                      <a:pt x="278" y="139"/>
                      <a:pt x="285" y="140"/>
                      <a:pt x="292" y="139"/>
                    </a:cubicBezTo>
                    <a:cubicBezTo>
                      <a:pt x="303" y="138"/>
                      <a:pt x="314" y="139"/>
                      <a:pt x="324" y="136"/>
                    </a:cubicBezTo>
                    <a:cubicBezTo>
                      <a:pt x="327" y="135"/>
                      <a:pt x="338" y="132"/>
                      <a:pt x="339" y="130"/>
                    </a:cubicBezTo>
                    <a:cubicBezTo>
                      <a:pt x="339" y="129"/>
                      <a:pt x="352" y="127"/>
                      <a:pt x="353" y="126"/>
                    </a:cubicBezTo>
                    <a:cubicBezTo>
                      <a:pt x="357" y="125"/>
                      <a:pt x="362" y="123"/>
                      <a:pt x="364" y="119"/>
                    </a:cubicBezTo>
                    <a:cubicBezTo>
                      <a:pt x="365" y="120"/>
                      <a:pt x="365" y="120"/>
                      <a:pt x="366" y="121"/>
                    </a:cubicBezTo>
                    <a:cubicBezTo>
                      <a:pt x="367" y="120"/>
                      <a:pt x="367" y="117"/>
                      <a:pt x="368" y="116"/>
                    </a:cubicBezTo>
                    <a:cubicBezTo>
                      <a:pt x="368" y="117"/>
                      <a:pt x="369" y="118"/>
                      <a:pt x="369" y="119"/>
                    </a:cubicBezTo>
                    <a:cubicBezTo>
                      <a:pt x="369" y="118"/>
                      <a:pt x="370" y="117"/>
                      <a:pt x="371" y="116"/>
                    </a:cubicBezTo>
                    <a:cubicBezTo>
                      <a:pt x="371" y="117"/>
                      <a:pt x="372" y="117"/>
                      <a:pt x="373" y="118"/>
                    </a:cubicBezTo>
                    <a:cubicBezTo>
                      <a:pt x="374" y="115"/>
                      <a:pt x="374" y="113"/>
                      <a:pt x="377" y="111"/>
                    </a:cubicBezTo>
                    <a:cubicBezTo>
                      <a:pt x="377" y="111"/>
                      <a:pt x="378" y="112"/>
                      <a:pt x="378" y="112"/>
                    </a:cubicBezTo>
                    <a:cubicBezTo>
                      <a:pt x="379" y="111"/>
                      <a:pt x="379" y="111"/>
                      <a:pt x="380" y="110"/>
                    </a:cubicBezTo>
                    <a:cubicBezTo>
                      <a:pt x="382" y="110"/>
                      <a:pt x="384" y="108"/>
                      <a:pt x="386" y="105"/>
                    </a:cubicBezTo>
                    <a:cubicBezTo>
                      <a:pt x="386" y="106"/>
                      <a:pt x="386" y="107"/>
                      <a:pt x="386" y="108"/>
                    </a:cubicBezTo>
                    <a:cubicBezTo>
                      <a:pt x="386" y="107"/>
                      <a:pt x="387" y="105"/>
                      <a:pt x="388" y="104"/>
                    </a:cubicBezTo>
                    <a:cubicBezTo>
                      <a:pt x="387" y="105"/>
                      <a:pt x="387" y="105"/>
                      <a:pt x="388" y="106"/>
                    </a:cubicBezTo>
                    <a:cubicBezTo>
                      <a:pt x="398" y="99"/>
                      <a:pt x="408" y="90"/>
                      <a:pt x="417" y="80"/>
                    </a:cubicBezTo>
                    <a:cubicBezTo>
                      <a:pt x="417" y="80"/>
                      <a:pt x="418" y="79"/>
                      <a:pt x="418" y="79"/>
                    </a:cubicBezTo>
                    <a:cubicBezTo>
                      <a:pt x="427" y="69"/>
                      <a:pt x="434" y="59"/>
                      <a:pt x="437" y="46"/>
                    </a:cubicBezTo>
                    <a:cubicBezTo>
                      <a:pt x="438" y="41"/>
                      <a:pt x="437" y="34"/>
                      <a:pt x="436" y="29"/>
                    </a:cubicBezTo>
                    <a:cubicBezTo>
                      <a:pt x="435" y="25"/>
                      <a:pt x="432" y="22"/>
                      <a:pt x="432" y="17"/>
                    </a:cubicBezTo>
                    <a:cubicBezTo>
                      <a:pt x="430" y="17"/>
                      <a:pt x="426" y="18"/>
                      <a:pt x="426" y="14"/>
                    </a:cubicBezTo>
                    <a:cubicBezTo>
                      <a:pt x="425" y="15"/>
                      <a:pt x="423" y="14"/>
                      <a:pt x="421" y="14"/>
                    </a:cubicBezTo>
                    <a:cubicBezTo>
                      <a:pt x="422" y="13"/>
                      <a:pt x="421" y="11"/>
                      <a:pt x="421" y="9"/>
                    </a:cubicBezTo>
                    <a:cubicBezTo>
                      <a:pt x="420" y="10"/>
                      <a:pt x="418" y="9"/>
                      <a:pt x="417" y="9"/>
                    </a:cubicBezTo>
                    <a:cubicBezTo>
                      <a:pt x="417" y="9"/>
                      <a:pt x="416" y="8"/>
                      <a:pt x="416" y="7"/>
                    </a:cubicBezTo>
                    <a:cubicBezTo>
                      <a:pt x="412" y="8"/>
                      <a:pt x="411" y="5"/>
                      <a:pt x="407" y="6"/>
                    </a:cubicBezTo>
                    <a:cubicBezTo>
                      <a:pt x="407" y="3"/>
                      <a:pt x="401" y="3"/>
                      <a:pt x="399" y="3"/>
                    </a:cubicBezTo>
                    <a:cubicBezTo>
                      <a:pt x="382" y="0"/>
                      <a:pt x="365" y="0"/>
                      <a:pt x="348" y="3"/>
                    </a:cubicBezTo>
                    <a:cubicBezTo>
                      <a:pt x="340" y="4"/>
                      <a:pt x="333" y="6"/>
                      <a:pt x="325" y="8"/>
                    </a:cubicBezTo>
                    <a:cubicBezTo>
                      <a:pt x="319" y="9"/>
                      <a:pt x="312" y="8"/>
                      <a:pt x="308" y="12"/>
                    </a:cubicBezTo>
                    <a:cubicBezTo>
                      <a:pt x="307" y="12"/>
                      <a:pt x="306" y="11"/>
                      <a:pt x="306" y="11"/>
                    </a:cubicBezTo>
                    <a:cubicBezTo>
                      <a:pt x="303" y="13"/>
                      <a:pt x="298" y="15"/>
                      <a:pt x="295" y="16"/>
                    </a:cubicBezTo>
                    <a:cubicBezTo>
                      <a:pt x="295" y="16"/>
                      <a:pt x="295" y="16"/>
                      <a:pt x="295" y="15"/>
                    </a:cubicBezTo>
                    <a:cubicBezTo>
                      <a:pt x="294" y="16"/>
                      <a:pt x="293" y="16"/>
                      <a:pt x="292" y="17"/>
                    </a:cubicBezTo>
                    <a:cubicBezTo>
                      <a:pt x="289" y="20"/>
                      <a:pt x="283" y="20"/>
                      <a:pt x="279" y="24"/>
                    </a:cubicBezTo>
                    <a:cubicBezTo>
                      <a:pt x="279" y="23"/>
                      <a:pt x="278" y="22"/>
                      <a:pt x="278" y="21"/>
                    </a:cubicBezTo>
                    <a:cubicBezTo>
                      <a:pt x="277" y="22"/>
                      <a:pt x="275" y="24"/>
                      <a:pt x="274" y="26"/>
                    </a:cubicBezTo>
                    <a:cubicBezTo>
                      <a:pt x="273" y="25"/>
                      <a:pt x="273" y="25"/>
                      <a:pt x="273" y="24"/>
                    </a:cubicBezTo>
                    <a:cubicBezTo>
                      <a:pt x="269" y="29"/>
                      <a:pt x="260" y="31"/>
                      <a:pt x="255" y="33"/>
                    </a:cubicBezTo>
                    <a:cubicBezTo>
                      <a:pt x="248" y="36"/>
                      <a:pt x="241" y="39"/>
                      <a:pt x="235" y="44"/>
                    </a:cubicBezTo>
                    <a:cubicBezTo>
                      <a:pt x="228" y="48"/>
                      <a:pt x="222" y="57"/>
                      <a:pt x="212" y="57"/>
                    </a:cubicBezTo>
                    <a:cubicBezTo>
                      <a:pt x="208" y="66"/>
                      <a:pt x="196" y="70"/>
                      <a:pt x="188" y="75"/>
                    </a:cubicBezTo>
                    <a:cubicBezTo>
                      <a:pt x="180" y="81"/>
                      <a:pt x="171" y="87"/>
                      <a:pt x="164" y="95"/>
                    </a:cubicBezTo>
                    <a:cubicBezTo>
                      <a:pt x="158" y="101"/>
                      <a:pt x="151" y="104"/>
                      <a:pt x="144" y="110"/>
                    </a:cubicBezTo>
                    <a:cubicBezTo>
                      <a:pt x="140" y="113"/>
                      <a:pt x="131" y="119"/>
                      <a:pt x="130" y="124"/>
                    </a:cubicBezTo>
                    <a:cubicBezTo>
                      <a:pt x="129" y="124"/>
                      <a:pt x="129" y="124"/>
                      <a:pt x="128" y="123"/>
                    </a:cubicBezTo>
                    <a:cubicBezTo>
                      <a:pt x="128" y="125"/>
                      <a:pt x="126" y="126"/>
                      <a:pt x="126" y="128"/>
                    </a:cubicBezTo>
                    <a:cubicBezTo>
                      <a:pt x="126" y="127"/>
                      <a:pt x="125" y="127"/>
                      <a:pt x="125" y="127"/>
                    </a:cubicBezTo>
                    <a:cubicBezTo>
                      <a:pt x="125" y="127"/>
                      <a:pt x="125" y="129"/>
                      <a:pt x="125" y="130"/>
                    </a:cubicBezTo>
                    <a:cubicBezTo>
                      <a:pt x="125" y="130"/>
                      <a:pt x="124" y="130"/>
                      <a:pt x="124" y="129"/>
                    </a:cubicBezTo>
                    <a:cubicBezTo>
                      <a:pt x="125" y="130"/>
                      <a:pt x="124" y="131"/>
                      <a:pt x="124" y="132"/>
                    </a:cubicBezTo>
                    <a:cubicBezTo>
                      <a:pt x="123" y="131"/>
                      <a:pt x="122" y="130"/>
                      <a:pt x="121" y="129"/>
                    </a:cubicBezTo>
                    <a:cubicBezTo>
                      <a:pt x="121" y="131"/>
                      <a:pt x="120" y="132"/>
                      <a:pt x="118" y="133"/>
                    </a:cubicBezTo>
                    <a:cubicBezTo>
                      <a:pt x="117" y="135"/>
                      <a:pt x="116" y="136"/>
                      <a:pt x="115" y="138"/>
                    </a:cubicBezTo>
                    <a:cubicBezTo>
                      <a:pt x="111" y="141"/>
                      <a:pt x="107" y="145"/>
                      <a:pt x="103" y="149"/>
                    </a:cubicBezTo>
                    <a:cubicBezTo>
                      <a:pt x="99" y="154"/>
                      <a:pt x="95" y="158"/>
                      <a:pt x="91" y="163"/>
                    </a:cubicBezTo>
                    <a:cubicBezTo>
                      <a:pt x="88" y="166"/>
                      <a:pt x="81" y="171"/>
                      <a:pt x="81" y="175"/>
                    </a:cubicBezTo>
                    <a:cubicBezTo>
                      <a:pt x="79" y="176"/>
                      <a:pt x="80" y="179"/>
                      <a:pt x="76" y="179"/>
                    </a:cubicBezTo>
                    <a:cubicBezTo>
                      <a:pt x="75" y="184"/>
                      <a:pt x="72" y="184"/>
                      <a:pt x="68" y="188"/>
                    </a:cubicBezTo>
                    <a:cubicBezTo>
                      <a:pt x="65" y="191"/>
                      <a:pt x="63" y="195"/>
                      <a:pt x="61" y="198"/>
                    </a:cubicBezTo>
                    <a:cubicBezTo>
                      <a:pt x="57" y="204"/>
                      <a:pt x="55" y="208"/>
                      <a:pt x="50" y="212"/>
                    </a:cubicBezTo>
                    <a:cubicBezTo>
                      <a:pt x="46" y="217"/>
                      <a:pt x="44" y="222"/>
                      <a:pt x="41" y="227"/>
                    </a:cubicBezTo>
                    <a:cubicBezTo>
                      <a:pt x="33" y="237"/>
                      <a:pt x="27" y="247"/>
                      <a:pt x="21" y="258"/>
                    </a:cubicBezTo>
                    <a:cubicBezTo>
                      <a:pt x="20" y="262"/>
                      <a:pt x="18" y="266"/>
                      <a:pt x="16" y="270"/>
                    </a:cubicBezTo>
                    <a:cubicBezTo>
                      <a:pt x="15" y="274"/>
                      <a:pt x="15" y="278"/>
                      <a:pt x="14" y="282"/>
                    </a:cubicBezTo>
                    <a:cubicBezTo>
                      <a:pt x="13" y="287"/>
                      <a:pt x="11" y="297"/>
                      <a:pt x="6" y="299"/>
                    </a:cubicBezTo>
                    <a:cubicBezTo>
                      <a:pt x="8" y="302"/>
                      <a:pt x="5" y="302"/>
                      <a:pt x="4" y="305"/>
                    </a:cubicBezTo>
                    <a:cubicBezTo>
                      <a:pt x="3" y="309"/>
                      <a:pt x="6" y="313"/>
                      <a:pt x="1" y="315"/>
                    </a:cubicBezTo>
                    <a:cubicBezTo>
                      <a:pt x="4" y="320"/>
                      <a:pt x="2" y="328"/>
                      <a:pt x="0" y="333"/>
                    </a:cubicBezTo>
                    <a:cubicBezTo>
                      <a:pt x="2" y="333"/>
                      <a:pt x="3" y="334"/>
                      <a:pt x="5" y="334"/>
                    </a:cubicBezTo>
                    <a:cubicBezTo>
                      <a:pt x="4" y="335"/>
                      <a:pt x="4" y="337"/>
                      <a:pt x="3" y="338"/>
                    </a:cubicBezTo>
                    <a:cubicBezTo>
                      <a:pt x="3" y="338"/>
                      <a:pt x="4" y="339"/>
                      <a:pt x="4" y="339"/>
                    </a:cubicBezTo>
                    <a:cubicBezTo>
                      <a:pt x="3" y="340"/>
                      <a:pt x="2" y="341"/>
                      <a:pt x="1" y="342"/>
                    </a:cubicBezTo>
                    <a:cubicBezTo>
                      <a:pt x="2" y="342"/>
                      <a:pt x="3" y="342"/>
                      <a:pt x="4" y="342"/>
                    </a:cubicBezTo>
                    <a:cubicBezTo>
                      <a:pt x="3" y="343"/>
                      <a:pt x="3" y="345"/>
                      <a:pt x="2" y="346"/>
                    </a:cubicBezTo>
                    <a:cubicBezTo>
                      <a:pt x="6" y="348"/>
                      <a:pt x="1" y="355"/>
                      <a:pt x="2" y="359"/>
                    </a:cubicBezTo>
                    <a:cubicBezTo>
                      <a:pt x="3" y="359"/>
                      <a:pt x="3" y="359"/>
                      <a:pt x="3" y="359"/>
                    </a:cubicBezTo>
                    <a:cubicBezTo>
                      <a:pt x="4" y="360"/>
                      <a:pt x="3" y="361"/>
                      <a:pt x="4" y="361"/>
                    </a:cubicBezTo>
                    <a:cubicBezTo>
                      <a:pt x="4" y="361"/>
                      <a:pt x="5" y="361"/>
                      <a:pt x="5" y="361"/>
                    </a:cubicBezTo>
                    <a:cubicBezTo>
                      <a:pt x="5" y="363"/>
                      <a:pt x="6" y="365"/>
                      <a:pt x="6" y="368"/>
                    </a:cubicBezTo>
                    <a:cubicBezTo>
                      <a:pt x="6" y="368"/>
                      <a:pt x="6" y="367"/>
                      <a:pt x="7" y="367"/>
                    </a:cubicBezTo>
                    <a:cubicBezTo>
                      <a:pt x="7" y="368"/>
                      <a:pt x="7" y="368"/>
                      <a:pt x="8" y="368"/>
                    </a:cubicBezTo>
                    <a:cubicBezTo>
                      <a:pt x="8" y="369"/>
                      <a:pt x="8" y="369"/>
                      <a:pt x="8" y="369"/>
                    </a:cubicBezTo>
                    <a:cubicBezTo>
                      <a:pt x="9" y="369"/>
                      <a:pt x="9" y="369"/>
                      <a:pt x="10" y="369"/>
                    </a:cubicBezTo>
                    <a:cubicBezTo>
                      <a:pt x="10" y="372"/>
                      <a:pt x="10" y="376"/>
                      <a:pt x="13" y="377"/>
                    </a:cubicBezTo>
                    <a:cubicBezTo>
                      <a:pt x="15" y="379"/>
                      <a:pt x="16" y="382"/>
                      <a:pt x="18" y="385"/>
                    </a:cubicBezTo>
                    <a:cubicBezTo>
                      <a:pt x="18" y="384"/>
                      <a:pt x="19" y="384"/>
                      <a:pt x="20" y="384"/>
                    </a:cubicBezTo>
                    <a:cubicBezTo>
                      <a:pt x="20" y="387"/>
                      <a:pt x="21" y="391"/>
                      <a:pt x="25" y="390"/>
                    </a:cubicBezTo>
                    <a:cubicBezTo>
                      <a:pt x="25" y="392"/>
                      <a:pt x="26" y="394"/>
                      <a:pt x="27" y="395"/>
                    </a:cubicBezTo>
                    <a:cubicBezTo>
                      <a:pt x="28" y="396"/>
                      <a:pt x="30" y="395"/>
                      <a:pt x="30" y="395"/>
                    </a:cubicBezTo>
                    <a:cubicBezTo>
                      <a:pt x="31" y="396"/>
                      <a:pt x="31" y="398"/>
                      <a:pt x="32" y="399"/>
                    </a:cubicBezTo>
                    <a:cubicBezTo>
                      <a:pt x="38" y="403"/>
                      <a:pt x="46" y="406"/>
                      <a:pt x="53" y="408"/>
                    </a:cubicBezTo>
                    <a:cubicBezTo>
                      <a:pt x="59" y="410"/>
                      <a:pt x="66" y="409"/>
                      <a:pt x="73" y="411"/>
                    </a:cubicBezTo>
                    <a:cubicBezTo>
                      <a:pt x="74" y="412"/>
                      <a:pt x="75" y="414"/>
                      <a:pt x="76" y="414"/>
                    </a:cubicBezTo>
                    <a:cubicBezTo>
                      <a:pt x="79" y="415"/>
                      <a:pt x="81" y="415"/>
                      <a:pt x="84" y="415"/>
                    </a:cubicBezTo>
                    <a:cubicBezTo>
                      <a:pt x="94" y="415"/>
                      <a:pt x="102" y="414"/>
                      <a:pt x="111" y="412"/>
                    </a:cubicBezTo>
                    <a:cubicBezTo>
                      <a:pt x="115" y="412"/>
                      <a:pt x="120" y="412"/>
                      <a:pt x="124" y="412"/>
                    </a:cubicBezTo>
                    <a:cubicBezTo>
                      <a:pt x="129" y="412"/>
                      <a:pt x="131" y="410"/>
                      <a:pt x="135" y="409"/>
                    </a:cubicBezTo>
                    <a:cubicBezTo>
                      <a:pt x="138" y="408"/>
                      <a:pt x="142" y="409"/>
                      <a:pt x="146" y="408"/>
                    </a:cubicBezTo>
                    <a:cubicBezTo>
                      <a:pt x="165" y="403"/>
                      <a:pt x="185" y="396"/>
                      <a:pt x="204" y="388"/>
                    </a:cubicBezTo>
                    <a:cubicBezTo>
                      <a:pt x="215" y="384"/>
                      <a:pt x="229" y="375"/>
                      <a:pt x="241" y="374"/>
                    </a:cubicBezTo>
                    <a:cubicBezTo>
                      <a:pt x="241" y="372"/>
                      <a:pt x="242" y="371"/>
                      <a:pt x="242" y="370"/>
                    </a:cubicBezTo>
                    <a:cubicBezTo>
                      <a:pt x="246" y="372"/>
                      <a:pt x="247" y="368"/>
                      <a:pt x="251" y="369"/>
                    </a:cubicBezTo>
                    <a:cubicBezTo>
                      <a:pt x="251" y="368"/>
                      <a:pt x="251" y="368"/>
                      <a:pt x="251" y="367"/>
                    </a:cubicBezTo>
                    <a:cubicBezTo>
                      <a:pt x="253" y="368"/>
                      <a:pt x="255" y="367"/>
                      <a:pt x="255" y="364"/>
                    </a:cubicBezTo>
                    <a:cubicBezTo>
                      <a:pt x="261" y="368"/>
                      <a:pt x="262" y="361"/>
                      <a:pt x="267" y="359"/>
                    </a:cubicBezTo>
                    <a:cubicBezTo>
                      <a:pt x="289" y="349"/>
                      <a:pt x="310" y="336"/>
                      <a:pt x="331" y="322"/>
                    </a:cubicBezTo>
                    <a:cubicBezTo>
                      <a:pt x="336" y="319"/>
                      <a:pt x="342" y="315"/>
                      <a:pt x="347" y="312"/>
                    </a:cubicBezTo>
                    <a:cubicBezTo>
                      <a:pt x="348" y="311"/>
                      <a:pt x="356" y="306"/>
                      <a:pt x="355" y="307"/>
                    </a:cubicBezTo>
                    <a:cubicBezTo>
                      <a:pt x="357" y="302"/>
                      <a:pt x="363" y="305"/>
                      <a:pt x="363" y="299"/>
                    </a:cubicBezTo>
                    <a:cubicBezTo>
                      <a:pt x="364" y="299"/>
                      <a:pt x="366" y="299"/>
                      <a:pt x="368" y="299"/>
                    </a:cubicBezTo>
                    <a:cubicBezTo>
                      <a:pt x="368" y="296"/>
                      <a:pt x="369" y="294"/>
                      <a:pt x="369" y="293"/>
                    </a:cubicBezTo>
                    <a:cubicBezTo>
                      <a:pt x="369" y="291"/>
                      <a:pt x="368" y="290"/>
                      <a:pt x="368" y="289"/>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7" name="Freeform 141"/>
              <p:cNvSpPr>
                <a:spLocks noEditPoints="1"/>
              </p:cNvSpPr>
              <p:nvPr userDrawn="1"/>
            </p:nvSpPr>
            <p:spPr bwMode="auto">
              <a:xfrm>
                <a:off x="-1782763" y="4306888"/>
                <a:ext cx="392112" cy="354013"/>
              </a:xfrm>
              <a:custGeom>
                <a:avLst/>
                <a:gdLst/>
                <a:ahLst/>
                <a:cxnLst>
                  <a:cxn ang="0">
                    <a:pos x="139" y="116"/>
                  </a:cxn>
                  <a:cxn ang="0">
                    <a:pos x="142" y="105"/>
                  </a:cxn>
                  <a:cxn ang="0">
                    <a:pos x="147" y="96"/>
                  </a:cxn>
                  <a:cxn ang="0">
                    <a:pos x="152" y="86"/>
                  </a:cxn>
                  <a:cxn ang="0">
                    <a:pos x="156" y="77"/>
                  </a:cxn>
                  <a:cxn ang="0">
                    <a:pos x="165" y="65"/>
                  </a:cxn>
                  <a:cxn ang="0">
                    <a:pos x="171" y="53"/>
                  </a:cxn>
                  <a:cxn ang="0">
                    <a:pos x="179" y="37"/>
                  </a:cxn>
                  <a:cxn ang="0">
                    <a:pos x="186" y="21"/>
                  </a:cxn>
                  <a:cxn ang="0">
                    <a:pos x="182" y="9"/>
                  </a:cxn>
                  <a:cxn ang="0">
                    <a:pos x="165" y="10"/>
                  </a:cxn>
                  <a:cxn ang="0">
                    <a:pos x="146" y="9"/>
                  </a:cxn>
                  <a:cxn ang="0">
                    <a:pos x="132" y="2"/>
                  </a:cxn>
                  <a:cxn ang="0">
                    <a:pos x="116" y="1"/>
                  </a:cxn>
                  <a:cxn ang="0">
                    <a:pos x="99" y="6"/>
                  </a:cxn>
                  <a:cxn ang="0">
                    <a:pos x="72" y="23"/>
                  </a:cxn>
                  <a:cxn ang="0">
                    <a:pos x="59" y="36"/>
                  </a:cxn>
                  <a:cxn ang="0">
                    <a:pos x="39" y="60"/>
                  </a:cxn>
                  <a:cxn ang="0">
                    <a:pos x="6" y="117"/>
                  </a:cxn>
                  <a:cxn ang="0">
                    <a:pos x="5" y="138"/>
                  </a:cxn>
                  <a:cxn ang="0">
                    <a:pos x="17" y="154"/>
                  </a:cxn>
                  <a:cxn ang="0">
                    <a:pos x="38" y="155"/>
                  </a:cxn>
                  <a:cxn ang="0">
                    <a:pos x="58" y="142"/>
                  </a:cxn>
                  <a:cxn ang="0">
                    <a:pos x="75" y="125"/>
                  </a:cxn>
                  <a:cxn ang="0">
                    <a:pos x="85" y="116"/>
                  </a:cxn>
                  <a:cxn ang="0">
                    <a:pos x="102" y="99"/>
                  </a:cxn>
                  <a:cxn ang="0">
                    <a:pos x="119" y="82"/>
                  </a:cxn>
                  <a:cxn ang="0">
                    <a:pos x="127" y="76"/>
                  </a:cxn>
                  <a:cxn ang="0">
                    <a:pos x="133" y="70"/>
                  </a:cxn>
                  <a:cxn ang="0">
                    <a:pos x="135" y="73"/>
                  </a:cxn>
                  <a:cxn ang="0">
                    <a:pos x="132" y="81"/>
                  </a:cxn>
                  <a:cxn ang="0">
                    <a:pos x="124" y="100"/>
                  </a:cxn>
                  <a:cxn ang="0">
                    <a:pos x="118" y="119"/>
                  </a:cxn>
                  <a:cxn ang="0">
                    <a:pos x="118" y="144"/>
                  </a:cxn>
                  <a:cxn ang="0">
                    <a:pos x="137" y="165"/>
                  </a:cxn>
                  <a:cxn ang="0">
                    <a:pos x="145" y="163"/>
                  </a:cxn>
                  <a:cxn ang="0">
                    <a:pos x="135" y="38"/>
                  </a:cxn>
                  <a:cxn ang="0">
                    <a:pos x="126" y="47"/>
                  </a:cxn>
                  <a:cxn ang="0">
                    <a:pos x="118" y="54"/>
                  </a:cxn>
                  <a:cxn ang="0">
                    <a:pos x="105" y="66"/>
                  </a:cxn>
                  <a:cxn ang="0">
                    <a:pos x="92" y="79"/>
                  </a:cxn>
                  <a:cxn ang="0">
                    <a:pos x="79" y="90"/>
                  </a:cxn>
                  <a:cxn ang="0">
                    <a:pos x="61" y="105"/>
                  </a:cxn>
                  <a:cxn ang="0">
                    <a:pos x="43" y="121"/>
                  </a:cxn>
                  <a:cxn ang="0">
                    <a:pos x="27" y="134"/>
                  </a:cxn>
                  <a:cxn ang="0">
                    <a:pos x="28" y="113"/>
                  </a:cxn>
                  <a:cxn ang="0">
                    <a:pos x="37" y="95"/>
                  </a:cxn>
                  <a:cxn ang="0">
                    <a:pos x="49" y="79"/>
                  </a:cxn>
                  <a:cxn ang="0">
                    <a:pos x="67" y="60"/>
                  </a:cxn>
                  <a:cxn ang="0">
                    <a:pos x="82" y="44"/>
                  </a:cxn>
                  <a:cxn ang="0">
                    <a:pos x="100" y="31"/>
                  </a:cxn>
                  <a:cxn ang="0">
                    <a:pos x="119" y="24"/>
                  </a:cxn>
                  <a:cxn ang="0">
                    <a:pos x="133" y="21"/>
                  </a:cxn>
                  <a:cxn ang="0">
                    <a:pos x="145" y="24"/>
                  </a:cxn>
                  <a:cxn ang="0">
                    <a:pos x="137" y="37"/>
                  </a:cxn>
                </a:cxnLst>
                <a:rect l="0" t="0" r="r" b="b"/>
                <a:pathLst>
                  <a:path w="188" h="170">
                    <a:moveTo>
                      <a:pt x="134" y="143"/>
                    </a:moveTo>
                    <a:cubicBezTo>
                      <a:pt x="133" y="139"/>
                      <a:pt x="133" y="134"/>
                      <a:pt x="134" y="129"/>
                    </a:cubicBezTo>
                    <a:cubicBezTo>
                      <a:pt x="134" y="127"/>
                      <a:pt x="135" y="126"/>
                      <a:pt x="136" y="124"/>
                    </a:cubicBezTo>
                    <a:cubicBezTo>
                      <a:pt x="136" y="124"/>
                      <a:pt x="137" y="120"/>
                      <a:pt x="137" y="120"/>
                    </a:cubicBezTo>
                    <a:cubicBezTo>
                      <a:pt x="138" y="120"/>
                      <a:pt x="138" y="119"/>
                      <a:pt x="138" y="118"/>
                    </a:cubicBezTo>
                    <a:cubicBezTo>
                      <a:pt x="138" y="118"/>
                      <a:pt x="139" y="116"/>
                      <a:pt x="139" y="116"/>
                    </a:cubicBezTo>
                    <a:cubicBezTo>
                      <a:pt x="139" y="116"/>
                      <a:pt x="139" y="116"/>
                      <a:pt x="140" y="114"/>
                    </a:cubicBezTo>
                    <a:cubicBezTo>
                      <a:pt x="140" y="113"/>
                      <a:pt x="140" y="112"/>
                      <a:pt x="140" y="112"/>
                    </a:cubicBezTo>
                    <a:cubicBezTo>
                      <a:pt x="140" y="110"/>
                      <a:pt x="140" y="111"/>
                      <a:pt x="140" y="110"/>
                    </a:cubicBezTo>
                    <a:cubicBezTo>
                      <a:pt x="140" y="109"/>
                      <a:pt x="140" y="108"/>
                      <a:pt x="140" y="108"/>
                    </a:cubicBezTo>
                    <a:cubicBezTo>
                      <a:pt x="141" y="107"/>
                      <a:pt x="141" y="108"/>
                      <a:pt x="141" y="107"/>
                    </a:cubicBezTo>
                    <a:cubicBezTo>
                      <a:pt x="141" y="106"/>
                      <a:pt x="142" y="105"/>
                      <a:pt x="142" y="105"/>
                    </a:cubicBezTo>
                    <a:cubicBezTo>
                      <a:pt x="142" y="105"/>
                      <a:pt x="143" y="104"/>
                      <a:pt x="143" y="104"/>
                    </a:cubicBezTo>
                    <a:cubicBezTo>
                      <a:pt x="143" y="103"/>
                      <a:pt x="144" y="102"/>
                      <a:pt x="144" y="102"/>
                    </a:cubicBezTo>
                    <a:cubicBezTo>
                      <a:pt x="144" y="101"/>
                      <a:pt x="145" y="101"/>
                      <a:pt x="145" y="100"/>
                    </a:cubicBezTo>
                    <a:cubicBezTo>
                      <a:pt x="145" y="99"/>
                      <a:pt x="146" y="100"/>
                      <a:pt x="146" y="99"/>
                    </a:cubicBezTo>
                    <a:cubicBezTo>
                      <a:pt x="146" y="98"/>
                      <a:pt x="146" y="97"/>
                      <a:pt x="146" y="97"/>
                    </a:cubicBezTo>
                    <a:cubicBezTo>
                      <a:pt x="146" y="97"/>
                      <a:pt x="147" y="96"/>
                      <a:pt x="147" y="96"/>
                    </a:cubicBezTo>
                    <a:cubicBezTo>
                      <a:pt x="147" y="95"/>
                      <a:pt x="148" y="95"/>
                      <a:pt x="148" y="95"/>
                    </a:cubicBezTo>
                    <a:cubicBezTo>
                      <a:pt x="148" y="95"/>
                      <a:pt x="148" y="94"/>
                      <a:pt x="148" y="94"/>
                    </a:cubicBezTo>
                    <a:cubicBezTo>
                      <a:pt x="149" y="92"/>
                      <a:pt x="149" y="94"/>
                      <a:pt x="149" y="92"/>
                    </a:cubicBezTo>
                    <a:cubicBezTo>
                      <a:pt x="149" y="92"/>
                      <a:pt x="150" y="91"/>
                      <a:pt x="150" y="90"/>
                    </a:cubicBezTo>
                    <a:cubicBezTo>
                      <a:pt x="150" y="90"/>
                      <a:pt x="151" y="88"/>
                      <a:pt x="151" y="88"/>
                    </a:cubicBezTo>
                    <a:cubicBezTo>
                      <a:pt x="151" y="88"/>
                      <a:pt x="152" y="86"/>
                      <a:pt x="152" y="86"/>
                    </a:cubicBezTo>
                    <a:cubicBezTo>
                      <a:pt x="152" y="85"/>
                      <a:pt x="153" y="86"/>
                      <a:pt x="153" y="85"/>
                    </a:cubicBezTo>
                    <a:cubicBezTo>
                      <a:pt x="154" y="83"/>
                      <a:pt x="154" y="82"/>
                      <a:pt x="154" y="83"/>
                    </a:cubicBezTo>
                    <a:cubicBezTo>
                      <a:pt x="154" y="83"/>
                      <a:pt x="155" y="81"/>
                      <a:pt x="155" y="81"/>
                    </a:cubicBezTo>
                    <a:cubicBezTo>
                      <a:pt x="155" y="83"/>
                      <a:pt x="155" y="81"/>
                      <a:pt x="155" y="79"/>
                    </a:cubicBezTo>
                    <a:cubicBezTo>
                      <a:pt x="155" y="78"/>
                      <a:pt x="156" y="78"/>
                      <a:pt x="156" y="78"/>
                    </a:cubicBezTo>
                    <a:cubicBezTo>
                      <a:pt x="156" y="78"/>
                      <a:pt x="156" y="76"/>
                      <a:pt x="156" y="77"/>
                    </a:cubicBezTo>
                    <a:cubicBezTo>
                      <a:pt x="156" y="79"/>
                      <a:pt x="157" y="77"/>
                      <a:pt x="157" y="76"/>
                    </a:cubicBezTo>
                    <a:cubicBezTo>
                      <a:pt x="157" y="76"/>
                      <a:pt x="157" y="75"/>
                      <a:pt x="158" y="75"/>
                    </a:cubicBezTo>
                    <a:cubicBezTo>
                      <a:pt x="158" y="76"/>
                      <a:pt x="158" y="74"/>
                      <a:pt x="159" y="73"/>
                    </a:cubicBezTo>
                    <a:cubicBezTo>
                      <a:pt x="159" y="74"/>
                      <a:pt x="160" y="73"/>
                      <a:pt x="160" y="72"/>
                    </a:cubicBezTo>
                    <a:cubicBezTo>
                      <a:pt x="160" y="71"/>
                      <a:pt x="161" y="70"/>
                      <a:pt x="161" y="70"/>
                    </a:cubicBezTo>
                    <a:cubicBezTo>
                      <a:pt x="162" y="69"/>
                      <a:pt x="164" y="67"/>
                      <a:pt x="165" y="65"/>
                    </a:cubicBezTo>
                    <a:cubicBezTo>
                      <a:pt x="165" y="65"/>
                      <a:pt x="166" y="64"/>
                      <a:pt x="166" y="63"/>
                    </a:cubicBezTo>
                    <a:cubicBezTo>
                      <a:pt x="167" y="62"/>
                      <a:pt x="167" y="61"/>
                      <a:pt x="167" y="60"/>
                    </a:cubicBezTo>
                    <a:cubicBezTo>
                      <a:pt x="168" y="60"/>
                      <a:pt x="168" y="58"/>
                      <a:pt x="168" y="57"/>
                    </a:cubicBezTo>
                    <a:cubicBezTo>
                      <a:pt x="169" y="57"/>
                      <a:pt x="169" y="56"/>
                      <a:pt x="169" y="54"/>
                    </a:cubicBezTo>
                    <a:cubicBezTo>
                      <a:pt x="169" y="54"/>
                      <a:pt x="170" y="53"/>
                      <a:pt x="171" y="53"/>
                    </a:cubicBezTo>
                    <a:cubicBezTo>
                      <a:pt x="171" y="53"/>
                      <a:pt x="171" y="53"/>
                      <a:pt x="171" y="53"/>
                    </a:cubicBezTo>
                    <a:cubicBezTo>
                      <a:pt x="171" y="53"/>
                      <a:pt x="171" y="53"/>
                      <a:pt x="171" y="53"/>
                    </a:cubicBezTo>
                    <a:cubicBezTo>
                      <a:pt x="172" y="51"/>
                      <a:pt x="172" y="51"/>
                      <a:pt x="173" y="50"/>
                    </a:cubicBezTo>
                    <a:cubicBezTo>
                      <a:pt x="174" y="49"/>
                      <a:pt x="175" y="48"/>
                      <a:pt x="175" y="47"/>
                    </a:cubicBezTo>
                    <a:cubicBezTo>
                      <a:pt x="176" y="47"/>
                      <a:pt x="176" y="46"/>
                      <a:pt x="177" y="44"/>
                    </a:cubicBezTo>
                    <a:cubicBezTo>
                      <a:pt x="177" y="44"/>
                      <a:pt x="178" y="41"/>
                      <a:pt x="178" y="40"/>
                    </a:cubicBezTo>
                    <a:cubicBezTo>
                      <a:pt x="179" y="40"/>
                      <a:pt x="179" y="40"/>
                      <a:pt x="179" y="37"/>
                    </a:cubicBezTo>
                    <a:cubicBezTo>
                      <a:pt x="180" y="36"/>
                      <a:pt x="180" y="35"/>
                      <a:pt x="181" y="34"/>
                    </a:cubicBezTo>
                    <a:cubicBezTo>
                      <a:pt x="182" y="33"/>
                      <a:pt x="182" y="31"/>
                      <a:pt x="182" y="30"/>
                    </a:cubicBezTo>
                    <a:cubicBezTo>
                      <a:pt x="183" y="29"/>
                      <a:pt x="183" y="26"/>
                      <a:pt x="182" y="26"/>
                    </a:cubicBezTo>
                    <a:cubicBezTo>
                      <a:pt x="182" y="25"/>
                      <a:pt x="183" y="26"/>
                      <a:pt x="183" y="25"/>
                    </a:cubicBezTo>
                    <a:cubicBezTo>
                      <a:pt x="183" y="26"/>
                      <a:pt x="183" y="24"/>
                      <a:pt x="184" y="24"/>
                    </a:cubicBezTo>
                    <a:cubicBezTo>
                      <a:pt x="184" y="22"/>
                      <a:pt x="185" y="21"/>
                      <a:pt x="186" y="21"/>
                    </a:cubicBezTo>
                    <a:cubicBezTo>
                      <a:pt x="186" y="21"/>
                      <a:pt x="187" y="20"/>
                      <a:pt x="187" y="19"/>
                    </a:cubicBezTo>
                    <a:cubicBezTo>
                      <a:pt x="188" y="19"/>
                      <a:pt x="188" y="18"/>
                      <a:pt x="188" y="17"/>
                    </a:cubicBezTo>
                    <a:cubicBezTo>
                      <a:pt x="188" y="16"/>
                      <a:pt x="188" y="14"/>
                      <a:pt x="188" y="15"/>
                    </a:cubicBezTo>
                    <a:cubicBezTo>
                      <a:pt x="188" y="14"/>
                      <a:pt x="188" y="14"/>
                      <a:pt x="187" y="13"/>
                    </a:cubicBezTo>
                    <a:cubicBezTo>
                      <a:pt x="186" y="12"/>
                      <a:pt x="185" y="11"/>
                      <a:pt x="184" y="11"/>
                    </a:cubicBezTo>
                    <a:cubicBezTo>
                      <a:pt x="184" y="9"/>
                      <a:pt x="183" y="10"/>
                      <a:pt x="182" y="9"/>
                    </a:cubicBezTo>
                    <a:cubicBezTo>
                      <a:pt x="181" y="9"/>
                      <a:pt x="180" y="9"/>
                      <a:pt x="179" y="8"/>
                    </a:cubicBezTo>
                    <a:cubicBezTo>
                      <a:pt x="178" y="8"/>
                      <a:pt x="177" y="7"/>
                      <a:pt x="176" y="7"/>
                    </a:cubicBezTo>
                    <a:cubicBezTo>
                      <a:pt x="175" y="8"/>
                      <a:pt x="174" y="7"/>
                      <a:pt x="173" y="7"/>
                    </a:cubicBezTo>
                    <a:cubicBezTo>
                      <a:pt x="172" y="8"/>
                      <a:pt x="171" y="7"/>
                      <a:pt x="170" y="8"/>
                    </a:cubicBezTo>
                    <a:cubicBezTo>
                      <a:pt x="169" y="8"/>
                      <a:pt x="168" y="7"/>
                      <a:pt x="167" y="9"/>
                    </a:cubicBezTo>
                    <a:cubicBezTo>
                      <a:pt x="166" y="9"/>
                      <a:pt x="165" y="10"/>
                      <a:pt x="165" y="10"/>
                    </a:cubicBezTo>
                    <a:cubicBezTo>
                      <a:pt x="164" y="11"/>
                      <a:pt x="163" y="12"/>
                      <a:pt x="163" y="12"/>
                    </a:cubicBezTo>
                    <a:cubicBezTo>
                      <a:pt x="162" y="13"/>
                      <a:pt x="161" y="13"/>
                      <a:pt x="161" y="14"/>
                    </a:cubicBezTo>
                    <a:cubicBezTo>
                      <a:pt x="160" y="15"/>
                      <a:pt x="160" y="15"/>
                      <a:pt x="159" y="16"/>
                    </a:cubicBezTo>
                    <a:cubicBezTo>
                      <a:pt x="153" y="15"/>
                      <a:pt x="153" y="15"/>
                      <a:pt x="153" y="15"/>
                    </a:cubicBezTo>
                    <a:cubicBezTo>
                      <a:pt x="152" y="14"/>
                      <a:pt x="151" y="13"/>
                      <a:pt x="150" y="12"/>
                    </a:cubicBezTo>
                    <a:cubicBezTo>
                      <a:pt x="149" y="11"/>
                      <a:pt x="147" y="10"/>
                      <a:pt x="146" y="9"/>
                    </a:cubicBezTo>
                    <a:cubicBezTo>
                      <a:pt x="144" y="8"/>
                      <a:pt x="143" y="7"/>
                      <a:pt x="141" y="6"/>
                    </a:cubicBezTo>
                    <a:cubicBezTo>
                      <a:pt x="140" y="6"/>
                      <a:pt x="140" y="5"/>
                      <a:pt x="139" y="6"/>
                    </a:cubicBezTo>
                    <a:cubicBezTo>
                      <a:pt x="138" y="6"/>
                      <a:pt x="137" y="6"/>
                      <a:pt x="136" y="5"/>
                    </a:cubicBezTo>
                    <a:cubicBezTo>
                      <a:pt x="135" y="5"/>
                      <a:pt x="135" y="4"/>
                      <a:pt x="134" y="4"/>
                    </a:cubicBezTo>
                    <a:cubicBezTo>
                      <a:pt x="133" y="3"/>
                      <a:pt x="133" y="4"/>
                      <a:pt x="132" y="3"/>
                    </a:cubicBezTo>
                    <a:cubicBezTo>
                      <a:pt x="132" y="2"/>
                      <a:pt x="132" y="2"/>
                      <a:pt x="132" y="2"/>
                    </a:cubicBezTo>
                    <a:cubicBezTo>
                      <a:pt x="132" y="3"/>
                      <a:pt x="132" y="3"/>
                      <a:pt x="132" y="3"/>
                    </a:cubicBezTo>
                    <a:cubicBezTo>
                      <a:pt x="131" y="3"/>
                      <a:pt x="131" y="2"/>
                      <a:pt x="131" y="2"/>
                    </a:cubicBezTo>
                    <a:cubicBezTo>
                      <a:pt x="130" y="2"/>
                      <a:pt x="128" y="2"/>
                      <a:pt x="127" y="2"/>
                    </a:cubicBezTo>
                    <a:cubicBezTo>
                      <a:pt x="126" y="2"/>
                      <a:pt x="125" y="1"/>
                      <a:pt x="123" y="1"/>
                    </a:cubicBezTo>
                    <a:cubicBezTo>
                      <a:pt x="122" y="0"/>
                      <a:pt x="121" y="0"/>
                      <a:pt x="120" y="1"/>
                    </a:cubicBezTo>
                    <a:cubicBezTo>
                      <a:pt x="119" y="1"/>
                      <a:pt x="117" y="1"/>
                      <a:pt x="116" y="1"/>
                    </a:cubicBezTo>
                    <a:cubicBezTo>
                      <a:pt x="115" y="2"/>
                      <a:pt x="114" y="0"/>
                      <a:pt x="112" y="2"/>
                    </a:cubicBezTo>
                    <a:cubicBezTo>
                      <a:pt x="111" y="3"/>
                      <a:pt x="110" y="3"/>
                      <a:pt x="109" y="3"/>
                    </a:cubicBezTo>
                    <a:cubicBezTo>
                      <a:pt x="109" y="2"/>
                      <a:pt x="109" y="2"/>
                      <a:pt x="109" y="3"/>
                    </a:cubicBezTo>
                    <a:cubicBezTo>
                      <a:pt x="108" y="3"/>
                      <a:pt x="106" y="4"/>
                      <a:pt x="105" y="4"/>
                    </a:cubicBezTo>
                    <a:cubicBezTo>
                      <a:pt x="104" y="5"/>
                      <a:pt x="103" y="4"/>
                      <a:pt x="102" y="5"/>
                    </a:cubicBezTo>
                    <a:cubicBezTo>
                      <a:pt x="101" y="5"/>
                      <a:pt x="100" y="6"/>
                      <a:pt x="99" y="6"/>
                    </a:cubicBezTo>
                    <a:cubicBezTo>
                      <a:pt x="98" y="6"/>
                      <a:pt x="96" y="7"/>
                      <a:pt x="95" y="8"/>
                    </a:cubicBezTo>
                    <a:cubicBezTo>
                      <a:pt x="93" y="9"/>
                      <a:pt x="91" y="10"/>
                      <a:pt x="89" y="11"/>
                    </a:cubicBezTo>
                    <a:cubicBezTo>
                      <a:pt x="86" y="13"/>
                      <a:pt x="82" y="15"/>
                      <a:pt x="79" y="17"/>
                    </a:cubicBezTo>
                    <a:cubicBezTo>
                      <a:pt x="78" y="17"/>
                      <a:pt x="78" y="18"/>
                      <a:pt x="77" y="18"/>
                    </a:cubicBezTo>
                    <a:cubicBezTo>
                      <a:pt x="75" y="18"/>
                      <a:pt x="74" y="18"/>
                      <a:pt x="74" y="20"/>
                    </a:cubicBezTo>
                    <a:cubicBezTo>
                      <a:pt x="73" y="22"/>
                      <a:pt x="72" y="25"/>
                      <a:pt x="72" y="23"/>
                    </a:cubicBezTo>
                    <a:cubicBezTo>
                      <a:pt x="71" y="22"/>
                      <a:pt x="70" y="27"/>
                      <a:pt x="69" y="25"/>
                    </a:cubicBezTo>
                    <a:cubicBezTo>
                      <a:pt x="69" y="24"/>
                      <a:pt x="66" y="26"/>
                      <a:pt x="67" y="27"/>
                    </a:cubicBezTo>
                    <a:cubicBezTo>
                      <a:pt x="63" y="28"/>
                      <a:pt x="66" y="27"/>
                      <a:pt x="64" y="30"/>
                    </a:cubicBezTo>
                    <a:cubicBezTo>
                      <a:pt x="61" y="30"/>
                      <a:pt x="62" y="32"/>
                      <a:pt x="62" y="33"/>
                    </a:cubicBezTo>
                    <a:cubicBezTo>
                      <a:pt x="62" y="34"/>
                      <a:pt x="61" y="34"/>
                      <a:pt x="60" y="35"/>
                    </a:cubicBezTo>
                    <a:cubicBezTo>
                      <a:pt x="58" y="35"/>
                      <a:pt x="59" y="35"/>
                      <a:pt x="59" y="36"/>
                    </a:cubicBezTo>
                    <a:cubicBezTo>
                      <a:pt x="58" y="36"/>
                      <a:pt x="58" y="37"/>
                      <a:pt x="57" y="38"/>
                    </a:cubicBezTo>
                    <a:cubicBezTo>
                      <a:pt x="55" y="40"/>
                      <a:pt x="54" y="41"/>
                      <a:pt x="52" y="43"/>
                    </a:cubicBezTo>
                    <a:cubicBezTo>
                      <a:pt x="52" y="43"/>
                      <a:pt x="52" y="43"/>
                      <a:pt x="52" y="43"/>
                    </a:cubicBezTo>
                    <a:cubicBezTo>
                      <a:pt x="49" y="45"/>
                      <a:pt x="48" y="48"/>
                      <a:pt x="46" y="50"/>
                    </a:cubicBezTo>
                    <a:cubicBezTo>
                      <a:pt x="43" y="52"/>
                      <a:pt x="42" y="55"/>
                      <a:pt x="40" y="58"/>
                    </a:cubicBezTo>
                    <a:cubicBezTo>
                      <a:pt x="39" y="58"/>
                      <a:pt x="38" y="59"/>
                      <a:pt x="39" y="60"/>
                    </a:cubicBezTo>
                    <a:cubicBezTo>
                      <a:pt x="37" y="62"/>
                      <a:pt x="36" y="64"/>
                      <a:pt x="35" y="66"/>
                    </a:cubicBezTo>
                    <a:cubicBezTo>
                      <a:pt x="33" y="67"/>
                      <a:pt x="31" y="69"/>
                      <a:pt x="31" y="71"/>
                    </a:cubicBezTo>
                    <a:cubicBezTo>
                      <a:pt x="26" y="79"/>
                      <a:pt x="21" y="87"/>
                      <a:pt x="16" y="95"/>
                    </a:cubicBezTo>
                    <a:cubicBezTo>
                      <a:pt x="13" y="98"/>
                      <a:pt x="11" y="102"/>
                      <a:pt x="10" y="107"/>
                    </a:cubicBezTo>
                    <a:cubicBezTo>
                      <a:pt x="9" y="110"/>
                      <a:pt x="8" y="112"/>
                      <a:pt x="7" y="114"/>
                    </a:cubicBezTo>
                    <a:cubicBezTo>
                      <a:pt x="7" y="115"/>
                      <a:pt x="7" y="116"/>
                      <a:pt x="6" y="117"/>
                    </a:cubicBezTo>
                    <a:cubicBezTo>
                      <a:pt x="5" y="119"/>
                      <a:pt x="10" y="121"/>
                      <a:pt x="5" y="121"/>
                    </a:cubicBezTo>
                    <a:cubicBezTo>
                      <a:pt x="5" y="121"/>
                      <a:pt x="5" y="122"/>
                      <a:pt x="5" y="123"/>
                    </a:cubicBezTo>
                    <a:cubicBezTo>
                      <a:pt x="6" y="123"/>
                      <a:pt x="7" y="126"/>
                      <a:pt x="4" y="127"/>
                    </a:cubicBezTo>
                    <a:cubicBezTo>
                      <a:pt x="0" y="130"/>
                      <a:pt x="5" y="128"/>
                      <a:pt x="5" y="130"/>
                    </a:cubicBezTo>
                    <a:cubicBezTo>
                      <a:pt x="3" y="132"/>
                      <a:pt x="4" y="135"/>
                      <a:pt x="5" y="134"/>
                    </a:cubicBezTo>
                    <a:cubicBezTo>
                      <a:pt x="6" y="136"/>
                      <a:pt x="5" y="136"/>
                      <a:pt x="5" y="138"/>
                    </a:cubicBezTo>
                    <a:cubicBezTo>
                      <a:pt x="5" y="139"/>
                      <a:pt x="6" y="140"/>
                      <a:pt x="6" y="141"/>
                    </a:cubicBezTo>
                    <a:cubicBezTo>
                      <a:pt x="6" y="142"/>
                      <a:pt x="7" y="142"/>
                      <a:pt x="7" y="143"/>
                    </a:cubicBezTo>
                    <a:cubicBezTo>
                      <a:pt x="8" y="144"/>
                      <a:pt x="9" y="145"/>
                      <a:pt x="9" y="146"/>
                    </a:cubicBezTo>
                    <a:cubicBezTo>
                      <a:pt x="9" y="146"/>
                      <a:pt x="9" y="146"/>
                      <a:pt x="10" y="146"/>
                    </a:cubicBezTo>
                    <a:cubicBezTo>
                      <a:pt x="10" y="149"/>
                      <a:pt x="11" y="150"/>
                      <a:pt x="12" y="151"/>
                    </a:cubicBezTo>
                    <a:cubicBezTo>
                      <a:pt x="14" y="153"/>
                      <a:pt x="15" y="154"/>
                      <a:pt x="17" y="154"/>
                    </a:cubicBezTo>
                    <a:cubicBezTo>
                      <a:pt x="19" y="155"/>
                      <a:pt x="20" y="155"/>
                      <a:pt x="21" y="156"/>
                    </a:cubicBezTo>
                    <a:cubicBezTo>
                      <a:pt x="22" y="157"/>
                      <a:pt x="24" y="156"/>
                      <a:pt x="25" y="157"/>
                    </a:cubicBezTo>
                    <a:cubicBezTo>
                      <a:pt x="26" y="158"/>
                      <a:pt x="27" y="158"/>
                      <a:pt x="28" y="158"/>
                    </a:cubicBezTo>
                    <a:cubicBezTo>
                      <a:pt x="29" y="158"/>
                      <a:pt x="31" y="159"/>
                      <a:pt x="32" y="157"/>
                    </a:cubicBezTo>
                    <a:cubicBezTo>
                      <a:pt x="33" y="156"/>
                      <a:pt x="34" y="157"/>
                      <a:pt x="35" y="156"/>
                    </a:cubicBezTo>
                    <a:cubicBezTo>
                      <a:pt x="36" y="155"/>
                      <a:pt x="37" y="155"/>
                      <a:pt x="38" y="155"/>
                    </a:cubicBezTo>
                    <a:cubicBezTo>
                      <a:pt x="39" y="153"/>
                      <a:pt x="41" y="153"/>
                      <a:pt x="42" y="153"/>
                    </a:cubicBezTo>
                    <a:cubicBezTo>
                      <a:pt x="43" y="151"/>
                      <a:pt x="44" y="151"/>
                      <a:pt x="45" y="150"/>
                    </a:cubicBezTo>
                    <a:cubicBezTo>
                      <a:pt x="46" y="151"/>
                      <a:pt x="47" y="149"/>
                      <a:pt x="48" y="148"/>
                    </a:cubicBezTo>
                    <a:cubicBezTo>
                      <a:pt x="50" y="148"/>
                      <a:pt x="51" y="146"/>
                      <a:pt x="52" y="146"/>
                    </a:cubicBezTo>
                    <a:cubicBezTo>
                      <a:pt x="53" y="145"/>
                      <a:pt x="54" y="145"/>
                      <a:pt x="55" y="144"/>
                    </a:cubicBezTo>
                    <a:cubicBezTo>
                      <a:pt x="56" y="143"/>
                      <a:pt x="57" y="142"/>
                      <a:pt x="58" y="142"/>
                    </a:cubicBezTo>
                    <a:cubicBezTo>
                      <a:pt x="59" y="141"/>
                      <a:pt x="60" y="140"/>
                      <a:pt x="61" y="139"/>
                    </a:cubicBezTo>
                    <a:cubicBezTo>
                      <a:pt x="62" y="138"/>
                      <a:pt x="63" y="137"/>
                      <a:pt x="64" y="137"/>
                    </a:cubicBezTo>
                    <a:cubicBezTo>
                      <a:pt x="65" y="136"/>
                      <a:pt x="66" y="135"/>
                      <a:pt x="67" y="134"/>
                    </a:cubicBezTo>
                    <a:cubicBezTo>
                      <a:pt x="68" y="132"/>
                      <a:pt x="69" y="132"/>
                      <a:pt x="70" y="131"/>
                    </a:cubicBezTo>
                    <a:cubicBezTo>
                      <a:pt x="71" y="130"/>
                      <a:pt x="72" y="130"/>
                      <a:pt x="72" y="128"/>
                    </a:cubicBezTo>
                    <a:cubicBezTo>
                      <a:pt x="73" y="127"/>
                      <a:pt x="74" y="126"/>
                      <a:pt x="75" y="125"/>
                    </a:cubicBezTo>
                    <a:cubicBezTo>
                      <a:pt x="75" y="125"/>
                      <a:pt x="75" y="125"/>
                      <a:pt x="75" y="125"/>
                    </a:cubicBezTo>
                    <a:cubicBezTo>
                      <a:pt x="76" y="125"/>
                      <a:pt x="77" y="124"/>
                      <a:pt x="78" y="123"/>
                    </a:cubicBezTo>
                    <a:cubicBezTo>
                      <a:pt x="78" y="122"/>
                      <a:pt x="79" y="121"/>
                      <a:pt x="80" y="120"/>
                    </a:cubicBezTo>
                    <a:cubicBezTo>
                      <a:pt x="81" y="120"/>
                      <a:pt x="81" y="118"/>
                      <a:pt x="82" y="118"/>
                    </a:cubicBezTo>
                    <a:cubicBezTo>
                      <a:pt x="83" y="117"/>
                      <a:pt x="84" y="117"/>
                      <a:pt x="85" y="116"/>
                    </a:cubicBezTo>
                    <a:cubicBezTo>
                      <a:pt x="85" y="115"/>
                      <a:pt x="85" y="115"/>
                      <a:pt x="85" y="116"/>
                    </a:cubicBezTo>
                    <a:cubicBezTo>
                      <a:pt x="86" y="115"/>
                      <a:pt x="87" y="114"/>
                      <a:pt x="88" y="113"/>
                    </a:cubicBezTo>
                    <a:cubicBezTo>
                      <a:pt x="89" y="112"/>
                      <a:pt x="90" y="112"/>
                      <a:pt x="91" y="111"/>
                    </a:cubicBezTo>
                    <a:cubicBezTo>
                      <a:pt x="92" y="109"/>
                      <a:pt x="93" y="109"/>
                      <a:pt x="94" y="108"/>
                    </a:cubicBezTo>
                    <a:cubicBezTo>
                      <a:pt x="95" y="107"/>
                      <a:pt x="96" y="106"/>
                      <a:pt x="97" y="105"/>
                    </a:cubicBezTo>
                    <a:cubicBezTo>
                      <a:pt x="98" y="104"/>
                      <a:pt x="99" y="103"/>
                      <a:pt x="100" y="102"/>
                    </a:cubicBezTo>
                    <a:cubicBezTo>
                      <a:pt x="101" y="101"/>
                      <a:pt x="101" y="100"/>
                      <a:pt x="102" y="99"/>
                    </a:cubicBezTo>
                    <a:cubicBezTo>
                      <a:pt x="103" y="98"/>
                      <a:pt x="104" y="98"/>
                      <a:pt x="105" y="96"/>
                    </a:cubicBezTo>
                    <a:cubicBezTo>
                      <a:pt x="106" y="95"/>
                      <a:pt x="107" y="94"/>
                      <a:pt x="108" y="93"/>
                    </a:cubicBezTo>
                    <a:cubicBezTo>
                      <a:pt x="109" y="92"/>
                      <a:pt x="110" y="90"/>
                      <a:pt x="111" y="89"/>
                    </a:cubicBezTo>
                    <a:cubicBezTo>
                      <a:pt x="113" y="88"/>
                      <a:pt x="114" y="86"/>
                      <a:pt x="115" y="85"/>
                    </a:cubicBezTo>
                    <a:cubicBezTo>
                      <a:pt x="117" y="84"/>
                      <a:pt x="118" y="83"/>
                      <a:pt x="119" y="82"/>
                    </a:cubicBezTo>
                    <a:cubicBezTo>
                      <a:pt x="119" y="82"/>
                      <a:pt x="119" y="82"/>
                      <a:pt x="119" y="82"/>
                    </a:cubicBezTo>
                    <a:cubicBezTo>
                      <a:pt x="119" y="82"/>
                      <a:pt x="119" y="82"/>
                      <a:pt x="119" y="82"/>
                    </a:cubicBezTo>
                    <a:cubicBezTo>
                      <a:pt x="120" y="81"/>
                      <a:pt x="121" y="81"/>
                      <a:pt x="122" y="80"/>
                    </a:cubicBezTo>
                    <a:cubicBezTo>
                      <a:pt x="123" y="79"/>
                      <a:pt x="123" y="79"/>
                      <a:pt x="123" y="78"/>
                    </a:cubicBezTo>
                    <a:cubicBezTo>
                      <a:pt x="124" y="78"/>
                      <a:pt x="124" y="77"/>
                      <a:pt x="124" y="78"/>
                    </a:cubicBezTo>
                    <a:cubicBezTo>
                      <a:pt x="125" y="78"/>
                      <a:pt x="125" y="77"/>
                      <a:pt x="126" y="77"/>
                    </a:cubicBezTo>
                    <a:cubicBezTo>
                      <a:pt x="126" y="77"/>
                      <a:pt x="126" y="76"/>
                      <a:pt x="127" y="76"/>
                    </a:cubicBezTo>
                    <a:cubicBezTo>
                      <a:pt x="127" y="76"/>
                      <a:pt x="127" y="75"/>
                      <a:pt x="128" y="74"/>
                    </a:cubicBezTo>
                    <a:cubicBezTo>
                      <a:pt x="128" y="75"/>
                      <a:pt x="128" y="73"/>
                      <a:pt x="129" y="73"/>
                    </a:cubicBezTo>
                    <a:cubicBezTo>
                      <a:pt x="129" y="73"/>
                      <a:pt x="129" y="73"/>
                      <a:pt x="129" y="73"/>
                    </a:cubicBezTo>
                    <a:cubicBezTo>
                      <a:pt x="130" y="72"/>
                      <a:pt x="130" y="72"/>
                      <a:pt x="130" y="72"/>
                    </a:cubicBezTo>
                    <a:cubicBezTo>
                      <a:pt x="131" y="72"/>
                      <a:pt x="131" y="71"/>
                      <a:pt x="132" y="71"/>
                    </a:cubicBezTo>
                    <a:cubicBezTo>
                      <a:pt x="132" y="72"/>
                      <a:pt x="132" y="70"/>
                      <a:pt x="133" y="70"/>
                    </a:cubicBezTo>
                    <a:cubicBezTo>
                      <a:pt x="133" y="70"/>
                      <a:pt x="134" y="68"/>
                      <a:pt x="135" y="68"/>
                    </a:cubicBezTo>
                    <a:cubicBezTo>
                      <a:pt x="135" y="67"/>
                      <a:pt x="136" y="68"/>
                      <a:pt x="136" y="68"/>
                    </a:cubicBezTo>
                    <a:cubicBezTo>
                      <a:pt x="136" y="68"/>
                      <a:pt x="136" y="69"/>
                      <a:pt x="136" y="69"/>
                    </a:cubicBezTo>
                    <a:cubicBezTo>
                      <a:pt x="136" y="69"/>
                      <a:pt x="136" y="70"/>
                      <a:pt x="136" y="71"/>
                    </a:cubicBezTo>
                    <a:cubicBezTo>
                      <a:pt x="135" y="72"/>
                      <a:pt x="135" y="71"/>
                      <a:pt x="135" y="72"/>
                    </a:cubicBezTo>
                    <a:cubicBezTo>
                      <a:pt x="135" y="73"/>
                      <a:pt x="135" y="73"/>
                      <a:pt x="135" y="73"/>
                    </a:cubicBezTo>
                    <a:cubicBezTo>
                      <a:pt x="135" y="74"/>
                      <a:pt x="134" y="75"/>
                      <a:pt x="134" y="74"/>
                    </a:cubicBezTo>
                    <a:cubicBezTo>
                      <a:pt x="134" y="74"/>
                      <a:pt x="134" y="75"/>
                      <a:pt x="134" y="75"/>
                    </a:cubicBezTo>
                    <a:cubicBezTo>
                      <a:pt x="134" y="75"/>
                      <a:pt x="134" y="77"/>
                      <a:pt x="133" y="76"/>
                    </a:cubicBezTo>
                    <a:cubicBezTo>
                      <a:pt x="133" y="77"/>
                      <a:pt x="133" y="77"/>
                      <a:pt x="133" y="78"/>
                    </a:cubicBezTo>
                    <a:cubicBezTo>
                      <a:pt x="133" y="78"/>
                      <a:pt x="133" y="78"/>
                      <a:pt x="132" y="79"/>
                    </a:cubicBezTo>
                    <a:cubicBezTo>
                      <a:pt x="132" y="80"/>
                      <a:pt x="132" y="80"/>
                      <a:pt x="132" y="81"/>
                    </a:cubicBezTo>
                    <a:cubicBezTo>
                      <a:pt x="132" y="81"/>
                      <a:pt x="132" y="82"/>
                      <a:pt x="131" y="82"/>
                    </a:cubicBezTo>
                    <a:cubicBezTo>
                      <a:pt x="131" y="83"/>
                      <a:pt x="131" y="83"/>
                      <a:pt x="131" y="84"/>
                    </a:cubicBezTo>
                    <a:cubicBezTo>
                      <a:pt x="131" y="84"/>
                      <a:pt x="130" y="85"/>
                      <a:pt x="130" y="86"/>
                    </a:cubicBezTo>
                    <a:cubicBezTo>
                      <a:pt x="129" y="88"/>
                      <a:pt x="128" y="89"/>
                      <a:pt x="128" y="91"/>
                    </a:cubicBezTo>
                    <a:cubicBezTo>
                      <a:pt x="127" y="92"/>
                      <a:pt x="126" y="93"/>
                      <a:pt x="126" y="95"/>
                    </a:cubicBezTo>
                    <a:cubicBezTo>
                      <a:pt x="125" y="97"/>
                      <a:pt x="125" y="98"/>
                      <a:pt x="124" y="100"/>
                    </a:cubicBezTo>
                    <a:cubicBezTo>
                      <a:pt x="123" y="101"/>
                      <a:pt x="123" y="103"/>
                      <a:pt x="122" y="104"/>
                    </a:cubicBezTo>
                    <a:cubicBezTo>
                      <a:pt x="121" y="106"/>
                      <a:pt x="121" y="108"/>
                      <a:pt x="120" y="109"/>
                    </a:cubicBezTo>
                    <a:cubicBezTo>
                      <a:pt x="120" y="110"/>
                      <a:pt x="120" y="111"/>
                      <a:pt x="120" y="112"/>
                    </a:cubicBezTo>
                    <a:cubicBezTo>
                      <a:pt x="120" y="112"/>
                      <a:pt x="119" y="113"/>
                      <a:pt x="119" y="114"/>
                    </a:cubicBezTo>
                    <a:cubicBezTo>
                      <a:pt x="118" y="114"/>
                      <a:pt x="117" y="115"/>
                      <a:pt x="118" y="116"/>
                    </a:cubicBezTo>
                    <a:cubicBezTo>
                      <a:pt x="119" y="117"/>
                      <a:pt x="119" y="118"/>
                      <a:pt x="118" y="119"/>
                    </a:cubicBezTo>
                    <a:cubicBezTo>
                      <a:pt x="118" y="119"/>
                      <a:pt x="116" y="120"/>
                      <a:pt x="117" y="122"/>
                    </a:cubicBezTo>
                    <a:cubicBezTo>
                      <a:pt x="117" y="122"/>
                      <a:pt x="116" y="123"/>
                      <a:pt x="117" y="125"/>
                    </a:cubicBezTo>
                    <a:cubicBezTo>
                      <a:pt x="119" y="124"/>
                      <a:pt x="116" y="126"/>
                      <a:pt x="117" y="127"/>
                    </a:cubicBezTo>
                    <a:cubicBezTo>
                      <a:pt x="117" y="129"/>
                      <a:pt x="118" y="130"/>
                      <a:pt x="116" y="130"/>
                    </a:cubicBezTo>
                    <a:cubicBezTo>
                      <a:pt x="115" y="131"/>
                      <a:pt x="116" y="133"/>
                      <a:pt x="116" y="134"/>
                    </a:cubicBezTo>
                    <a:cubicBezTo>
                      <a:pt x="117" y="137"/>
                      <a:pt x="117" y="141"/>
                      <a:pt x="118" y="144"/>
                    </a:cubicBezTo>
                    <a:cubicBezTo>
                      <a:pt x="118" y="146"/>
                      <a:pt x="118" y="148"/>
                      <a:pt x="120" y="147"/>
                    </a:cubicBezTo>
                    <a:cubicBezTo>
                      <a:pt x="121" y="152"/>
                      <a:pt x="126" y="154"/>
                      <a:pt x="127" y="158"/>
                    </a:cubicBezTo>
                    <a:cubicBezTo>
                      <a:pt x="129" y="158"/>
                      <a:pt x="129" y="158"/>
                      <a:pt x="131" y="160"/>
                    </a:cubicBezTo>
                    <a:cubicBezTo>
                      <a:pt x="131" y="160"/>
                      <a:pt x="132" y="162"/>
                      <a:pt x="132" y="163"/>
                    </a:cubicBezTo>
                    <a:cubicBezTo>
                      <a:pt x="134" y="163"/>
                      <a:pt x="134" y="164"/>
                      <a:pt x="135" y="165"/>
                    </a:cubicBezTo>
                    <a:cubicBezTo>
                      <a:pt x="135" y="165"/>
                      <a:pt x="137" y="165"/>
                      <a:pt x="137" y="165"/>
                    </a:cubicBezTo>
                    <a:cubicBezTo>
                      <a:pt x="140" y="166"/>
                      <a:pt x="142" y="167"/>
                      <a:pt x="144" y="168"/>
                    </a:cubicBezTo>
                    <a:cubicBezTo>
                      <a:pt x="147" y="169"/>
                      <a:pt x="150" y="169"/>
                      <a:pt x="154" y="170"/>
                    </a:cubicBezTo>
                    <a:cubicBezTo>
                      <a:pt x="156" y="170"/>
                      <a:pt x="158" y="170"/>
                      <a:pt x="158" y="168"/>
                    </a:cubicBezTo>
                    <a:cubicBezTo>
                      <a:pt x="156" y="167"/>
                      <a:pt x="154" y="167"/>
                      <a:pt x="152" y="166"/>
                    </a:cubicBezTo>
                    <a:cubicBezTo>
                      <a:pt x="150" y="166"/>
                      <a:pt x="149" y="164"/>
                      <a:pt x="147" y="164"/>
                    </a:cubicBezTo>
                    <a:cubicBezTo>
                      <a:pt x="147" y="163"/>
                      <a:pt x="146" y="164"/>
                      <a:pt x="145" y="163"/>
                    </a:cubicBezTo>
                    <a:cubicBezTo>
                      <a:pt x="145" y="163"/>
                      <a:pt x="145" y="163"/>
                      <a:pt x="145" y="162"/>
                    </a:cubicBezTo>
                    <a:cubicBezTo>
                      <a:pt x="144" y="162"/>
                      <a:pt x="143" y="161"/>
                      <a:pt x="142" y="161"/>
                    </a:cubicBezTo>
                    <a:cubicBezTo>
                      <a:pt x="141" y="160"/>
                      <a:pt x="139" y="158"/>
                      <a:pt x="139" y="156"/>
                    </a:cubicBezTo>
                    <a:cubicBezTo>
                      <a:pt x="136" y="152"/>
                      <a:pt x="136" y="148"/>
                      <a:pt x="134" y="144"/>
                    </a:cubicBezTo>
                    <a:cubicBezTo>
                      <a:pt x="134" y="144"/>
                      <a:pt x="134" y="144"/>
                      <a:pt x="134" y="143"/>
                    </a:cubicBezTo>
                    <a:close/>
                    <a:moveTo>
                      <a:pt x="135" y="38"/>
                    </a:moveTo>
                    <a:cubicBezTo>
                      <a:pt x="135" y="38"/>
                      <a:pt x="134" y="38"/>
                      <a:pt x="134" y="40"/>
                    </a:cubicBezTo>
                    <a:cubicBezTo>
                      <a:pt x="133" y="41"/>
                      <a:pt x="133" y="41"/>
                      <a:pt x="132" y="42"/>
                    </a:cubicBezTo>
                    <a:cubicBezTo>
                      <a:pt x="132" y="44"/>
                      <a:pt x="131" y="43"/>
                      <a:pt x="130" y="43"/>
                    </a:cubicBezTo>
                    <a:cubicBezTo>
                      <a:pt x="130" y="46"/>
                      <a:pt x="129" y="48"/>
                      <a:pt x="129" y="45"/>
                    </a:cubicBezTo>
                    <a:cubicBezTo>
                      <a:pt x="128" y="47"/>
                      <a:pt x="128" y="43"/>
                      <a:pt x="127" y="46"/>
                    </a:cubicBezTo>
                    <a:cubicBezTo>
                      <a:pt x="127" y="49"/>
                      <a:pt x="127" y="50"/>
                      <a:pt x="126" y="47"/>
                    </a:cubicBezTo>
                    <a:cubicBezTo>
                      <a:pt x="126" y="50"/>
                      <a:pt x="125" y="45"/>
                      <a:pt x="125" y="49"/>
                    </a:cubicBezTo>
                    <a:cubicBezTo>
                      <a:pt x="125" y="50"/>
                      <a:pt x="124" y="50"/>
                      <a:pt x="124" y="50"/>
                    </a:cubicBezTo>
                    <a:cubicBezTo>
                      <a:pt x="123" y="51"/>
                      <a:pt x="123" y="47"/>
                      <a:pt x="123" y="51"/>
                    </a:cubicBezTo>
                    <a:cubicBezTo>
                      <a:pt x="122" y="55"/>
                      <a:pt x="122" y="52"/>
                      <a:pt x="121" y="52"/>
                    </a:cubicBezTo>
                    <a:cubicBezTo>
                      <a:pt x="121" y="52"/>
                      <a:pt x="120" y="49"/>
                      <a:pt x="120" y="53"/>
                    </a:cubicBezTo>
                    <a:cubicBezTo>
                      <a:pt x="119" y="54"/>
                      <a:pt x="119" y="53"/>
                      <a:pt x="118" y="54"/>
                    </a:cubicBezTo>
                    <a:cubicBezTo>
                      <a:pt x="118" y="54"/>
                      <a:pt x="118" y="55"/>
                      <a:pt x="117" y="55"/>
                    </a:cubicBezTo>
                    <a:cubicBezTo>
                      <a:pt x="116" y="56"/>
                      <a:pt x="115" y="56"/>
                      <a:pt x="114" y="57"/>
                    </a:cubicBezTo>
                    <a:cubicBezTo>
                      <a:pt x="113" y="58"/>
                      <a:pt x="113" y="59"/>
                      <a:pt x="112" y="60"/>
                    </a:cubicBezTo>
                    <a:cubicBezTo>
                      <a:pt x="111" y="60"/>
                      <a:pt x="111" y="61"/>
                      <a:pt x="110" y="63"/>
                    </a:cubicBezTo>
                    <a:cubicBezTo>
                      <a:pt x="109" y="62"/>
                      <a:pt x="108" y="62"/>
                      <a:pt x="107" y="65"/>
                    </a:cubicBezTo>
                    <a:cubicBezTo>
                      <a:pt x="106" y="63"/>
                      <a:pt x="105" y="65"/>
                      <a:pt x="105" y="66"/>
                    </a:cubicBezTo>
                    <a:cubicBezTo>
                      <a:pt x="104" y="67"/>
                      <a:pt x="103" y="69"/>
                      <a:pt x="102" y="68"/>
                    </a:cubicBezTo>
                    <a:cubicBezTo>
                      <a:pt x="101" y="68"/>
                      <a:pt x="100" y="69"/>
                      <a:pt x="99" y="69"/>
                    </a:cubicBezTo>
                    <a:cubicBezTo>
                      <a:pt x="99" y="70"/>
                      <a:pt x="98" y="71"/>
                      <a:pt x="98" y="71"/>
                    </a:cubicBezTo>
                    <a:cubicBezTo>
                      <a:pt x="98" y="72"/>
                      <a:pt x="97" y="74"/>
                      <a:pt x="97" y="74"/>
                    </a:cubicBezTo>
                    <a:cubicBezTo>
                      <a:pt x="96" y="76"/>
                      <a:pt x="95" y="76"/>
                      <a:pt x="95" y="77"/>
                    </a:cubicBezTo>
                    <a:cubicBezTo>
                      <a:pt x="94" y="77"/>
                      <a:pt x="93" y="80"/>
                      <a:pt x="92" y="79"/>
                    </a:cubicBezTo>
                    <a:cubicBezTo>
                      <a:pt x="91" y="82"/>
                      <a:pt x="90" y="79"/>
                      <a:pt x="90" y="80"/>
                    </a:cubicBezTo>
                    <a:cubicBezTo>
                      <a:pt x="89" y="80"/>
                      <a:pt x="88" y="83"/>
                      <a:pt x="88" y="82"/>
                    </a:cubicBezTo>
                    <a:cubicBezTo>
                      <a:pt x="87" y="82"/>
                      <a:pt x="86" y="83"/>
                      <a:pt x="86" y="84"/>
                    </a:cubicBezTo>
                    <a:cubicBezTo>
                      <a:pt x="85" y="84"/>
                      <a:pt x="84" y="85"/>
                      <a:pt x="84" y="86"/>
                    </a:cubicBezTo>
                    <a:cubicBezTo>
                      <a:pt x="83" y="87"/>
                      <a:pt x="82" y="89"/>
                      <a:pt x="82" y="88"/>
                    </a:cubicBezTo>
                    <a:cubicBezTo>
                      <a:pt x="81" y="88"/>
                      <a:pt x="80" y="89"/>
                      <a:pt x="79" y="90"/>
                    </a:cubicBezTo>
                    <a:cubicBezTo>
                      <a:pt x="79" y="91"/>
                      <a:pt x="78" y="92"/>
                      <a:pt x="77" y="92"/>
                    </a:cubicBezTo>
                    <a:cubicBezTo>
                      <a:pt x="75" y="94"/>
                      <a:pt x="74" y="95"/>
                      <a:pt x="72" y="96"/>
                    </a:cubicBezTo>
                    <a:cubicBezTo>
                      <a:pt x="72" y="97"/>
                      <a:pt x="71" y="98"/>
                      <a:pt x="70" y="98"/>
                    </a:cubicBezTo>
                    <a:cubicBezTo>
                      <a:pt x="69" y="99"/>
                      <a:pt x="68" y="100"/>
                      <a:pt x="67" y="100"/>
                    </a:cubicBezTo>
                    <a:cubicBezTo>
                      <a:pt x="66" y="101"/>
                      <a:pt x="65" y="102"/>
                      <a:pt x="64" y="103"/>
                    </a:cubicBezTo>
                    <a:cubicBezTo>
                      <a:pt x="63" y="104"/>
                      <a:pt x="62" y="105"/>
                      <a:pt x="61" y="105"/>
                    </a:cubicBezTo>
                    <a:cubicBezTo>
                      <a:pt x="60" y="107"/>
                      <a:pt x="59" y="107"/>
                      <a:pt x="58" y="108"/>
                    </a:cubicBezTo>
                    <a:cubicBezTo>
                      <a:pt x="57" y="108"/>
                      <a:pt x="56" y="109"/>
                      <a:pt x="55" y="110"/>
                    </a:cubicBezTo>
                    <a:cubicBezTo>
                      <a:pt x="54" y="111"/>
                      <a:pt x="53" y="112"/>
                      <a:pt x="52" y="113"/>
                    </a:cubicBezTo>
                    <a:cubicBezTo>
                      <a:pt x="51" y="114"/>
                      <a:pt x="50" y="115"/>
                      <a:pt x="49" y="115"/>
                    </a:cubicBezTo>
                    <a:cubicBezTo>
                      <a:pt x="48" y="116"/>
                      <a:pt x="47" y="117"/>
                      <a:pt x="46" y="118"/>
                    </a:cubicBezTo>
                    <a:cubicBezTo>
                      <a:pt x="45" y="118"/>
                      <a:pt x="44" y="121"/>
                      <a:pt x="43" y="121"/>
                    </a:cubicBezTo>
                    <a:cubicBezTo>
                      <a:pt x="42" y="121"/>
                      <a:pt x="41" y="122"/>
                      <a:pt x="40" y="123"/>
                    </a:cubicBezTo>
                    <a:cubicBezTo>
                      <a:pt x="39" y="123"/>
                      <a:pt x="38" y="125"/>
                      <a:pt x="37" y="126"/>
                    </a:cubicBezTo>
                    <a:cubicBezTo>
                      <a:pt x="36" y="127"/>
                      <a:pt x="35" y="128"/>
                      <a:pt x="34" y="128"/>
                    </a:cubicBezTo>
                    <a:cubicBezTo>
                      <a:pt x="33" y="128"/>
                      <a:pt x="32" y="130"/>
                      <a:pt x="31" y="131"/>
                    </a:cubicBezTo>
                    <a:cubicBezTo>
                      <a:pt x="30" y="131"/>
                      <a:pt x="30" y="132"/>
                      <a:pt x="29" y="132"/>
                    </a:cubicBezTo>
                    <a:cubicBezTo>
                      <a:pt x="28" y="133"/>
                      <a:pt x="27" y="134"/>
                      <a:pt x="27" y="134"/>
                    </a:cubicBezTo>
                    <a:cubicBezTo>
                      <a:pt x="25" y="135"/>
                      <a:pt x="23" y="135"/>
                      <a:pt x="21" y="133"/>
                    </a:cubicBezTo>
                    <a:cubicBezTo>
                      <a:pt x="17" y="130"/>
                      <a:pt x="21" y="126"/>
                      <a:pt x="23" y="123"/>
                    </a:cubicBezTo>
                    <a:cubicBezTo>
                      <a:pt x="23" y="122"/>
                      <a:pt x="24" y="122"/>
                      <a:pt x="24" y="121"/>
                    </a:cubicBezTo>
                    <a:cubicBezTo>
                      <a:pt x="24" y="119"/>
                      <a:pt x="25" y="119"/>
                      <a:pt x="25" y="118"/>
                    </a:cubicBezTo>
                    <a:cubicBezTo>
                      <a:pt x="26" y="117"/>
                      <a:pt x="26" y="117"/>
                      <a:pt x="27" y="115"/>
                    </a:cubicBezTo>
                    <a:cubicBezTo>
                      <a:pt x="27" y="114"/>
                      <a:pt x="27" y="114"/>
                      <a:pt x="28" y="113"/>
                    </a:cubicBezTo>
                    <a:cubicBezTo>
                      <a:pt x="28" y="112"/>
                      <a:pt x="29" y="111"/>
                      <a:pt x="29" y="111"/>
                    </a:cubicBezTo>
                    <a:cubicBezTo>
                      <a:pt x="30" y="109"/>
                      <a:pt x="30" y="109"/>
                      <a:pt x="30" y="107"/>
                    </a:cubicBezTo>
                    <a:cubicBezTo>
                      <a:pt x="31" y="107"/>
                      <a:pt x="31" y="105"/>
                      <a:pt x="32" y="105"/>
                    </a:cubicBezTo>
                    <a:cubicBezTo>
                      <a:pt x="32" y="104"/>
                      <a:pt x="33" y="102"/>
                      <a:pt x="33" y="102"/>
                    </a:cubicBezTo>
                    <a:cubicBezTo>
                      <a:pt x="34" y="100"/>
                      <a:pt x="35" y="100"/>
                      <a:pt x="36" y="99"/>
                    </a:cubicBezTo>
                    <a:cubicBezTo>
                      <a:pt x="36" y="99"/>
                      <a:pt x="37" y="96"/>
                      <a:pt x="37" y="95"/>
                    </a:cubicBezTo>
                    <a:cubicBezTo>
                      <a:pt x="37" y="95"/>
                      <a:pt x="38" y="94"/>
                      <a:pt x="38" y="92"/>
                    </a:cubicBezTo>
                    <a:cubicBezTo>
                      <a:pt x="39" y="92"/>
                      <a:pt x="40" y="90"/>
                      <a:pt x="40" y="90"/>
                    </a:cubicBezTo>
                    <a:cubicBezTo>
                      <a:pt x="41" y="89"/>
                      <a:pt x="42" y="88"/>
                      <a:pt x="43" y="88"/>
                    </a:cubicBezTo>
                    <a:cubicBezTo>
                      <a:pt x="43" y="87"/>
                      <a:pt x="44" y="86"/>
                      <a:pt x="45" y="85"/>
                    </a:cubicBezTo>
                    <a:cubicBezTo>
                      <a:pt x="45" y="84"/>
                      <a:pt x="46" y="83"/>
                      <a:pt x="47" y="82"/>
                    </a:cubicBezTo>
                    <a:cubicBezTo>
                      <a:pt x="48" y="81"/>
                      <a:pt x="49" y="80"/>
                      <a:pt x="49" y="79"/>
                    </a:cubicBezTo>
                    <a:cubicBezTo>
                      <a:pt x="51" y="77"/>
                      <a:pt x="53" y="75"/>
                      <a:pt x="54" y="74"/>
                    </a:cubicBezTo>
                    <a:cubicBezTo>
                      <a:pt x="55" y="73"/>
                      <a:pt x="56" y="72"/>
                      <a:pt x="57" y="71"/>
                    </a:cubicBezTo>
                    <a:cubicBezTo>
                      <a:pt x="58" y="71"/>
                      <a:pt x="59" y="70"/>
                      <a:pt x="60" y="68"/>
                    </a:cubicBezTo>
                    <a:cubicBezTo>
                      <a:pt x="60" y="68"/>
                      <a:pt x="61" y="66"/>
                      <a:pt x="62" y="66"/>
                    </a:cubicBezTo>
                    <a:cubicBezTo>
                      <a:pt x="63" y="64"/>
                      <a:pt x="64" y="64"/>
                      <a:pt x="65" y="63"/>
                    </a:cubicBezTo>
                    <a:cubicBezTo>
                      <a:pt x="66" y="62"/>
                      <a:pt x="66" y="60"/>
                      <a:pt x="67" y="60"/>
                    </a:cubicBezTo>
                    <a:cubicBezTo>
                      <a:pt x="68" y="60"/>
                      <a:pt x="69" y="60"/>
                      <a:pt x="70" y="58"/>
                    </a:cubicBezTo>
                    <a:cubicBezTo>
                      <a:pt x="71" y="59"/>
                      <a:pt x="72" y="55"/>
                      <a:pt x="72" y="54"/>
                    </a:cubicBezTo>
                    <a:cubicBezTo>
                      <a:pt x="73" y="52"/>
                      <a:pt x="74" y="52"/>
                      <a:pt x="75" y="52"/>
                    </a:cubicBezTo>
                    <a:cubicBezTo>
                      <a:pt x="75" y="50"/>
                      <a:pt x="76" y="49"/>
                      <a:pt x="77" y="49"/>
                    </a:cubicBezTo>
                    <a:cubicBezTo>
                      <a:pt x="78" y="48"/>
                      <a:pt x="79" y="48"/>
                      <a:pt x="80" y="47"/>
                    </a:cubicBezTo>
                    <a:cubicBezTo>
                      <a:pt x="81" y="46"/>
                      <a:pt x="82" y="45"/>
                      <a:pt x="82" y="44"/>
                    </a:cubicBezTo>
                    <a:cubicBezTo>
                      <a:pt x="83" y="43"/>
                      <a:pt x="84" y="42"/>
                      <a:pt x="85" y="42"/>
                    </a:cubicBezTo>
                    <a:cubicBezTo>
                      <a:pt x="86" y="40"/>
                      <a:pt x="87" y="41"/>
                      <a:pt x="88" y="40"/>
                    </a:cubicBezTo>
                    <a:cubicBezTo>
                      <a:pt x="89" y="39"/>
                      <a:pt x="90" y="39"/>
                      <a:pt x="91" y="38"/>
                    </a:cubicBezTo>
                    <a:cubicBezTo>
                      <a:pt x="92" y="38"/>
                      <a:pt x="93" y="37"/>
                      <a:pt x="94" y="36"/>
                    </a:cubicBezTo>
                    <a:cubicBezTo>
                      <a:pt x="95" y="37"/>
                      <a:pt x="96" y="35"/>
                      <a:pt x="97" y="34"/>
                    </a:cubicBezTo>
                    <a:cubicBezTo>
                      <a:pt x="98" y="32"/>
                      <a:pt x="99" y="31"/>
                      <a:pt x="100" y="31"/>
                    </a:cubicBezTo>
                    <a:cubicBezTo>
                      <a:pt x="101" y="30"/>
                      <a:pt x="102" y="30"/>
                      <a:pt x="103" y="30"/>
                    </a:cubicBezTo>
                    <a:cubicBezTo>
                      <a:pt x="104" y="29"/>
                      <a:pt x="104" y="29"/>
                      <a:pt x="105" y="28"/>
                    </a:cubicBezTo>
                    <a:cubicBezTo>
                      <a:pt x="106" y="27"/>
                      <a:pt x="107" y="29"/>
                      <a:pt x="108" y="28"/>
                    </a:cubicBezTo>
                    <a:cubicBezTo>
                      <a:pt x="109" y="29"/>
                      <a:pt x="110" y="27"/>
                      <a:pt x="111" y="28"/>
                    </a:cubicBezTo>
                    <a:cubicBezTo>
                      <a:pt x="112" y="27"/>
                      <a:pt x="113" y="27"/>
                      <a:pt x="113" y="26"/>
                    </a:cubicBezTo>
                    <a:cubicBezTo>
                      <a:pt x="115" y="26"/>
                      <a:pt x="117" y="24"/>
                      <a:pt x="119" y="24"/>
                    </a:cubicBezTo>
                    <a:cubicBezTo>
                      <a:pt x="120" y="24"/>
                      <a:pt x="121" y="23"/>
                      <a:pt x="121" y="23"/>
                    </a:cubicBezTo>
                    <a:cubicBezTo>
                      <a:pt x="122" y="23"/>
                      <a:pt x="123" y="23"/>
                      <a:pt x="123" y="22"/>
                    </a:cubicBezTo>
                    <a:cubicBezTo>
                      <a:pt x="124" y="21"/>
                      <a:pt x="125" y="21"/>
                      <a:pt x="125" y="22"/>
                    </a:cubicBezTo>
                    <a:cubicBezTo>
                      <a:pt x="126" y="22"/>
                      <a:pt x="127" y="20"/>
                      <a:pt x="128" y="21"/>
                    </a:cubicBezTo>
                    <a:cubicBezTo>
                      <a:pt x="129" y="22"/>
                      <a:pt x="130" y="21"/>
                      <a:pt x="130" y="21"/>
                    </a:cubicBezTo>
                    <a:cubicBezTo>
                      <a:pt x="131" y="21"/>
                      <a:pt x="132" y="20"/>
                      <a:pt x="133" y="21"/>
                    </a:cubicBezTo>
                    <a:cubicBezTo>
                      <a:pt x="134" y="19"/>
                      <a:pt x="135" y="21"/>
                      <a:pt x="135" y="21"/>
                    </a:cubicBezTo>
                    <a:cubicBezTo>
                      <a:pt x="136" y="22"/>
                      <a:pt x="137" y="22"/>
                      <a:pt x="138" y="21"/>
                    </a:cubicBezTo>
                    <a:cubicBezTo>
                      <a:pt x="139" y="20"/>
                      <a:pt x="140" y="21"/>
                      <a:pt x="141" y="21"/>
                    </a:cubicBezTo>
                    <a:cubicBezTo>
                      <a:pt x="142" y="22"/>
                      <a:pt x="142" y="21"/>
                      <a:pt x="143" y="22"/>
                    </a:cubicBezTo>
                    <a:cubicBezTo>
                      <a:pt x="144" y="22"/>
                      <a:pt x="144" y="23"/>
                      <a:pt x="144" y="23"/>
                    </a:cubicBezTo>
                    <a:cubicBezTo>
                      <a:pt x="145" y="23"/>
                      <a:pt x="145" y="24"/>
                      <a:pt x="145" y="24"/>
                    </a:cubicBezTo>
                    <a:cubicBezTo>
                      <a:pt x="145" y="25"/>
                      <a:pt x="145" y="25"/>
                      <a:pt x="145" y="26"/>
                    </a:cubicBezTo>
                    <a:cubicBezTo>
                      <a:pt x="145" y="27"/>
                      <a:pt x="144" y="27"/>
                      <a:pt x="144" y="28"/>
                    </a:cubicBezTo>
                    <a:cubicBezTo>
                      <a:pt x="143" y="29"/>
                      <a:pt x="143" y="30"/>
                      <a:pt x="142" y="31"/>
                    </a:cubicBezTo>
                    <a:cubicBezTo>
                      <a:pt x="141" y="31"/>
                      <a:pt x="141" y="33"/>
                      <a:pt x="141" y="34"/>
                    </a:cubicBezTo>
                    <a:cubicBezTo>
                      <a:pt x="140" y="34"/>
                      <a:pt x="140" y="35"/>
                      <a:pt x="139" y="35"/>
                    </a:cubicBezTo>
                    <a:cubicBezTo>
                      <a:pt x="138" y="37"/>
                      <a:pt x="138" y="37"/>
                      <a:pt x="137" y="37"/>
                    </a:cubicBezTo>
                    <a:cubicBezTo>
                      <a:pt x="136" y="37"/>
                      <a:pt x="136" y="39"/>
                      <a:pt x="135" y="38"/>
                    </a:cubicBezTo>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8" name="Freeform 142"/>
              <p:cNvSpPr>
                <a:spLocks/>
              </p:cNvSpPr>
              <p:nvPr userDrawn="1"/>
            </p:nvSpPr>
            <p:spPr bwMode="auto">
              <a:xfrm>
                <a:off x="-2625725" y="4300538"/>
                <a:ext cx="487362" cy="366713"/>
              </a:xfrm>
              <a:custGeom>
                <a:avLst/>
                <a:gdLst/>
                <a:ahLst/>
                <a:cxnLst>
                  <a:cxn ang="0">
                    <a:pos x="137" y="151"/>
                  </a:cxn>
                  <a:cxn ang="0">
                    <a:pos x="118" y="157"/>
                  </a:cxn>
                  <a:cxn ang="0">
                    <a:pos x="108" y="151"/>
                  </a:cxn>
                  <a:cxn ang="0">
                    <a:pos x="107" y="134"/>
                  </a:cxn>
                  <a:cxn ang="0">
                    <a:pos x="113" y="130"/>
                  </a:cxn>
                  <a:cxn ang="0">
                    <a:pos x="115" y="123"/>
                  </a:cxn>
                  <a:cxn ang="0">
                    <a:pos x="136" y="89"/>
                  </a:cxn>
                  <a:cxn ang="0">
                    <a:pos x="150" y="71"/>
                  </a:cxn>
                  <a:cxn ang="0">
                    <a:pos x="156" y="50"/>
                  </a:cxn>
                  <a:cxn ang="0">
                    <a:pos x="145" y="45"/>
                  </a:cxn>
                  <a:cxn ang="0">
                    <a:pos x="127" y="53"/>
                  </a:cxn>
                  <a:cxn ang="0">
                    <a:pos x="109" y="68"/>
                  </a:cxn>
                  <a:cxn ang="0">
                    <a:pos x="82" y="95"/>
                  </a:cxn>
                  <a:cxn ang="0">
                    <a:pos x="59" y="113"/>
                  </a:cxn>
                  <a:cxn ang="0">
                    <a:pos x="48" y="124"/>
                  </a:cxn>
                  <a:cxn ang="0">
                    <a:pos x="44" y="127"/>
                  </a:cxn>
                  <a:cxn ang="0">
                    <a:pos x="21" y="135"/>
                  </a:cxn>
                  <a:cxn ang="0">
                    <a:pos x="19" y="123"/>
                  </a:cxn>
                  <a:cxn ang="0">
                    <a:pos x="26" y="110"/>
                  </a:cxn>
                  <a:cxn ang="0">
                    <a:pos x="33" y="99"/>
                  </a:cxn>
                  <a:cxn ang="0">
                    <a:pos x="44" y="88"/>
                  </a:cxn>
                  <a:cxn ang="0">
                    <a:pos x="92" y="49"/>
                  </a:cxn>
                  <a:cxn ang="0">
                    <a:pos x="112" y="36"/>
                  </a:cxn>
                  <a:cxn ang="0">
                    <a:pos x="132" y="33"/>
                  </a:cxn>
                  <a:cxn ang="0">
                    <a:pos x="144" y="34"/>
                  </a:cxn>
                  <a:cxn ang="0">
                    <a:pos x="151" y="24"/>
                  </a:cxn>
                  <a:cxn ang="0">
                    <a:pos x="150" y="15"/>
                  </a:cxn>
                  <a:cxn ang="0">
                    <a:pos x="133" y="2"/>
                  </a:cxn>
                  <a:cxn ang="0">
                    <a:pos x="116" y="0"/>
                  </a:cxn>
                  <a:cxn ang="0">
                    <a:pos x="91" y="9"/>
                  </a:cxn>
                  <a:cxn ang="0">
                    <a:pos x="78" y="19"/>
                  </a:cxn>
                  <a:cxn ang="0">
                    <a:pos x="44" y="54"/>
                  </a:cxn>
                  <a:cxn ang="0">
                    <a:pos x="38" y="58"/>
                  </a:cxn>
                  <a:cxn ang="0">
                    <a:pos x="33" y="65"/>
                  </a:cxn>
                  <a:cxn ang="0">
                    <a:pos x="11" y="98"/>
                  </a:cxn>
                  <a:cxn ang="0">
                    <a:pos x="1" y="122"/>
                  </a:cxn>
                  <a:cxn ang="0">
                    <a:pos x="3" y="133"/>
                  </a:cxn>
                  <a:cxn ang="0">
                    <a:pos x="6" y="148"/>
                  </a:cxn>
                  <a:cxn ang="0">
                    <a:pos x="21" y="156"/>
                  </a:cxn>
                  <a:cxn ang="0">
                    <a:pos x="44" y="153"/>
                  </a:cxn>
                  <a:cxn ang="0">
                    <a:pos x="57" y="145"/>
                  </a:cxn>
                  <a:cxn ang="0">
                    <a:pos x="68" y="134"/>
                  </a:cxn>
                  <a:cxn ang="0">
                    <a:pos x="87" y="119"/>
                  </a:cxn>
                  <a:cxn ang="0">
                    <a:pos x="81" y="137"/>
                  </a:cxn>
                  <a:cxn ang="0">
                    <a:pos x="82" y="154"/>
                  </a:cxn>
                  <a:cxn ang="0">
                    <a:pos x="87" y="169"/>
                  </a:cxn>
                  <a:cxn ang="0">
                    <a:pos x="111" y="176"/>
                  </a:cxn>
                  <a:cxn ang="0">
                    <a:pos x="124" y="173"/>
                  </a:cxn>
                  <a:cxn ang="0">
                    <a:pos x="164" y="154"/>
                  </a:cxn>
                  <a:cxn ang="0">
                    <a:pos x="172" y="150"/>
                  </a:cxn>
                  <a:cxn ang="0">
                    <a:pos x="187" y="141"/>
                  </a:cxn>
                  <a:cxn ang="0">
                    <a:pos x="199" y="131"/>
                  </a:cxn>
                  <a:cxn ang="0">
                    <a:pos x="216" y="114"/>
                  </a:cxn>
                  <a:cxn ang="0">
                    <a:pos x="223" y="104"/>
                  </a:cxn>
                  <a:cxn ang="0">
                    <a:pos x="231" y="90"/>
                  </a:cxn>
                  <a:cxn ang="0">
                    <a:pos x="217" y="95"/>
                  </a:cxn>
                  <a:cxn ang="0">
                    <a:pos x="194" y="114"/>
                  </a:cxn>
                  <a:cxn ang="0">
                    <a:pos x="183" y="120"/>
                  </a:cxn>
                </a:cxnLst>
                <a:rect l="0" t="0" r="r" b="b"/>
                <a:pathLst>
                  <a:path w="234" h="176">
                    <a:moveTo>
                      <a:pt x="163" y="137"/>
                    </a:moveTo>
                    <a:cubicBezTo>
                      <a:pt x="161" y="139"/>
                      <a:pt x="159" y="140"/>
                      <a:pt x="156" y="141"/>
                    </a:cubicBezTo>
                    <a:cubicBezTo>
                      <a:pt x="151" y="144"/>
                      <a:pt x="147" y="147"/>
                      <a:pt x="142" y="149"/>
                    </a:cubicBezTo>
                    <a:cubicBezTo>
                      <a:pt x="140" y="149"/>
                      <a:pt x="139" y="150"/>
                      <a:pt x="137" y="151"/>
                    </a:cubicBezTo>
                    <a:cubicBezTo>
                      <a:pt x="136" y="152"/>
                      <a:pt x="136" y="152"/>
                      <a:pt x="134" y="153"/>
                    </a:cubicBezTo>
                    <a:cubicBezTo>
                      <a:pt x="132" y="154"/>
                      <a:pt x="127" y="154"/>
                      <a:pt x="128" y="156"/>
                    </a:cubicBezTo>
                    <a:cubicBezTo>
                      <a:pt x="126" y="157"/>
                      <a:pt x="124" y="156"/>
                      <a:pt x="123" y="157"/>
                    </a:cubicBezTo>
                    <a:cubicBezTo>
                      <a:pt x="122" y="157"/>
                      <a:pt x="120" y="157"/>
                      <a:pt x="118" y="157"/>
                    </a:cubicBezTo>
                    <a:cubicBezTo>
                      <a:pt x="118" y="158"/>
                      <a:pt x="118" y="158"/>
                      <a:pt x="118" y="158"/>
                    </a:cubicBezTo>
                    <a:cubicBezTo>
                      <a:pt x="117" y="158"/>
                      <a:pt x="113" y="159"/>
                      <a:pt x="112" y="157"/>
                    </a:cubicBezTo>
                    <a:cubicBezTo>
                      <a:pt x="109" y="156"/>
                      <a:pt x="111" y="155"/>
                      <a:pt x="110" y="154"/>
                    </a:cubicBezTo>
                    <a:cubicBezTo>
                      <a:pt x="109" y="153"/>
                      <a:pt x="108" y="152"/>
                      <a:pt x="108" y="151"/>
                    </a:cubicBezTo>
                    <a:cubicBezTo>
                      <a:pt x="108" y="151"/>
                      <a:pt x="108" y="148"/>
                      <a:pt x="108" y="148"/>
                    </a:cubicBezTo>
                    <a:cubicBezTo>
                      <a:pt x="108" y="145"/>
                      <a:pt x="109" y="142"/>
                      <a:pt x="109" y="138"/>
                    </a:cubicBezTo>
                    <a:cubicBezTo>
                      <a:pt x="110" y="137"/>
                      <a:pt x="109" y="136"/>
                      <a:pt x="110" y="134"/>
                    </a:cubicBezTo>
                    <a:cubicBezTo>
                      <a:pt x="109" y="134"/>
                      <a:pt x="108" y="134"/>
                      <a:pt x="107" y="134"/>
                    </a:cubicBezTo>
                    <a:cubicBezTo>
                      <a:pt x="108" y="133"/>
                      <a:pt x="111" y="133"/>
                      <a:pt x="112" y="131"/>
                    </a:cubicBezTo>
                    <a:cubicBezTo>
                      <a:pt x="112" y="131"/>
                      <a:pt x="112" y="131"/>
                      <a:pt x="112" y="131"/>
                    </a:cubicBezTo>
                    <a:cubicBezTo>
                      <a:pt x="112" y="131"/>
                      <a:pt x="113" y="130"/>
                      <a:pt x="114" y="130"/>
                    </a:cubicBezTo>
                    <a:cubicBezTo>
                      <a:pt x="114" y="130"/>
                      <a:pt x="113" y="130"/>
                      <a:pt x="113" y="130"/>
                    </a:cubicBezTo>
                    <a:cubicBezTo>
                      <a:pt x="113" y="130"/>
                      <a:pt x="114" y="129"/>
                      <a:pt x="114" y="129"/>
                    </a:cubicBezTo>
                    <a:cubicBezTo>
                      <a:pt x="114" y="129"/>
                      <a:pt x="114" y="128"/>
                      <a:pt x="113" y="128"/>
                    </a:cubicBezTo>
                    <a:cubicBezTo>
                      <a:pt x="114" y="127"/>
                      <a:pt x="115" y="126"/>
                      <a:pt x="115" y="124"/>
                    </a:cubicBezTo>
                    <a:cubicBezTo>
                      <a:pt x="116" y="124"/>
                      <a:pt x="115" y="123"/>
                      <a:pt x="115" y="123"/>
                    </a:cubicBezTo>
                    <a:cubicBezTo>
                      <a:pt x="116" y="122"/>
                      <a:pt x="116" y="122"/>
                      <a:pt x="117" y="121"/>
                    </a:cubicBezTo>
                    <a:cubicBezTo>
                      <a:pt x="119" y="117"/>
                      <a:pt x="122" y="113"/>
                      <a:pt x="124" y="108"/>
                    </a:cubicBezTo>
                    <a:cubicBezTo>
                      <a:pt x="126" y="104"/>
                      <a:pt x="129" y="100"/>
                      <a:pt x="131" y="96"/>
                    </a:cubicBezTo>
                    <a:cubicBezTo>
                      <a:pt x="132" y="93"/>
                      <a:pt x="134" y="92"/>
                      <a:pt x="136" y="89"/>
                    </a:cubicBezTo>
                    <a:cubicBezTo>
                      <a:pt x="138" y="87"/>
                      <a:pt x="138" y="84"/>
                      <a:pt x="140" y="82"/>
                    </a:cubicBezTo>
                    <a:cubicBezTo>
                      <a:pt x="141" y="80"/>
                      <a:pt x="145" y="78"/>
                      <a:pt x="146" y="76"/>
                    </a:cubicBezTo>
                    <a:cubicBezTo>
                      <a:pt x="147" y="75"/>
                      <a:pt x="147" y="74"/>
                      <a:pt x="147" y="73"/>
                    </a:cubicBezTo>
                    <a:cubicBezTo>
                      <a:pt x="148" y="72"/>
                      <a:pt x="149" y="72"/>
                      <a:pt x="150" y="71"/>
                    </a:cubicBezTo>
                    <a:cubicBezTo>
                      <a:pt x="150" y="69"/>
                      <a:pt x="150" y="68"/>
                      <a:pt x="151" y="67"/>
                    </a:cubicBezTo>
                    <a:cubicBezTo>
                      <a:pt x="153" y="66"/>
                      <a:pt x="154" y="66"/>
                      <a:pt x="155" y="65"/>
                    </a:cubicBezTo>
                    <a:cubicBezTo>
                      <a:pt x="158" y="63"/>
                      <a:pt x="161" y="60"/>
                      <a:pt x="161" y="57"/>
                    </a:cubicBezTo>
                    <a:cubicBezTo>
                      <a:pt x="161" y="55"/>
                      <a:pt x="159" y="49"/>
                      <a:pt x="156" y="50"/>
                    </a:cubicBezTo>
                    <a:cubicBezTo>
                      <a:pt x="156" y="49"/>
                      <a:pt x="156" y="48"/>
                      <a:pt x="156" y="47"/>
                    </a:cubicBezTo>
                    <a:cubicBezTo>
                      <a:pt x="154" y="48"/>
                      <a:pt x="153" y="47"/>
                      <a:pt x="153" y="46"/>
                    </a:cubicBezTo>
                    <a:cubicBezTo>
                      <a:pt x="152" y="46"/>
                      <a:pt x="150" y="46"/>
                      <a:pt x="150" y="44"/>
                    </a:cubicBezTo>
                    <a:cubicBezTo>
                      <a:pt x="148" y="44"/>
                      <a:pt x="146" y="45"/>
                      <a:pt x="145" y="45"/>
                    </a:cubicBezTo>
                    <a:cubicBezTo>
                      <a:pt x="143" y="45"/>
                      <a:pt x="141" y="45"/>
                      <a:pt x="139" y="45"/>
                    </a:cubicBezTo>
                    <a:cubicBezTo>
                      <a:pt x="138" y="46"/>
                      <a:pt x="133" y="48"/>
                      <a:pt x="133" y="48"/>
                    </a:cubicBezTo>
                    <a:cubicBezTo>
                      <a:pt x="133" y="48"/>
                      <a:pt x="133" y="48"/>
                      <a:pt x="132" y="48"/>
                    </a:cubicBezTo>
                    <a:cubicBezTo>
                      <a:pt x="131" y="49"/>
                      <a:pt x="128" y="51"/>
                      <a:pt x="127" y="53"/>
                    </a:cubicBezTo>
                    <a:cubicBezTo>
                      <a:pt x="127" y="52"/>
                      <a:pt x="127" y="52"/>
                      <a:pt x="126" y="51"/>
                    </a:cubicBezTo>
                    <a:cubicBezTo>
                      <a:pt x="126" y="55"/>
                      <a:pt x="125" y="57"/>
                      <a:pt x="122" y="56"/>
                    </a:cubicBezTo>
                    <a:cubicBezTo>
                      <a:pt x="122" y="58"/>
                      <a:pt x="117" y="60"/>
                      <a:pt x="116" y="62"/>
                    </a:cubicBezTo>
                    <a:cubicBezTo>
                      <a:pt x="114" y="64"/>
                      <a:pt x="112" y="66"/>
                      <a:pt x="109" y="68"/>
                    </a:cubicBezTo>
                    <a:cubicBezTo>
                      <a:pt x="104" y="72"/>
                      <a:pt x="101" y="80"/>
                      <a:pt x="94" y="81"/>
                    </a:cubicBezTo>
                    <a:cubicBezTo>
                      <a:pt x="93" y="84"/>
                      <a:pt x="90" y="85"/>
                      <a:pt x="89" y="87"/>
                    </a:cubicBezTo>
                    <a:cubicBezTo>
                      <a:pt x="87" y="88"/>
                      <a:pt x="87" y="90"/>
                      <a:pt x="85" y="92"/>
                    </a:cubicBezTo>
                    <a:cubicBezTo>
                      <a:pt x="84" y="93"/>
                      <a:pt x="83" y="94"/>
                      <a:pt x="82" y="95"/>
                    </a:cubicBezTo>
                    <a:cubicBezTo>
                      <a:pt x="78" y="99"/>
                      <a:pt x="74" y="102"/>
                      <a:pt x="70" y="105"/>
                    </a:cubicBezTo>
                    <a:cubicBezTo>
                      <a:pt x="68" y="106"/>
                      <a:pt x="68" y="108"/>
                      <a:pt x="66" y="109"/>
                    </a:cubicBezTo>
                    <a:cubicBezTo>
                      <a:pt x="65" y="110"/>
                      <a:pt x="62" y="111"/>
                      <a:pt x="61" y="113"/>
                    </a:cubicBezTo>
                    <a:cubicBezTo>
                      <a:pt x="60" y="113"/>
                      <a:pt x="59" y="113"/>
                      <a:pt x="59" y="113"/>
                    </a:cubicBezTo>
                    <a:cubicBezTo>
                      <a:pt x="58" y="114"/>
                      <a:pt x="59" y="115"/>
                      <a:pt x="58" y="115"/>
                    </a:cubicBezTo>
                    <a:cubicBezTo>
                      <a:pt x="57" y="118"/>
                      <a:pt x="56" y="118"/>
                      <a:pt x="54" y="119"/>
                    </a:cubicBezTo>
                    <a:cubicBezTo>
                      <a:pt x="53" y="120"/>
                      <a:pt x="52" y="122"/>
                      <a:pt x="50" y="122"/>
                    </a:cubicBezTo>
                    <a:cubicBezTo>
                      <a:pt x="50" y="123"/>
                      <a:pt x="49" y="124"/>
                      <a:pt x="48" y="124"/>
                    </a:cubicBezTo>
                    <a:cubicBezTo>
                      <a:pt x="48" y="124"/>
                      <a:pt x="47" y="125"/>
                      <a:pt x="47" y="126"/>
                    </a:cubicBezTo>
                    <a:cubicBezTo>
                      <a:pt x="47" y="126"/>
                      <a:pt x="46" y="126"/>
                      <a:pt x="45" y="126"/>
                    </a:cubicBezTo>
                    <a:cubicBezTo>
                      <a:pt x="45" y="127"/>
                      <a:pt x="45" y="127"/>
                      <a:pt x="45" y="128"/>
                    </a:cubicBezTo>
                    <a:cubicBezTo>
                      <a:pt x="45" y="127"/>
                      <a:pt x="44" y="127"/>
                      <a:pt x="44" y="127"/>
                    </a:cubicBezTo>
                    <a:cubicBezTo>
                      <a:pt x="44" y="128"/>
                      <a:pt x="43" y="129"/>
                      <a:pt x="43" y="129"/>
                    </a:cubicBezTo>
                    <a:cubicBezTo>
                      <a:pt x="41" y="127"/>
                      <a:pt x="36" y="135"/>
                      <a:pt x="33" y="133"/>
                    </a:cubicBezTo>
                    <a:cubicBezTo>
                      <a:pt x="32" y="137"/>
                      <a:pt x="30" y="137"/>
                      <a:pt x="27" y="137"/>
                    </a:cubicBezTo>
                    <a:cubicBezTo>
                      <a:pt x="25" y="137"/>
                      <a:pt x="22" y="137"/>
                      <a:pt x="21" y="135"/>
                    </a:cubicBezTo>
                    <a:cubicBezTo>
                      <a:pt x="21" y="135"/>
                      <a:pt x="19" y="131"/>
                      <a:pt x="21" y="133"/>
                    </a:cubicBezTo>
                    <a:cubicBezTo>
                      <a:pt x="18" y="131"/>
                      <a:pt x="19" y="131"/>
                      <a:pt x="18" y="129"/>
                    </a:cubicBezTo>
                    <a:cubicBezTo>
                      <a:pt x="18" y="127"/>
                      <a:pt x="18" y="126"/>
                      <a:pt x="18" y="125"/>
                    </a:cubicBezTo>
                    <a:cubicBezTo>
                      <a:pt x="18" y="123"/>
                      <a:pt x="19" y="124"/>
                      <a:pt x="19" y="123"/>
                    </a:cubicBezTo>
                    <a:cubicBezTo>
                      <a:pt x="20" y="123"/>
                      <a:pt x="20" y="123"/>
                      <a:pt x="21" y="123"/>
                    </a:cubicBezTo>
                    <a:cubicBezTo>
                      <a:pt x="21" y="122"/>
                      <a:pt x="20" y="121"/>
                      <a:pt x="21" y="121"/>
                    </a:cubicBezTo>
                    <a:cubicBezTo>
                      <a:pt x="22" y="119"/>
                      <a:pt x="22" y="118"/>
                      <a:pt x="23" y="115"/>
                    </a:cubicBezTo>
                    <a:cubicBezTo>
                      <a:pt x="23" y="114"/>
                      <a:pt x="25" y="111"/>
                      <a:pt x="26" y="110"/>
                    </a:cubicBezTo>
                    <a:cubicBezTo>
                      <a:pt x="26" y="109"/>
                      <a:pt x="28" y="108"/>
                      <a:pt x="28" y="107"/>
                    </a:cubicBezTo>
                    <a:cubicBezTo>
                      <a:pt x="29" y="106"/>
                      <a:pt x="29" y="105"/>
                      <a:pt x="29" y="104"/>
                    </a:cubicBezTo>
                    <a:cubicBezTo>
                      <a:pt x="30" y="103"/>
                      <a:pt x="31" y="103"/>
                      <a:pt x="32" y="102"/>
                    </a:cubicBezTo>
                    <a:cubicBezTo>
                      <a:pt x="33" y="101"/>
                      <a:pt x="32" y="100"/>
                      <a:pt x="33" y="99"/>
                    </a:cubicBezTo>
                    <a:cubicBezTo>
                      <a:pt x="34" y="98"/>
                      <a:pt x="35" y="97"/>
                      <a:pt x="36" y="96"/>
                    </a:cubicBezTo>
                    <a:cubicBezTo>
                      <a:pt x="37" y="96"/>
                      <a:pt x="37" y="95"/>
                      <a:pt x="37" y="95"/>
                    </a:cubicBezTo>
                    <a:cubicBezTo>
                      <a:pt x="37" y="94"/>
                      <a:pt x="38" y="95"/>
                      <a:pt x="38" y="95"/>
                    </a:cubicBezTo>
                    <a:cubicBezTo>
                      <a:pt x="41" y="92"/>
                      <a:pt x="41" y="90"/>
                      <a:pt x="44" y="88"/>
                    </a:cubicBezTo>
                    <a:cubicBezTo>
                      <a:pt x="48" y="84"/>
                      <a:pt x="51" y="80"/>
                      <a:pt x="54" y="77"/>
                    </a:cubicBezTo>
                    <a:cubicBezTo>
                      <a:pt x="59" y="73"/>
                      <a:pt x="63" y="70"/>
                      <a:pt x="68" y="67"/>
                    </a:cubicBezTo>
                    <a:cubicBezTo>
                      <a:pt x="73" y="63"/>
                      <a:pt x="77" y="59"/>
                      <a:pt x="81" y="55"/>
                    </a:cubicBezTo>
                    <a:cubicBezTo>
                      <a:pt x="84" y="52"/>
                      <a:pt x="89" y="51"/>
                      <a:pt x="92" y="49"/>
                    </a:cubicBezTo>
                    <a:cubicBezTo>
                      <a:pt x="94" y="47"/>
                      <a:pt x="97" y="44"/>
                      <a:pt x="99" y="43"/>
                    </a:cubicBezTo>
                    <a:cubicBezTo>
                      <a:pt x="100" y="43"/>
                      <a:pt x="101" y="42"/>
                      <a:pt x="102" y="42"/>
                    </a:cubicBezTo>
                    <a:cubicBezTo>
                      <a:pt x="104" y="41"/>
                      <a:pt x="104" y="40"/>
                      <a:pt x="106" y="39"/>
                    </a:cubicBezTo>
                    <a:cubicBezTo>
                      <a:pt x="108" y="38"/>
                      <a:pt x="110" y="37"/>
                      <a:pt x="112" y="36"/>
                    </a:cubicBezTo>
                    <a:cubicBezTo>
                      <a:pt x="113" y="36"/>
                      <a:pt x="114" y="36"/>
                      <a:pt x="115" y="36"/>
                    </a:cubicBezTo>
                    <a:cubicBezTo>
                      <a:pt x="115" y="36"/>
                      <a:pt x="116" y="35"/>
                      <a:pt x="116" y="35"/>
                    </a:cubicBezTo>
                    <a:cubicBezTo>
                      <a:pt x="118" y="34"/>
                      <a:pt x="121" y="33"/>
                      <a:pt x="123" y="33"/>
                    </a:cubicBezTo>
                    <a:cubicBezTo>
                      <a:pt x="126" y="32"/>
                      <a:pt x="129" y="33"/>
                      <a:pt x="132" y="33"/>
                    </a:cubicBezTo>
                    <a:cubicBezTo>
                      <a:pt x="134" y="33"/>
                      <a:pt x="137" y="34"/>
                      <a:pt x="139" y="34"/>
                    </a:cubicBezTo>
                    <a:cubicBezTo>
                      <a:pt x="140" y="34"/>
                      <a:pt x="140" y="35"/>
                      <a:pt x="140" y="35"/>
                    </a:cubicBezTo>
                    <a:cubicBezTo>
                      <a:pt x="141" y="35"/>
                      <a:pt x="143" y="35"/>
                      <a:pt x="144" y="35"/>
                    </a:cubicBezTo>
                    <a:cubicBezTo>
                      <a:pt x="144" y="35"/>
                      <a:pt x="144" y="34"/>
                      <a:pt x="144" y="34"/>
                    </a:cubicBezTo>
                    <a:cubicBezTo>
                      <a:pt x="146" y="33"/>
                      <a:pt x="149" y="33"/>
                      <a:pt x="149" y="30"/>
                    </a:cubicBezTo>
                    <a:cubicBezTo>
                      <a:pt x="149" y="30"/>
                      <a:pt x="149" y="30"/>
                      <a:pt x="150" y="30"/>
                    </a:cubicBezTo>
                    <a:cubicBezTo>
                      <a:pt x="150" y="29"/>
                      <a:pt x="150" y="28"/>
                      <a:pt x="151" y="27"/>
                    </a:cubicBezTo>
                    <a:cubicBezTo>
                      <a:pt x="150" y="26"/>
                      <a:pt x="150" y="25"/>
                      <a:pt x="151" y="24"/>
                    </a:cubicBezTo>
                    <a:cubicBezTo>
                      <a:pt x="151" y="23"/>
                      <a:pt x="151" y="23"/>
                      <a:pt x="150" y="23"/>
                    </a:cubicBezTo>
                    <a:cubicBezTo>
                      <a:pt x="151" y="23"/>
                      <a:pt x="152" y="22"/>
                      <a:pt x="152" y="22"/>
                    </a:cubicBezTo>
                    <a:cubicBezTo>
                      <a:pt x="150" y="21"/>
                      <a:pt x="152" y="17"/>
                      <a:pt x="152" y="14"/>
                    </a:cubicBezTo>
                    <a:cubicBezTo>
                      <a:pt x="151" y="15"/>
                      <a:pt x="151" y="15"/>
                      <a:pt x="150" y="15"/>
                    </a:cubicBezTo>
                    <a:cubicBezTo>
                      <a:pt x="151" y="14"/>
                      <a:pt x="150" y="12"/>
                      <a:pt x="149" y="11"/>
                    </a:cubicBezTo>
                    <a:cubicBezTo>
                      <a:pt x="147" y="12"/>
                      <a:pt x="147" y="9"/>
                      <a:pt x="145" y="8"/>
                    </a:cubicBezTo>
                    <a:cubicBezTo>
                      <a:pt x="144" y="7"/>
                      <a:pt x="142" y="9"/>
                      <a:pt x="142" y="5"/>
                    </a:cubicBezTo>
                    <a:cubicBezTo>
                      <a:pt x="142" y="6"/>
                      <a:pt x="133" y="2"/>
                      <a:pt x="133" y="2"/>
                    </a:cubicBezTo>
                    <a:cubicBezTo>
                      <a:pt x="129" y="1"/>
                      <a:pt x="125" y="0"/>
                      <a:pt x="121" y="1"/>
                    </a:cubicBezTo>
                    <a:cubicBezTo>
                      <a:pt x="121" y="1"/>
                      <a:pt x="121" y="0"/>
                      <a:pt x="121" y="0"/>
                    </a:cubicBezTo>
                    <a:cubicBezTo>
                      <a:pt x="120" y="1"/>
                      <a:pt x="118" y="2"/>
                      <a:pt x="116" y="2"/>
                    </a:cubicBezTo>
                    <a:cubicBezTo>
                      <a:pt x="117" y="1"/>
                      <a:pt x="116" y="1"/>
                      <a:pt x="116" y="0"/>
                    </a:cubicBezTo>
                    <a:cubicBezTo>
                      <a:pt x="114" y="1"/>
                      <a:pt x="102" y="2"/>
                      <a:pt x="102" y="3"/>
                    </a:cubicBezTo>
                    <a:cubicBezTo>
                      <a:pt x="102" y="5"/>
                      <a:pt x="99" y="7"/>
                      <a:pt x="97" y="7"/>
                    </a:cubicBezTo>
                    <a:cubicBezTo>
                      <a:pt x="96" y="8"/>
                      <a:pt x="95" y="8"/>
                      <a:pt x="94" y="9"/>
                    </a:cubicBezTo>
                    <a:cubicBezTo>
                      <a:pt x="93" y="9"/>
                      <a:pt x="91" y="9"/>
                      <a:pt x="91" y="9"/>
                    </a:cubicBezTo>
                    <a:cubicBezTo>
                      <a:pt x="88" y="10"/>
                      <a:pt x="85" y="14"/>
                      <a:pt x="82" y="16"/>
                    </a:cubicBezTo>
                    <a:cubicBezTo>
                      <a:pt x="82" y="16"/>
                      <a:pt x="82" y="17"/>
                      <a:pt x="82" y="17"/>
                    </a:cubicBezTo>
                    <a:cubicBezTo>
                      <a:pt x="81" y="17"/>
                      <a:pt x="81" y="17"/>
                      <a:pt x="80" y="16"/>
                    </a:cubicBezTo>
                    <a:cubicBezTo>
                      <a:pt x="80" y="17"/>
                      <a:pt x="79" y="18"/>
                      <a:pt x="78" y="19"/>
                    </a:cubicBezTo>
                    <a:cubicBezTo>
                      <a:pt x="78" y="19"/>
                      <a:pt x="78" y="18"/>
                      <a:pt x="78" y="18"/>
                    </a:cubicBezTo>
                    <a:cubicBezTo>
                      <a:pt x="78" y="22"/>
                      <a:pt x="71" y="28"/>
                      <a:pt x="68" y="26"/>
                    </a:cubicBezTo>
                    <a:cubicBezTo>
                      <a:pt x="68" y="26"/>
                      <a:pt x="56" y="39"/>
                      <a:pt x="55" y="40"/>
                    </a:cubicBezTo>
                    <a:cubicBezTo>
                      <a:pt x="54" y="41"/>
                      <a:pt x="42" y="53"/>
                      <a:pt x="44" y="54"/>
                    </a:cubicBezTo>
                    <a:cubicBezTo>
                      <a:pt x="44" y="54"/>
                      <a:pt x="44" y="54"/>
                      <a:pt x="44" y="54"/>
                    </a:cubicBezTo>
                    <a:cubicBezTo>
                      <a:pt x="44" y="55"/>
                      <a:pt x="43" y="57"/>
                      <a:pt x="42" y="55"/>
                    </a:cubicBezTo>
                    <a:cubicBezTo>
                      <a:pt x="42" y="56"/>
                      <a:pt x="41" y="57"/>
                      <a:pt x="41" y="58"/>
                    </a:cubicBezTo>
                    <a:cubicBezTo>
                      <a:pt x="40" y="57"/>
                      <a:pt x="39" y="57"/>
                      <a:pt x="38" y="58"/>
                    </a:cubicBezTo>
                    <a:cubicBezTo>
                      <a:pt x="38" y="60"/>
                      <a:pt x="36" y="62"/>
                      <a:pt x="35" y="63"/>
                    </a:cubicBezTo>
                    <a:cubicBezTo>
                      <a:pt x="35" y="63"/>
                      <a:pt x="35" y="63"/>
                      <a:pt x="35" y="63"/>
                    </a:cubicBezTo>
                    <a:cubicBezTo>
                      <a:pt x="35" y="64"/>
                      <a:pt x="35" y="65"/>
                      <a:pt x="35" y="66"/>
                    </a:cubicBezTo>
                    <a:cubicBezTo>
                      <a:pt x="34" y="66"/>
                      <a:pt x="33" y="66"/>
                      <a:pt x="33" y="65"/>
                    </a:cubicBezTo>
                    <a:cubicBezTo>
                      <a:pt x="33" y="65"/>
                      <a:pt x="32" y="66"/>
                      <a:pt x="32" y="66"/>
                    </a:cubicBezTo>
                    <a:cubicBezTo>
                      <a:pt x="30" y="72"/>
                      <a:pt x="25" y="73"/>
                      <a:pt x="23" y="78"/>
                    </a:cubicBezTo>
                    <a:cubicBezTo>
                      <a:pt x="21" y="80"/>
                      <a:pt x="18" y="90"/>
                      <a:pt x="15" y="90"/>
                    </a:cubicBezTo>
                    <a:cubicBezTo>
                      <a:pt x="16" y="92"/>
                      <a:pt x="12" y="95"/>
                      <a:pt x="11" y="98"/>
                    </a:cubicBezTo>
                    <a:cubicBezTo>
                      <a:pt x="10" y="101"/>
                      <a:pt x="10" y="105"/>
                      <a:pt x="8" y="108"/>
                    </a:cubicBezTo>
                    <a:cubicBezTo>
                      <a:pt x="6" y="111"/>
                      <a:pt x="5" y="114"/>
                      <a:pt x="5" y="117"/>
                    </a:cubicBezTo>
                    <a:cubicBezTo>
                      <a:pt x="5" y="118"/>
                      <a:pt x="5" y="118"/>
                      <a:pt x="4" y="120"/>
                    </a:cubicBezTo>
                    <a:cubicBezTo>
                      <a:pt x="4" y="121"/>
                      <a:pt x="2" y="121"/>
                      <a:pt x="1" y="122"/>
                    </a:cubicBezTo>
                    <a:cubicBezTo>
                      <a:pt x="1" y="122"/>
                      <a:pt x="2" y="124"/>
                      <a:pt x="2" y="124"/>
                    </a:cubicBezTo>
                    <a:cubicBezTo>
                      <a:pt x="1" y="126"/>
                      <a:pt x="1" y="127"/>
                      <a:pt x="1" y="128"/>
                    </a:cubicBezTo>
                    <a:cubicBezTo>
                      <a:pt x="1" y="129"/>
                      <a:pt x="0" y="129"/>
                      <a:pt x="0" y="129"/>
                    </a:cubicBezTo>
                    <a:cubicBezTo>
                      <a:pt x="0" y="131"/>
                      <a:pt x="3" y="131"/>
                      <a:pt x="3" y="133"/>
                    </a:cubicBezTo>
                    <a:cubicBezTo>
                      <a:pt x="3" y="134"/>
                      <a:pt x="2" y="135"/>
                      <a:pt x="2" y="136"/>
                    </a:cubicBezTo>
                    <a:cubicBezTo>
                      <a:pt x="2" y="137"/>
                      <a:pt x="4" y="138"/>
                      <a:pt x="2" y="139"/>
                    </a:cubicBezTo>
                    <a:cubicBezTo>
                      <a:pt x="3" y="138"/>
                      <a:pt x="5" y="144"/>
                      <a:pt x="5" y="145"/>
                    </a:cubicBezTo>
                    <a:cubicBezTo>
                      <a:pt x="6" y="147"/>
                      <a:pt x="5" y="147"/>
                      <a:pt x="6" y="148"/>
                    </a:cubicBezTo>
                    <a:cubicBezTo>
                      <a:pt x="8" y="150"/>
                      <a:pt x="9" y="149"/>
                      <a:pt x="11" y="150"/>
                    </a:cubicBezTo>
                    <a:cubicBezTo>
                      <a:pt x="12" y="151"/>
                      <a:pt x="12" y="153"/>
                      <a:pt x="13" y="153"/>
                    </a:cubicBezTo>
                    <a:cubicBezTo>
                      <a:pt x="14" y="154"/>
                      <a:pt x="15" y="153"/>
                      <a:pt x="16" y="154"/>
                    </a:cubicBezTo>
                    <a:cubicBezTo>
                      <a:pt x="18" y="154"/>
                      <a:pt x="18" y="155"/>
                      <a:pt x="21" y="156"/>
                    </a:cubicBezTo>
                    <a:cubicBezTo>
                      <a:pt x="23" y="156"/>
                      <a:pt x="26" y="156"/>
                      <a:pt x="29" y="156"/>
                    </a:cubicBezTo>
                    <a:cubicBezTo>
                      <a:pt x="30" y="157"/>
                      <a:pt x="31" y="156"/>
                      <a:pt x="32" y="156"/>
                    </a:cubicBezTo>
                    <a:cubicBezTo>
                      <a:pt x="35" y="156"/>
                      <a:pt x="35" y="156"/>
                      <a:pt x="37" y="155"/>
                    </a:cubicBezTo>
                    <a:cubicBezTo>
                      <a:pt x="38" y="154"/>
                      <a:pt x="42" y="151"/>
                      <a:pt x="44" y="153"/>
                    </a:cubicBezTo>
                    <a:cubicBezTo>
                      <a:pt x="44" y="152"/>
                      <a:pt x="44" y="152"/>
                      <a:pt x="44" y="151"/>
                    </a:cubicBezTo>
                    <a:cubicBezTo>
                      <a:pt x="46" y="151"/>
                      <a:pt x="47" y="150"/>
                      <a:pt x="48" y="149"/>
                    </a:cubicBezTo>
                    <a:cubicBezTo>
                      <a:pt x="50" y="147"/>
                      <a:pt x="50" y="148"/>
                      <a:pt x="53" y="147"/>
                    </a:cubicBezTo>
                    <a:cubicBezTo>
                      <a:pt x="54" y="145"/>
                      <a:pt x="56" y="146"/>
                      <a:pt x="57" y="145"/>
                    </a:cubicBezTo>
                    <a:cubicBezTo>
                      <a:pt x="58" y="144"/>
                      <a:pt x="59" y="141"/>
                      <a:pt x="58" y="140"/>
                    </a:cubicBezTo>
                    <a:cubicBezTo>
                      <a:pt x="61" y="140"/>
                      <a:pt x="61" y="138"/>
                      <a:pt x="62" y="137"/>
                    </a:cubicBezTo>
                    <a:cubicBezTo>
                      <a:pt x="63" y="137"/>
                      <a:pt x="64" y="136"/>
                      <a:pt x="65" y="136"/>
                    </a:cubicBezTo>
                    <a:cubicBezTo>
                      <a:pt x="66" y="135"/>
                      <a:pt x="67" y="135"/>
                      <a:pt x="68" y="134"/>
                    </a:cubicBezTo>
                    <a:cubicBezTo>
                      <a:pt x="70" y="133"/>
                      <a:pt x="70" y="131"/>
                      <a:pt x="72" y="130"/>
                    </a:cubicBezTo>
                    <a:cubicBezTo>
                      <a:pt x="74" y="128"/>
                      <a:pt x="77" y="126"/>
                      <a:pt x="79" y="124"/>
                    </a:cubicBezTo>
                    <a:cubicBezTo>
                      <a:pt x="83" y="120"/>
                      <a:pt x="87" y="117"/>
                      <a:pt x="91" y="113"/>
                    </a:cubicBezTo>
                    <a:cubicBezTo>
                      <a:pt x="89" y="115"/>
                      <a:pt x="88" y="117"/>
                      <a:pt x="87" y="119"/>
                    </a:cubicBezTo>
                    <a:cubicBezTo>
                      <a:pt x="86" y="122"/>
                      <a:pt x="85" y="124"/>
                      <a:pt x="84" y="126"/>
                    </a:cubicBezTo>
                    <a:cubicBezTo>
                      <a:pt x="84" y="127"/>
                      <a:pt x="84" y="128"/>
                      <a:pt x="83" y="129"/>
                    </a:cubicBezTo>
                    <a:cubicBezTo>
                      <a:pt x="83" y="131"/>
                      <a:pt x="83" y="132"/>
                      <a:pt x="83" y="135"/>
                    </a:cubicBezTo>
                    <a:cubicBezTo>
                      <a:pt x="82" y="136"/>
                      <a:pt x="82" y="136"/>
                      <a:pt x="81" y="137"/>
                    </a:cubicBezTo>
                    <a:cubicBezTo>
                      <a:pt x="81" y="138"/>
                      <a:pt x="82" y="139"/>
                      <a:pt x="82" y="140"/>
                    </a:cubicBezTo>
                    <a:cubicBezTo>
                      <a:pt x="82" y="140"/>
                      <a:pt x="81" y="142"/>
                      <a:pt x="81" y="142"/>
                    </a:cubicBezTo>
                    <a:cubicBezTo>
                      <a:pt x="81" y="143"/>
                      <a:pt x="82" y="144"/>
                      <a:pt x="82" y="145"/>
                    </a:cubicBezTo>
                    <a:cubicBezTo>
                      <a:pt x="82" y="148"/>
                      <a:pt x="81" y="151"/>
                      <a:pt x="82" y="154"/>
                    </a:cubicBezTo>
                    <a:cubicBezTo>
                      <a:pt x="82" y="156"/>
                      <a:pt x="83" y="157"/>
                      <a:pt x="84" y="159"/>
                    </a:cubicBezTo>
                    <a:cubicBezTo>
                      <a:pt x="84" y="160"/>
                      <a:pt x="84" y="162"/>
                      <a:pt x="84" y="164"/>
                    </a:cubicBezTo>
                    <a:cubicBezTo>
                      <a:pt x="84" y="164"/>
                      <a:pt x="84" y="164"/>
                      <a:pt x="85" y="164"/>
                    </a:cubicBezTo>
                    <a:cubicBezTo>
                      <a:pt x="85" y="166"/>
                      <a:pt x="85" y="168"/>
                      <a:pt x="87" y="169"/>
                    </a:cubicBezTo>
                    <a:cubicBezTo>
                      <a:pt x="87" y="170"/>
                      <a:pt x="89" y="170"/>
                      <a:pt x="89" y="171"/>
                    </a:cubicBezTo>
                    <a:cubicBezTo>
                      <a:pt x="92" y="172"/>
                      <a:pt x="93" y="174"/>
                      <a:pt x="96" y="175"/>
                    </a:cubicBezTo>
                    <a:cubicBezTo>
                      <a:pt x="99" y="176"/>
                      <a:pt x="103" y="176"/>
                      <a:pt x="106" y="176"/>
                    </a:cubicBezTo>
                    <a:cubicBezTo>
                      <a:pt x="108" y="176"/>
                      <a:pt x="110" y="175"/>
                      <a:pt x="111" y="176"/>
                    </a:cubicBezTo>
                    <a:cubicBezTo>
                      <a:pt x="113" y="174"/>
                      <a:pt x="115" y="175"/>
                      <a:pt x="118" y="174"/>
                    </a:cubicBezTo>
                    <a:cubicBezTo>
                      <a:pt x="118" y="174"/>
                      <a:pt x="118" y="173"/>
                      <a:pt x="119" y="173"/>
                    </a:cubicBezTo>
                    <a:cubicBezTo>
                      <a:pt x="119" y="173"/>
                      <a:pt x="120" y="173"/>
                      <a:pt x="121" y="173"/>
                    </a:cubicBezTo>
                    <a:cubicBezTo>
                      <a:pt x="122" y="173"/>
                      <a:pt x="123" y="173"/>
                      <a:pt x="124" y="173"/>
                    </a:cubicBezTo>
                    <a:cubicBezTo>
                      <a:pt x="129" y="172"/>
                      <a:pt x="133" y="168"/>
                      <a:pt x="138" y="168"/>
                    </a:cubicBezTo>
                    <a:cubicBezTo>
                      <a:pt x="143" y="167"/>
                      <a:pt x="146" y="165"/>
                      <a:pt x="150" y="162"/>
                    </a:cubicBezTo>
                    <a:cubicBezTo>
                      <a:pt x="152" y="160"/>
                      <a:pt x="156" y="159"/>
                      <a:pt x="158" y="158"/>
                    </a:cubicBezTo>
                    <a:cubicBezTo>
                      <a:pt x="160" y="156"/>
                      <a:pt x="161" y="154"/>
                      <a:pt x="164" y="154"/>
                    </a:cubicBezTo>
                    <a:cubicBezTo>
                      <a:pt x="165" y="153"/>
                      <a:pt x="165" y="152"/>
                      <a:pt x="165" y="151"/>
                    </a:cubicBezTo>
                    <a:cubicBezTo>
                      <a:pt x="166" y="153"/>
                      <a:pt x="168" y="154"/>
                      <a:pt x="169" y="153"/>
                    </a:cubicBezTo>
                    <a:cubicBezTo>
                      <a:pt x="169" y="152"/>
                      <a:pt x="169" y="151"/>
                      <a:pt x="169" y="150"/>
                    </a:cubicBezTo>
                    <a:cubicBezTo>
                      <a:pt x="170" y="150"/>
                      <a:pt x="171" y="150"/>
                      <a:pt x="172" y="150"/>
                    </a:cubicBezTo>
                    <a:cubicBezTo>
                      <a:pt x="173" y="149"/>
                      <a:pt x="174" y="147"/>
                      <a:pt x="175" y="146"/>
                    </a:cubicBezTo>
                    <a:cubicBezTo>
                      <a:pt x="177" y="146"/>
                      <a:pt x="179" y="147"/>
                      <a:pt x="181" y="146"/>
                    </a:cubicBezTo>
                    <a:cubicBezTo>
                      <a:pt x="184" y="145"/>
                      <a:pt x="183" y="143"/>
                      <a:pt x="185" y="142"/>
                    </a:cubicBezTo>
                    <a:cubicBezTo>
                      <a:pt x="185" y="141"/>
                      <a:pt x="187" y="141"/>
                      <a:pt x="187" y="141"/>
                    </a:cubicBezTo>
                    <a:cubicBezTo>
                      <a:pt x="188" y="140"/>
                      <a:pt x="189" y="138"/>
                      <a:pt x="189" y="137"/>
                    </a:cubicBezTo>
                    <a:cubicBezTo>
                      <a:pt x="190" y="137"/>
                      <a:pt x="193" y="137"/>
                      <a:pt x="194" y="136"/>
                    </a:cubicBezTo>
                    <a:cubicBezTo>
                      <a:pt x="195" y="135"/>
                      <a:pt x="194" y="133"/>
                      <a:pt x="195" y="132"/>
                    </a:cubicBezTo>
                    <a:cubicBezTo>
                      <a:pt x="196" y="131"/>
                      <a:pt x="198" y="131"/>
                      <a:pt x="199" y="131"/>
                    </a:cubicBezTo>
                    <a:cubicBezTo>
                      <a:pt x="200" y="130"/>
                      <a:pt x="200" y="128"/>
                      <a:pt x="201" y="128"/>
                    </a:cubicBezTo>
                    <a:cubicBezTo>
                      <a:pt x="204" y="126"/>
                      <a:pt x="205" y="124"/>
                      <a:pt x="207" y="122"/>
                    </a:cubicBezTo>
                    <a:cubicBezTo>
                      <a:pt x="208" y="120"/>
                      <a:pt x="209" y="119"/>
                      <a:pt x="212" y="119"/>
                    </a:cubicBezTo>
                    <a:cubicBezTo>
                      <a:pt x="213" y="116"/>
                      <a:pt x="212" y="114"/>
                      <a:pt x="216" y="114"/>
                    </a:cubicBezTo>
                    <a:cubicBezTo>
                      <a:pt x="216" y="114"/>
                      <a:pt x="216" y="112"/>
                      <a:pt x="216" y="112"/>
                    </a:cubicBezTo>
                    <a:cubicBezTo>
                      <a:pt x="218" y="110"/>
                      <a:pt x="219" y="111"/>
                      <a:pt x="220" y="110"/>
                    </a:cubicBezTo>
                    <a:cubicBezTo>
                      <a:pt x="220" y="110"/>
                      <a:pt x="221" y="108"/>
                      <a:pt x="221" y="107"/>
                    </a:cubicBezTo>
                    <a:cubicBezTo>
                      <a:pt x="221" y="106"/>
                      <a:pt x="222" y="105"/>
                      <a:pt x="223" y="104"/>
                    </a:cubicBezTo>
                    <a:cubicBezTo>
                      <a:pt x="223" y="102"/>
                      <a:pt x="225" y="101"/>
                      <a:pt x="226" y="100"/>
                    </a:cubicBezTo>
                    <a:cubicBezTo>
                      <a:pt x="226" y="99"/>
                      <a:pt x="227" y="98"/>
                      <a:pt x="227" y="97"/>
                    </a:cubicBezTo>
                    <a:cubicBezTo>
                      <a:pt x="228" y="97"/>
                      <a:pt x="229" y="96"/>
                      <a:pt x="230" y="96"/>
                    </a:cubicBezTo>
                    <a:cubicBezTo>
                      <a:pt x="231" y="94"/>
                      <a:pt x="230" y="92"/>
                      <a:pt x="231" y="90"/>
                    </a:cubicBezTo>
                    <a:cubicBezTo>
                      <a:pt x="232" y="89"/>
                      <a:pt x="234" y="88"/>
                      <a:pt x="233" y="86"/>
                    </a:cubicBezTo>
                    <a:cubicBezTo>
                      <a:pt x="231" y="86"/>
                      <a:pt x="229" y="87"/>
                      <a:pt x="227" y="88"/>
                    </a:cubicBezTo>
                    <a:cubicBezTo>
                      <a:pt x="227" y="88"/>
                      <a:pt x="227" y="89"/>
                      <a:pt x="227" y="89"/>
                    </a:cubicBezTo>
                    <a:cubicBezTo>
                      <a:pt x="224" y="89"/>
                      <a:pt x="220" y="93"/>
                      <a:pt x="217" y="95"/>
                    </a:cubicBezTo>
                    <a:cubicBezTo>
                      <a:pt x="213" y="99"/>
                      <a:pt x="209" y="103"/>
                      <a:pt x="204" y="107"/>
                    </a:cubicBezTo>
                    <a:cubicBezTo>
                      <a:pt x="203" y="108"/>
                      <a:pt x="201" y="108"/>
                      <a:pt x="199" y="109"/>
                    </a:cubicBezTo>
                    <a:cubicBezTo>
                      <a:pt x="198" y="110"/>
                      <a:pt x="197" y="113"/>
                      <a:pt x="194" y="113"/>
                    </a:cubicBezTo>
                    <a:cubicBezTo>
                      <a:pt x="194" y="113"/>
                      <a:pt x="194" y="113"/>
                      <a:pt x="194" y="114"/>
                    </a:cubicBezTo>
                    <a:cubicBezTo>
                      <a:pt x="193" y="114"/>
                      <a:pt x="192" y="115"/>
                      <a:pt x="191" y="115"/>
                    </a:cubicBezTo>
                    <a:cubicBezTo>
                      <a:pt x="190" y="116"/>
                      <a:pt x="188" y="116"/>
                      <a:pt x="188" y="117"/>
                    </a:cubicBezTo>
                    <a:cubicBezTo>
                      <a:pt x="188" y="117"/>
                      <a:pt x="187" y="118"/>
                      <a:pt x="187" y="118"/>
                    </a:cubicBezTo>
                    <a:cubicBezTo>
                      <a:pt x="186" y="119"/>
                      <a:pt x="184" y="119"/>
                      <a:pt x="183" y="120"/>
                    </a:cubicBezTo>
                    <a:cubicBezTo>
                      <a:pt x="181" y="121"/>
                      <a:pt x="180" y="123"/>
                      <a:pt x="179" y="124"/>
                    </a:cubicBezTo>
                    <a:cubicBezTo>
                      <a:pt x="175" y="127"/>
                      <a:pt x="172" y="130"/>
                      <a:pt x="168" y="133"/>
                    </a:cubicBezTo>
                    <a:cubicBezTo>
                      <a:pt x="166" y="134"/>
                      <a:pt x="165" y="136"/>
                      <a:pt x="163" y="137"/>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89" name="Freeform 143"/>
              <p:cNvSpPr>
                <a:spLocks noEditPoints="1"/>
              </p:cNvSpPr>
              <p:nvPr userDrawn="1"/>
            </p:nvSpPr>
            <p:spPr bwMode="auto">
              <a:xfrm>
                <a:off x="-2173288" y="3952875"/>
                <a:ext cx="668337" cy="741363"/>
              </a:xfrm>
              <a:custGeom>
                <a:avLst/>
                <a:gdLst/>
                <a:ahLst/>
                <a:cxnLst>
                  <a:cxn ang="0">
                    <a:pos x="276" y="14"/>
                  </a:cxn>
                  <a:cxn ang="0">
                    <a:pos x="261" y="35"/>
                  </a:cxn>
                  <a:cxn ang="0">
                    <a:pos x="256" y="39"/>
                  </a:cxn>
                  <a:cxn ang="0">
                    <a:pos x="244" y="54"/>
                  </a:cxn>
                  <a:cxn ang="0">
                    <a:pos x="232" y="70"/>
                  </a:cxn>
                  <a:cxn ang="0">
                    <a:pos x="225" y="81"/>
                  </a:cxn>
                  <a:cxn ang="0">
                    <a:pos x="221" y="87"/>
                  </a:cxn>
                  <a:cxn ang="0">
                    <a:pos x="208" y="106"/>
                  </a:cxn>
                  <a:cxn ang="0">
                    <a:pos x="195" y="126"/>
                  </a:cxn>
                  <a:cxn ang="0">
                    <a:pos x="163" y="177"/>
                  </a:cxn>
                  <a:cxn ang="0">
                    <a:pos x="159" y="183"/>
                  </a:cxn>
                  <a:cxn ang="0">
                    <a:pos x="154" y="191"/>
                  </a:cxn>
                  <a:cxn ang="0">
                    <a:pos x="142" y="213"/>
                  </a:cxn>
                  <a:cxn ang="0">
                    <a:pos x="132" y="205"/>
                  </a:cxn>
                  <a:cxn ang="0">
                    <a:pos x="121" y="197"/>
                  </a:cxn>
                  <a:cxn ang="0">
                    <a:pos x="110" y="192"/>
                  </a:cxn>
                  <a:cxn ang="0">
                    <a:pos x="79" y="189"/>
                  </a:cxn>
                  <a:cxn ang="0">
                    <a:pos x="61" y="195"/>
                  </a:cxn>
                  <a:cxn ang="0">
                    <a:pos x="51" y="201"/>
                  </a:cxn>
                  <a:cxn ang="0">
                    <a:pos x="30" y="221"/>
                  </a:cxn>
                  <a:cxn ang="0">
                    <a:pos x="19" y="233"/>
                  </a:cxn>
                  <a:cxn ang="0">
                    <a:pos x="12" y="243"/>
                  </a:cxn>
                  <a:cxn ang="0">
                    <a:pos x="4" y="262"/>
                  </a:cxn>
                  <a:cxn ang="0">
                    <a:pos x="1" y="295"/>
                  </a:cxn>
                  <a:cxn ang="0">
                    <a:pos x="10" y="315"/>
                  </a:cxn>
                  <a:cxn ang="0">
                    <a:pos x="15" y="319"/>
                  </a:cxn>
                  <a:cxn ang="0">
                    <a:pos x="24" y="324"/>
                  </a:cxn>
                  <a:cxn ang="0">
                    <a:pos x="31" y="327"/>
                  </a:cxn>
                  <a:cxn ang="0">
                    <a:pos x="40" y="329"/>
                  </a:cxn>
                  <a:cxn ang="0">
                    <a:pos x="62" y="320"/>
                  </a:cxn>
                  <a:cxn ang="0">
                    <a:pos x="78" y="306"/>
                  </a:cxn>
                  <a:cxn ang="0">
                    <a:pos x="100" y="283"/>
                  </a:cxn>
                  <a:cxn ang="0">
                    <a:pos x="109" y="274"/>
                  </a:cxn>
                  <a:cxn ang="0">
                    <a:pos x="119" y="268"/>
                  </a:cxn>
                  <a:cxn ang="0">
                    <a:pos x="117" y="278"/>
                  </a:cxn>
                  <a:cxn ang="0">
                    <a:pos x="118" y="314"/>
                  </a:cxn>
                  <a:cxn ang="0">
                    <a:pos x="145" y="355"/>
                  </a:cxn>
                  <a:cxn ang="0">
                    <a:pos x="144" y="337"/>
                  </a:cxn>
                  <a:cxn ang="0">
                    <a:pos x="150" y="291"/>
                  </a:cxn>
                  <a:cxn ang="0">
                    <a:pos x="161" y="255"/>
                  </a:cxn>
                  <a:cxn ang="0">
                    <a:pos x="169" y="239"/>
                  </a:cxn>
                  <a:cxn ang="0">
                    <a:pos x="177" y="222"/>
                  </a:cxn>
                  <a:cxn ang="0">
                    <a:pos x="183" y="210"/>
                  </a:cxn>
                  <a:cxn ang="0">
                    <a:pos x="192" y="190"/>
                  </a:cxn>
                  <a:cxn ang="0">
                    <a:pos x="202" y="172"/>
                  </a:cxn>
                  <a:cxn ang="0">
                    <a:pos x="215" y="150"/>
                  </a:cxn>
                  <a:cxn ang="0">
                    <a:pos x="232" y="123"/>
                  </a:cxn>
                  <a:cxn ang="0">
                    <a:pos x="254" y="94"/>
                  </a:cxn>
                  <a:cxn ang="0">
                    <a:pos x="294" y="42"/>
                  </a:cxn>
                  <a:cxn ang="0">
                    <a:pos x="116" y="245"/>
                  </a:cxn>
                  <a:cxn ang="0">
                    <a:pos x="97" y="264"/>
                  </a:cxn>
                  <a:cxn ang="0">
                    <a:pos x="79" y="282"/>
                  </a:cxn>
                  <a:cxn ang="0">
                    <a:pos x="59" y="300"/>
                  </a:cxn>
                  <a:cxn ang="0">
                    <a:pos x="38" y="315"/>
                  </a:cxn>
                  <a:cxn ang="0">
                    <a:pos x="28" y="297"/>
                  </a:cxn>
                  <a:cxn ang="0">
                    <a:pos x="37" y="271"/>
                  </a:cxn>
                  <a:cxn ang="0">
                    <a:pos x="56" y="246"/>
                  </a:cxn>
                  <a:cxn ang="0">
                    <a:pos x="77" y="224"/>
                  </a:cxn>
                  <a:cxn ang="0">
                    <a:pos x="99" y="213"/>
                  </a:cxn>
                  <a:cxn ang="0">
                    <a:pos x="122" y="210"/>
                  </a:cxn>
                  <a:cxn ang="0">
                    <a:pos x="131" y="232"/>
                  </a:cxn>
                </a:cxnLst>
                <a:rect l="0" t="0" r="r" b="b"/>
                <a:pathLst>
                  <a:path w="321" h="356">
                    <a:moveTo>
                      <a:pt x="311" y="3"/>
                    </a:moveTo>
                    <a:cubicBezTo>
                      <a:pt x="306" y="2"/>
                      <a:pt x="301" y="3"/>
                      <a:pt x="297" y="1"/>
                    </a:cubicBezTo>
                    <a:cubicBezTo>
                      <a:pt x="293" y="0"/>
                      <a:pt x="288" y="0"/>
                      <a:pt x="286" y="4"/>
                    </a:cubicBezTo>
                    <a:cubicBezTo>
                      <a:pt x="286" y="4"/>
                      <a:pt x="286" y="4"/>
                      <a:pt x="285" y="4"/>
                    </a:cubicBezTo>
                    <a:cubicBezTo>
                      <a:pt x="285" y="5"/>
                      <a:pt x="284" y="5"/>
                      <a:pt x="284" y="6"/>
                    </a:cubicBezTo>
                    <a:cubicBezTo>
                      <a:pt x="284" y="6"/>
                      <a:pt x="284" y="6"/>
                      <a:pt x="283" y="6"/>
                    </a:cubicBezTo>
                    <a:cubicBezTo>
                      <a:pt x="283" y="6"/>
                      <a:pt x="282" y="7"/>
                      <a:pt x="282" y="8"/>
                    </a:cubicBezTo>
                    <a:cubicBezTo>
                      <a:pt x="282" y="8"/>
                      <a:pt x="282" y="8"/>
                      <a:pt x="282" y="8"/>
                    </a:cubicBezTo>
                    <a:cubicBezTo>
                      <a:pt x="279" y="9"/>
                      <a:pt x="277" y="11"/>
                      <a:pt x="277" y="14"/>
                    </a:cubicBezTo>
                    <a:cubicBezTo>
                      <a:pt x="277" y="14"/>
                      <a:pt x="277" y="14"/>
                      <a:pt x="276" y="14"/>
                    </a:cubicBezTo>
                    <a:cubicBezTo>
                      <a:pt x="274" y="16"/>
                      <a:pt x="271" y="19"/>
                      <a:pt x="270" y="22"/>
                    </a:cubicBezTo>
                    <a:cubicBezTo>
                      <a:pt x="270" y="22"/>
                      <a:pt x="270" y="23"/>
                      <a:pt x="270" y="23"/>
                    </a:cubicBezTo>
                    <a:cubicBezTo>
                      <a:pt x="266" y="25"/>
                      <a:pt x="264" y="28"/>
                      <a:pt x="263" y="32"/>
                    </a:cubicBezTo>
                    <a:cubicBezTo>
                      <a:pt x="263" y="32"/>
                      <a:pt x="263" y="33"/>
                      <a:pt x="263" y="33"/>
                    </a:cubicBezTo>
                    <a:cubicBezTo>
                      <a:pt x="263" y="33"/>
                      <a:pt x="263" y="33"/>
                      <a:pt x="263" y="33"/>
                    </a:cubicBezTo>
                    <a:cubicBezTo>
                      <a:pt x="263" y="33"/>
                      <a:pt x="263" y="33"/>
                      <a:pt x="263" y="33"/>
                    </a:cubicBezTo>
                    <a:cubicBezTo>
                      <a:pt x="262" y="33"/>
                      <a:pt x="262" y="33"/>
                      <a:pt x="262" y="33"/>
                    </a:cubicBezTo>
                    <a:cubicBezTo>
                      <a:pt x="261" y="34"/>
                      <a:pt x="261" y="34"/>
                      <a:pt x="261" y="34"/>
                    </a:cubicBezTo>
                    <a:cubicBezTo>
                      <a:pt x="261" y="34"/>
                      <a:pt x="261" y="35"/>
                      <a:pt x="261" y="35"/>
                    </a:cubicBezTo>
                    <a:cubicBezTo>
                      <a:pt x="261" y="35"/>
                      <a:pt x="261" y="35"/>
                      <a:pt x="261" y="35"/>
                    </a:cubicBezTo>
                    <a:cubicBezTo>
                      <a:pt x="260" y="36"/>
                      <a:pt x="260" y="36"/>
                      <a:pt x="260" y="36"/>
                    </a:cubicBezTo>
                    <a:cubicBezTo>
                      <a:pt x="260" y="36"/>
                      <a:pt x="260" y="36"/>
                      <a:pt x="260" y="36"/>
                    </a:cubicBezTo>
                    <a:cubicBezTo>
                      <a:pt x="259" y="37"/>
                      <a:pt x="259" y="37"/>
                      <a:pt x="259" y="37"/>
                    </a:cubicBezTo>
                    <a:cubicBezTo>
                      <a:pt x="258" y="38"/>
                      <a:pt x="258" y="38"/>
                      <a:pt x="258" y="38"/>
                    </a:cubicBezTo>
                    <a:cubicBezTo>
                      <a:pt x="258" y="38"/>
                      <a:pt x="257" y="38"/>
                      <a:pt x="257" y="38"/>
                    </a:cubicBezTo>
                    <a:cubicBezTo>
                      <a:pt x="258" y="38"/>
                      <a:pt x="258" y="39"/>
                      <a:pt x="258" y="39"/>
                    </a:cubicBezTo>
                    <a:cubicBezTo>
                      <a:pt x="258" y="39"/>
                      <a:pt x="258" y="40"/>
                      <a:pt x="257" y="40"/>
                    </a:cubicBezTo>
                    <a:cubicBezTo>
                      <a:pt x="257" y="40"/>
                      <a:pt x="257" y="40"/>
                      <a:pt x="257" y="40"/>
                    </a:cubicBezTo>
                    <a:cubicBezTo>
                      <a:pt x="257" y="40"/>
                      <a:pt x="256" y="40"/>
                      <a:pt x="256" y="40"/>
                    </a:cubicBezTo>
                    <a:cubicBezTo>
                      <a:pt x="256" y="40"/>
                      <a:pt x="256" y="40"/>
                      <a:pt x="256" y="39"/>
                    </a:cubicBezTo>
                    <a:cubicBezTo>
                      <a:pt x="255" y="40"/>
                      <a:pt x="255" y="40"/>
                      <a:pt x="255" y="41"/>
                    </a:cubicBezTo>
                    <a:cubicBezTo>
                      <a:pt x="255" y="41"/>
                      <a:pt x="255" y="41"/>
                      <a:pt x="255" y="41"/>
                    </a:cubicBezTo>
                    <a:cubicBezTo>
                      <a:pt x="255" y="42"/>
                      <a:pt x="254" y="42"/>
                      <a:pt x="254" y="42"/>
                    </a:cubicBezTo>
                    <a:cubicBezTo>
                      <a:pt x="254" y="42"/>
                      <a:pt x="253" y="43"/>
                      <a:pt x="253" y="44"/>
                    </a:cubicBezTo>
                    <a:cubicBezTo>
                      <a:pt x="253" y="45"/>
                      <a:pt x="252" y="45"/>
                      <a:pt x="251" y="45"/>
                    </a:cubicBezTo>
                    <a:cubicBezTo>
                      <a:pt x="251" y="46"/>
                      <a:pt x="250" y="46"/>
                      <a:pt x="250" y="47"/>
                    </a:cubicBezTo>
                    <a:cubicBezTo>
                      <a:pt x="250" y="48"/>
                      <a:pt x="250" y="48"/>
                      <a:pt x="250" y="49"/>
                    </a:cubicBezTo>
                    <a:cubicBezTo>
                      <a:pt x="250" y="49"/>
                      <a:pt x="249" y="49"/>
                      <a:pt x="249" y="49"/>
                    </a:cubicBezTo>
                    <a:cubicBezTo>
                      <a:pt x="247" y="50"/>
                      <a:pt x="246" y="51"/>
                      <a:pt x="244" y="53"/>
                    </a:cubicBezTo>
                    <a:cubicBezTo>
                      <a:pt x="244" y="53"/>
                      <a:pt x="244" y="54"/>
                      <a:pt x="244" y="54"/>
                    </a:cubicBezTo>
                    <a:cubicBezTo>
                      <a:pt x="241" y="56"/>
                      <a:pt x="238" y="60"/>
                      <a:pt x="236" y="65"/>
                    </a:cubicBezTo>
                    <a:cubicBezTo>
                      <a:pt x="236" y="65"/>
                      <a:pt x="236" y="65"/>
                      <a:pt x="236" y="65"/>
                    </a:cubicBezTo>
                    <a:cubicBezTo>
                      <a:pt x="236" y="65"/>
                      <a:pt x="236" y="66"/>
                      <a:pt x="235" y="66"/>
                    </a:cubicBezTo>
                    <a:cubicBezTo>
                      <a:pt x="235" y="66"/>
                      <a:pt x="235" y="66"/>
                      <a:pt x="235" y="66"/>
                    </a:cubicBezTo>
                    <a:cubicBezTo>
                      <a:pt x="234" y="67"/>
                      <a:pt x="234" y="67"/>
                      <a:pt x="234" y="67"/>
                    </a:cubicBezTo>
                    <a:cubicBezTo>
                      <a:pt x="235" y="67"/>
                      <a:pt x="235" y="67"/>
                      <a:pt x="234" y="67"/>
                    </a:cubicBezTo>
                    <a:cubicBezTo>
                      <a:pt x="234" y="68"/>
                      <a:pt x="234" y="68"/>
                      <a:pt x="234" y="68"/>
                    </a:cubicBezTo>
                    <a:cubicBezTo>
                      <a:pt x="234" y="68"/>
                      <a:pt x="234" y="68"/>
                      <a:pt x="234" y="68"/>
                    </a:cubicBezTo>
                    <a:cubicBezTo>
                      <a:pt x="232" y="70"/>
                      <a:pt x="232" y="70"/>
                      <a:pt x="232" y="70"/>
                    </a:cubicBezTo>
                    <a:cubicBezTo>
                      <a:pt x="232" y="70"/>
                      <a:pt x="232" y="70"/>
                      <a:pt x="232" y="70"/>
                    </a:cubicBezTo>
                    <a:cubicBezTo>
                      <a:pt x="232" y="71"/>
                      <a:pt x="232" y="71"/>
                      <a:pt x="232" y="71"/>
                    </a:cubicBezTo>
                    <a:cubicBezTo>
                      <a:pt x="231" y="73"/>
                      <a:pt x="231" y="73"/>
                      <a:pt x="231" y="73"/>
                    </a:cubicBezTo>
                    <a:cubicBezTo>
                      <a:pt x="231" y="73"/>
                      <a:pt x="231" y="73"/>
                      <a:pt x="231" y="73"/>
                    </a:cubicBezTo>
                    <a:cubicBezTo>
                      <a:pt x="231" y="74"/>
                      <a:pt x="231" y="74"/>
                      <a:pt x="230" y="74"/>
                    </a:cubicBezTo>
                    <a:cubicBezTo>
                      <a:pt x="230" y="74"/>
                      <a:pt x="230" y="74"/>
                      <a:pt x="230" y="74"/>
                    </a:cubicBezTo>
                    <a:cubicBezTo>
                      <a:pt x="230" y="74"/>
                      <a:pt x="230" y="74"/>
                      <a:pt x="230" y="74"/>
                    </a:cubicBezTo>
                    <a:cubicBezTo>
                      <a:pt x="229" y="76"/>
                      <a:pt x="229" y="76"/>
                      <a:pt x="229" y="76"/>
                    </a:cubicBezTo>
                    <a:cubicBezTo>
                      <a:pt x="227" y="77"/>
                      <a:pt x="226" y="78"/>
                      <a:pt x="226" y="80"/>
                    </a:cubicBezTo>
                    <a:cubicBezTo>
                      <a:pt x="226" y="80"/>
                      <a:pt x="226" y="81"/>
                      <a:pt x="225" y="81"/>
                    </a:cubicBezTo>
                    <a:cubicBezTo>
                      <a:pt x="225" y="81"/>
                      <a:pt x="225" y="81"/>
                      <a:pt x="225" y="81"/>
                    </a:cubicBezTo>
                    <a:cubicBezTo>
                      <a:pt x="224" y="82"/>
                      <a:pt x="224" y="82"/>
                      <a:pt x="224" y="82"/>
                    </a:cubicBezTo>
                    <a:cubicBezTo>
                      <a:pt x="224" y="82"/>
                      <a:pt x="224" y="82"/>
                      <a:pt x="224" y="82"/>
                    </a:cubicBezTo>
                    <a:cubicBezTo>
                      <a:pt x="224" y="83"/>
                      <a:pt x="224" y="83"/>
                      <a:pt x="224" y="83"/>
                    </a:cubicBezTo>
                    <a:cubicBezTo>
                      <a:pt x="224" y="83"/>
                      <a:pt x="224" y="83"/>
                      <a:pt x="224" y="83"/>
                    </a:cubicBezTo>
                    <a:cubicBezTo>
                      <a:pt x="224" y="83"/>
                      <a:pt x="223" y="83"/>
                      <a:pt x="223" y="83"/>
                    </a:cubicBezTo>
                    <a:cubicBezTo>
                      <a:pt x="222" y="85"/>
                      <a:pt x="222" y="85"/>
                      <a:pt x="222" y="85"/>
                    </a:cubicBezTo>
                    <a:cubicBezTo>
                      <a:pt x="222" y="85"/>
                      <a:pt x="222" y="85"/>
                      <a:pt x="222" y="85"/>
                    </a:cubicBezTo>
                    <a:cubicBezTo>
                      <a:pt x="222" y="86"/>
                      <a:pt x="222" y="86"/>
                      <a:pt x="222" y="86"/>
                    </a:cubicBezTo>
                    <a:cubicBezTo>
                      <a:pt x="222" y="86"/>
                      <a:pt x="222" y="86"/>
                      <a:pt x="222" y="87"/>
                    </a:cubicBezTo>
                    <a:cubicBezTo>
                      <a:pt x="222" y="87"/>
                      <a:pt x="222" y="87"/>
                      <a:pt x="221" y="87"/>
                    </a:cubicBezTo>
                    <a:cubicBezTo>
                      <a:pt x="220" y="88"/>
                      <a:pt x="220" y="88"/>
                      <a:pt x="220" y="88"/>
                    </a:cubicBezTo>
                    <a:cubicBezTo>
                      <a:pt x="217" y="93"/>
                      <a:pt x="217" y="93"/>
                      <a:pt x="217" y="93"/>
                    </a:cubicBezTo>
                    <a:cubicBezTo>
                      <a:pt x="216" y="96"/>
                      <a:pt x="216" y="96"/>
                      <a:pt x="216" y="96"/>
                    </a:cubicBezTo>
                    <a:cubicBezTo>
                      <a:pt x="216" y="96"/>
                      <a:pt x="216" y="96"/>
                      <a:pt x="216" y="96"/>
                    </a:cubicBezTo>
                    <a:cubicBezTo>
                      <a:pt x="216" y="96"/>
                      <a:pt x="216" y="96"/>
                      <a:pt x="216" y="96"/>
                    </a:cubicBezTo>
                    <a:cubicBezTo>
                      <a:pt x="216" y="97"/>
                      <a:pt x="215" y="98"/>
                      <a:pt x="215" y="98"/>
                    </a:cubicBezTo>
                    <a:cubicBezTo>
                      <a:pt x="215" y="98"/>
                      <a:pt x="215" y="98"/>
                      <a:pt x="215" y="98"/>
                    </a:cubicBezTo>
                    <a:cubicBezTo>
                      <a:pt x="214" y="99"/>
                      <a:pt x="214" y="99"/>
                      <a:pt x="214" y="100"/>
                    </a:cubicBezTo>
                    <a:cubicBezTo>
                      <a:pt x="214" y="100"/>
                      <a:pt x="213" y="100"/>
                      <a:pt x="213" y="100"/>
                    </a:cubicBezTo>
                    <a:cubicBezTo>
                      <a:pt x="211" y="101"/>
                      <a:pt x="209" y="103"/>
                      <a:pt x="208" y="106"/>
                    </a:cubicBezTo>
                    <a:cubicBezTo>
                      <a:pt x="208" y="106"/>
                      <a:pt x="208" y="107"/>
                      <a:pt x="208" y="107"/>
                    </a:cubicBezTo>
                    <a:cubicBezTo>
                      <a:pt x="206" y="108"/>
                      <a:pt x="205" y="110"/>
                      <a:pt x="205" y="113"/>
                    </a:cubicBezTo>
                    <a:cubicBezTo>
                      <a:pt x="205" y="113"/>
                      <a:pt x="205" y="113"/>
                      <a:pt x="205" y="113"/>
                    </a:cubicBezTo>
                    <a:cubicBezTo>
                      <a:pt x="205" y="113"/>
                      <a:pt x="204" y="114"/>
                      <a:pt x="204" y="114"/>
                    </a:cubicBezTo>
                    <a:cubicBezTo>
                      <a:pt x="200" y="115"/>
                      <a:pt x="199" y="118"/>
                      <a:pt x="198" y="122"/>
                    </a:cubicBezTo>
                    <a:cubicBezTo>
                      <a:pt x="198" y="122"/>
                      <a:pt x="198" y="122"/>
                      <a:pt x="198" y="122"/>
                    </a:cubicBezTo>
                    <a:cubicBezTo>
                      <a:pt x="195" y="125"/>
                      <a:pt x="195" y="125"/>
                      <a:pt x="195" y="125"/>
                    </a:cubicBezTo>
                    <a:cubicBezTo>
                      <a:pt x="195" y="125"/>
                      <a:pt x="195" y="125"/>
                      <a:pt x="195" y="125"/>
                    </a:cubicBezTo>
                    <a:cubicBezTo>
                      <a:pt x="195" y="126"/>
                      <a:pt x="195" y="126"/>
                      <a:pt x="195" y="126"/>
                    </a:cubicBezTo>
                    <a:cubicBezTo>
                      <a:pt x="195" y="126"/>
                      <a:pt x="195" y="126"/>
                      <a:pt x="195" y="126"/>
                    </a:cubicBezTo>
                    <a:cubicBezTo>
                      <a:pt x="195" y="126"/>
                      <a:pt x="194" y="126"/>
                      <a:pt x="194" y="126"/>
                    </a:cubicBezTo>
                    <a:cubicBezTo>
                      <a:pt x="193" y="127"/>
                      <a:pt x="193" y="127"/>
                      <a:pt x="193" y="127"/>
                    </a:cubicBezTo>
                    <a:cubicBezTo>
                      <a:pt x="175" y="156"/>
                      <a:pt x="175" y="156"/>
                      <a:pt x="175" y="156"/>
                    </a:cubicBezTo>
                    <a:cubicBezTo>
                      <a:pt x="174" y="160"/>
                      <a:pt x="174" y="160"/>
                      <a:pt x="174" y="160"/>
                    </a:cubicBezTo>
                    <a:cubicBezTo>
                      <a:pt x="173" y="160"/>
                      <a:pt x="173" y="160"/>
                      <a:pt x="173" y="160"/>
                    </a:cubicBezTo>
                    <a:cubicBezTo>
                      <a:pt x="173" y="160"/>
                      <a:pt x="173" y="161"/>
                      <a:pt x="172" y="161"/>
                    </a:cubicBezTo>
                    <a:cubicBezTo>
                      <a:pt x="172" y="162"/>
                      <a:pt x="172" y="162"/>
                      <a:pt x="172" y="162"/>
                    </a:cubicBezTo>
                    <a:cubicBezTo>
                      <a:pt x="172" y="163"/>
                      <a:pt x="172" y="163"/>
                      <a:pt x="172" y="163"/>
                    </a:cubicBezTo>
                    <a:cubicBezTo>
                      <a:pt x="172" y="163"/>
                      <a:pt x="172" y="163"/>
                      <a:pt x="172" y="163"/>
                    </a:cubicBezTo>
                    <a:cubicBezTo>
                      <a:pt x="168" y="167"/>
                      <a:pt x="165" y="171"/>
                      <a:pt x="163" y="177"/>
                    </a:cubicBezTo>
                    <a:cubicBezTo>
                      <a:pt x="163" y="177"/>
                      <a:pt x="163" y="177"/>
                      <a:pt x="163" y="177"/>
                    </a:cubicBezTo>
                    <a:cubicBezTo>
                      <a:pt x="163" y="177"/>
                      <a:pt x="162" y="178"/>
                      <a:pt x="162" y="178"/>
                    </a:cubicBezTo>
                    <a:cubicBezTo>
                      <a:pt x="162" y="179"/>
                      <a:pt x="162" y="179"/>
                      <a:pt x="162" y="179"/>
                    </a:cubicBezTo>
                    <a:cubicBezTo>
                      <a:pt x="161" y="180"/>
                      <a:pt x="161" y="180"/>
                      <a:pt x="161" y="180"/>
                    </a:cubicBezTo>
                    <a:cubicBezTo>
                      <a:pt x="161" y="180"/>
                      <a:pt x="161" y="180"/>
                      <a:pt x="161" y="180"/>
                    </a:cubicBezTo>
                    <a:cubicBezTo>
                      <a:pt x="161" y="181"/>
                      <a:pt x="160" y="181"/>
                      <a:pt x="160" y="181"/>
                    </a:cubicBezTo>
                    <a:cubicBezTo>
                      <a:pt x="160" y="182"/>
                      <a:pt x="160" y="182"/>
                      <a:pt x="160" y="182"/>
                    </a:cubicBezTo>
                    <a:cubicBezTo>
                      <a:pt x="160" y="182"/>
                      <a:pt x="160" y="182"/>
                      <a:pt x="160" y="182"/>
                    </a:cubicBezTo>
                    <a:cubicBezTo>
                      <a:pt x="160" y="182"/>
                      <a:pt x="160" y="182"/>
                      <a:pt x="160" y="182"/>
                    </a:cubicBezTo>
                    <a:cubicBezTo>
                      <a:pt x="160" y="182"/>
                      <a:pt x="159" y="183"/>
                      <a:pt x="159" y="183"/>
                    </a:cubicBezTo>
                    <a:cubicBezTo>
                      <a:pt x="159" y="183"/>
                      <a:pt x="158" y="183"/>
                      <a:pt x="158" y="184"/>
                    </a:cubicBezTo>
                    <a:cubicBezTo>
                      <a:pt x="158" y="184"/>
                      <a:pt x="158" y="184"/>
                      <a:pt x="158" y="184"/>
                    </a:cubicBezTo>
                    <a:cubicBezTo>
                      <a:pt x="158" y="185"/>
                      <a:pt x="158" y="185"/>
                      <a:pt x="158" y="185"/>
                    </a:cubicBezTo>
                    <a:cubicBezTo>
                      <a:pt x="158" y="185"/>
                      <a:pt x="158" y="185"/>
                      <a:pt x="158" y="185"/>
                    </a:cubicBezTo>
                    <a:cubicBezTo>
                      <a:pt x="157" y="186"/>
                      <a:pt x="157" y="186"/>
                      <a:pt x="156" y="187"/>
                    </a:cubicBezTo>
                    <a:cubicBezTo>
                      <a:pt x="156" y="187"/>
                      <a:pt x="156" y="187"/>
                      <a:pt x="156" y="187"/>
                    </a:cubicBezTo>
                    <a:cubicBezTo>
                      <a:pt x="156" y="187"/>
                      <a:pt x="156" y="188"/>
                      <a:pt x="155" y="189"/>
                    </a:cubicBezTo>
                    <a:cubicBezTo>
                      <a:pt x="155" y="189"/>
                      <a:pt x="155" y="189"/>
                      <a:pt x="155" y="189"/>
                    </a:cubicBezTo>
                    <a:cubicBezTo>
                      <a:pt x="155" y="190"/>
                      <a:pt x="155" y="190"/>
                      <a:pt x="155" y="190"/>
                    </a:cubicBezTo>
                    <a:cubicBezTo>
                      <a:pt x="155" y="190"/>
                      <a:pt x="154" y="190"/>
                      <a:pt x="154" y="191"/>
                    </a:cubicBezTo>
                    <a:cubicBezTo>
                      <a:pt x="152" y="193"/>
                      <a:pt x="150" y="196"/>
                      <a:pt x="150" y="199"/>
                    </a:cubicBezTo>
                    <a:cubicBezTo>
                      <a:pt x="150" y="199"/>
                      <a:pt x="150" y="199"/>
                      <a:pt x="149" y="199"/>
                    </a:cubicBezTo>
                    <a:cubicBezTo>
                      <a:pt x="149" y="200"/>
                      <a:pt x="149" y="200"/>
                      <a:pt x="149" y="201"/>
                    </a:cubicBezTo>
                    <a:cubicBezTo>
                      <a:pt x="148" y="201"/>
                      <a:pt x="148" y="202"/>
                      <a:pt x="148" y="202"/>
                    </a:cubicBezTo>
                    <a:cubicBezTo>
                      <a:pt x="148" y="203"/>
                      <a:pt x="148" y="203"/>
                      <a:pt x="147" y="203"/>
                    </a:cubicBezTo>
                    <a:cubicBezTo>
                      <a:pt x="146" y="204"/>
                      <a:pt x="145" y="205"/>
                      <a:pt x="145" y="208"/>
                    </a:cubicBezTo>
                    <a:cubicBezTo>
                      <a:pt x="145" y="208"/>
                      <a:pt x="145" y="209"/>
                      <a:pt x="144" y="209"/>
                    </a:cubicBezTo>
                    <a:cubicBezTo>
                      <a:pt x="144" y="210"/>
                      <a:pt x="144" y="210"/>
                      <a:pt x="143" y="211"/>
                    </a:cubicBezTo>
                    <a:cubicBezTo>
                      <a:pt x="143" y="212"/>
                      <a:pt x="143" y="212"/>
                      <a:pt x="143" y="213"/>
                    </a:cubicBezTo>
                    <a:cubicBezTo>
                      <a:pt x="143" y="213"/>
                      <a:pt x="142" y="213"/>
                      <a:pt x="142" y="213"/>
                    </a:cubicBezTo>
                    <a:cubicBezTo>
                      <a:pt x="142" y="213"/>
                      <a:pt x="142" y="213"/>
                      <a:pt x="141" y="213"/>
                    </a:cubicBezTo>
                    <a:cubicBezTo>
                      <a:pt x="140" y="212"/>
                      <a:pt x="139" y="211"/>
                      <a:pt x="137" y="210"/>
                    </a:cubicBezTo>
                    <a:cubicBezTo>
                      <a:pt x="137" y="210"/>
                      <a:pt x="137" y="210"/>
                      <a:pt x="137" y="210"/>
                    </a:cubicBezTo>
                    <a:cubicBezTo>
                      <a:pt x="137" y="210"/>
                      <a:pt x="137" y="210"/>
                      <a:pt x="137" y="210"/>
                    </a:cubicBezTo>
                    <a:cubicBezTo>
                      <a:pt x="136" y="210"/>
                      <a:pt x="136" y="210"/>
                      <a:pt x="136" y="209"/>
                    </a:cubicBezTo>
                    <a:cubicBezTo>
                      <a:pt x="134" y="207"/>
                      <a:pt x="134" y="207"/>
                      <a:pt x="134" y="207"/>
                    </a:cubicBezTo>
                    <a:cubicBezTo>
                      <a:pt x="134" y="207"/>
                      <a:pt x="133" y="207"/>
                      <a:pt x="133" y="206"/>
                    </a:cubicBezTo>
                    <a:cubicBezTo>
                      <a:pt x="133" y="206"/>
                      <a:pt x="133" y="206"/>
                      <a:pt x="133" y="206"/>
                    </a:cubicBezTo>
                    <a:cubicBezTo>
                      <a:pt x="133" y="206"/>
                      <a:pt x="132" y="205"/>
                      <a:pt x="132" y="205"/>
                    </a:cubicBezTo>
                    <a:cubicBezTo>
                      <a:pt x="132" y="205"/>
                      <a:pt x="132" y="205"/>
                      <a:pt x="132" y="205"/>
                    </a:cubicBezTo>
                    <a:cubicBezTo>
                      <a:pt x="132" y="204"/>
                      <a:pt x="132" y="203"/>
                      <a:pt x="131" y="203"/>
                    </a:cubicBezTo>
                    <a:cubicBezTo>
                      <a:pt x="130" y="203"/>
                      <a:pt x="130" y="203"/>
                      <a:pt x="130" y="203"/>
                    </a:cubicBezTo>
                    <a:cubicBezTo>
                      <a:pt x="129" y="202"/>
                      <a:pt x="129" y="202"/>
                      <a:pt x="129" y="202"/>
                    </a:cubicBezTo>
                    <a:cubicBezTo>
                      <a:pt x="129" y="202"/>
                      <a:pt x="129" y="202"/>
                      <a:pt x="128" y="202"/>
                    </a:cubicBezTo>
                    <a:cubicBezTo>
                      <a:pt x="126" y="201"/>
                      <a:pt x="126" y="201"/>
                      <a:pt x="126" y="201"/>
                    </a:cubicBezTo>
                    <a:cubicBezTo>
                      <a:pt x="126" y="201"/>
                      <a:pt x="126" y="201"/>
                      <a:pt x="126" y="201"/>
                    </a:cubicBezTo>
                    <a:cubicBezTo>
                      <a:pt x="125" y="200"/>
                      <a:pt x="125" y="200"/>
                      <a:pt x="124" y="199"/>
                    </a:cubicBezTo>
                    <a:cubicBezTo>
                      <a:pt x="124" y="199"/>
                      <a:pt x="123" y="199"/>
                      <a:pt x="123" y="198"/>
                    </a:cubicBezTo>
                    <a:cubicBezTo>
                      <a:pt x="121" y="197"/>
                      <a:pt x="121" y="197"/>
                      <a:pt x="121" y="197"/>
                    </a:cubicBezTo>
                    <a:cubicBezTo>
                      <a:pt x="121" y="197"/>
                      <a:pt x="121" y="197"/>
                      <a:pt x="121" y="197"/>
                    </a:cubicBezTo>
                    <a:cubicBezTo>
                      <a:pt x="120" y="197"/>
                      <a:pt x="120" y="197"/>
                      <a:pt x="119" y="197"/>
                    </a:cubicBezTo>
                    <a:cubicBezTo>
                      <a:pt x="119" y="197"/>
                      <a:pt x="119" y="197"/>
                      <a:pt x="119" y="197"/>
                    </a:cubicBezTo>
                    <a:cubicBezTo>
                      <a:pt x="117" y="196"/>
                      <a:pt x="117" y="196"/>
                      <a:pt x="117" y="196"/>
                    </a:cubicBezTo>
                    <a:cubicBezTo>
                      <a:pt x="117" y="196"/>
                      <a:pt x="117" y="196"/>
                      <a:pt x="117" y="196"/>
                    </a:cubicBezTo>
                    <a:cubicBezTo>
                      <a:pt x="117" y="195"/>
                      <a:pt x="117" y="195"/>
                      <a:pt x="116" y="195"/>
                    </a:cubicBezTo>
                    <a:cubicBezTo>
                      <a:pt x="116" y="195"/>
                      <a:pt x="116" y="195"/>
                      <a:pt x="116" y="195"/>
                    </a:cubicBezTo>
                    <a:cubicBezTo>
                      <a:pt x="115" y="195"/>
                      <a:pt x="114" y="194"/>
                      <a:pt x="113" y="194"/>
                    </a:cubicBezTo>
                    <a:cubicBezTo>
                      <a:pt x="112" y="194"/>
                      <a:pt x="112" y="194"/>
                      <a:pt x="112" y="194"/>
                    </a:cubicBezTo>
                    <a:cubicBezTo>
                      <a:pt x="112" y="193"/>
                      <a:pt x="111" y="193"/>
                      <a:pt x="111" y="193"/>
                    </a:cubicBezTo>
                    <a:cubicBezTo>
                      <a:pt x="110" y="192"/>
                      <a:pt x="110" y="192"/>
                      <a:pt x="110" y="192"/>
                    </a:cubicBezTo>
                    <a:cubicBezTo>
                      <a:pt x="110" y="192"/>
                      <a:pt x="110" y="192"/>
                      <a:pt x="109" y="192"/>
                    </a:cubicBezTo>
                    <a:cubicBezTo>
                      <a:pt x="108" y="191"/>
                      <a:pt x="108" y="191"/>
                      <a:pt x="107" y="191"/>
                    </a:cubicBezTo>
                    <a:cubicBezTo>
                      <a:pt x="107" y="191"/>
                      <a:pt x="106" y="191"/>
                      <a:pt x="105" y="190"/>
                    </a:cubicBezTo>
                    <a:cubicBezTo>
                      <a:pt x="105" y="190"/>
                      <a:pt x="105" y="190"/>
                      <a:pt x="104" y="190"/>
                    </a:cubicBezTo>
                    <a:cubicBezTo>
                      <a:pt x="103" y="189"/>
                      <a:pt x="102" y="189"/>
                      <a:pt x="100" y="189"/>
                    </a:cubicBezTo>
                    <a:cubicBezTo>
                      <a:pt x="100" y="189"/>
                      <a:pt x="100" y="189"/>
                      <a:pt x="100" y="189"/>
                    </a:cubicBezTo>
                    <a:cubicBezTo>
                      <a:pt x="99" y="189"/>
                      <a:pt x="99" y="189"/>
                      <a:pt x="99" y="189"/>
                    </a:cubicBezTo>
                    <a:cubicBezTo>
                      <a:pt x="93" y="187"/>
                      <a:pt x="88" y="187"/>
                      <a:pt x="82" y="189"/>
                    </a:cubicBezTo>
                    <a:cubicBezTo>
                      <a:pt x="82" y="189"/>
                      <a:pt x="81" y="189"/>
                      <a:pt x="81" y="189"/>
                    </a:cubicBezTo>
                    <a:cubicBezTo>
                      <a:pt x="80" y="189"/>
                      <a:pt x="80" y="189"/>
                      <a:pt x="79" y="189"/>
                    </a:cubicBezTo>
                    <a:cubicBezTo>
                      <a:pt x="77" y="189"/>
                      <a:pt x="75" y="190"/>
                      <a:pt x="74" y="191"/>
                    </a:cubicBezTo>
                    <a:cubicBezTo>
                      <a:pt x="73" y="191"/>
                      <a:pt x="73" y="191"/>
                      <a:pt x="72" y="191"/>
                    </a:cubicBezTo>
                    <a:cubicBezTo>
                      <a:pt x="71" y="191"/>
                      <a:pt x="70" y="191"/>
                      <a:pt x="69" y="192"/>
                    </a:cubicBezTo>
                    <a:cubicBezTo>
                      <a:pt x="68" y="192"/>
                      <a:pt x="68" y="192"/>
                      <a:pt x="67" y="192"/>
                    </a:cubicBezTo>
                    <a:cubicBezTo>
                      <a:pt x="67" y="192"/>
                      <a:pt x="67" y="192"/>
                      <a:pt x="67" y="192"/>
                    </a:cubicBezTo>
                    <a:cubicBezTo>
                      <a:pt x="65" y="193"/>
                      <a:pt x="65" y="193"/>
                      <a:pt x="65" y="193"/>
                    </a:cubicBezTo>
                    <a:cubicBezTo>
                      <a:pt x="65" y="193"/>
                      <a:pt x="64" y="194"/>
                      <a:pt x="64" y="194"/>
                    </a:cubicBezTo>
                    <a:cubicBezTo>
                      <a:pt x="63" y="194"/>
                      <a:pt x="63" y="195"/>
                      <a:pt x="63" y="195"/>
                    </a:cubicBezTo>
                    <a:cubicBezTo>
                      <a:pt x="62" y="195"/>
                      <a:pt x="62" y="194"/>
                      <a:pt x="62" y="194"/>
                    </a:cubicBezTo>
                    <a:cubicBezTo>
                      <a:pt x="62" y="195"/>
                      <a:pt x="61" y="195"/>
                      <a:pt x="61" y="195"/>
                    </a:cubicBezTo>
                    <a:cubicBezTo>
                      <a:pt x="60" y="195"/>
                      <a:pt x="60" y="195"/>
                      <a:pt x="59" y="195"/>
                    </a:cubicBezTo>
                    <a:cubicBezTo>
                      <a:pt x="59" y="196"/>
                      <a:pt x="59" y="196"/>
                      <a:pt x="59" y="196"/>
                    </a:cubicBezTo>
                    <a:cubicBezTo>
                      <a:pt x="59" y="196"/>
                      <a:pt x="59" y="196"/>
                      <a:pt x="59" y="196"/>
                    </a:cubicBezTo>
                    <a:cubicBezTo>
                      <a:pt x="58" y="196"/>
                      <a:pt x="58" y="196"/>
                      <a:pt x="57" y="197"/>
                    </a:cubicBezTo>
                    <a:cubicBezTo>
                      <a:pt x="56" y="197"/>
                      <a:pt x="56" y="197"/>
                      <a:pt x="55" y="197"/>
                    </a:cubicBezTo>
                    <a:cubicBezTo>
                      <a:pt x="55" y="198"/>
                      <a:pt x="55" y="198"/>
                      <a:pt x="55" y="198"/>
                    </a:cubicBezTo>
                    <a:cubicBezTo>
                      <a:pt x="55" y="198"/>
                      <a:pt x="54" y="198"/>
                      <a:pt x="54" y="198"/>
                    </a:cubicBezTo>
                    <a:cubicBezTo>
                      <a:pt x="53" y="198"/>
                      <a:pt x="53" y="199"/>
                      <a:pt x="52" y="199"/>
                    </a:cubicBezTo>
                    <a:cubicBezTo>
                      <a:pt x="52" y="199"/>
                      <a:pt x="52" y="199"/>
                      <a:pt x="52" y="199"/>
                    </a:cubicBezTo>
                    <a:cubicBezTo>
                      <a:pt x="51" y="200"/>
                      <a:pt x="51" y="200"/>
                      <a:pt x="51" y="201"/>
                    </a:cubicBezTo>
                    <a:cubicBezTo>
                      <a:pt x="50" y="201"/>
                      <a:pt x="50" y="201"/>
                      <a:pt x="50" y="201"/>
                    </a:cubicBezTo>
                    <a:cubicBezTo>
                      <a:pt x="50" y="201"/>
                      <a:pt x="49" y="202"/>
                      <a:pt x="49" y="202"/>
                    </a:cubicBezTo>
                    <a:cubicBezTo>
                      <a:pt x="49" y="203"/>
                      <a:pt x="48" y="203"/>
                      <a:pt x="48" y="203"/>
                    </a:cubicBezTo>
                    <a:cubicBezTo>
                      <a:pt x="48" y="203"/>
                      <a:pt x="47" y="204"/>
                      <a:pt x="47" y="204"/>
                    </a:cubicBezTo>
                    <a:cubicBezTo>
                      <a:pt x="47" y="204"/>
                      <a:pt x="47" y="205"/>
                      <a:pt x="47" y="205"/>
                    </a:cubicBezTo>
                    <a:cubicBezTo>
                      <a:pt x="42" y="207"/>
                      <a:pt x="39" y="210"/>
                      <a:pt x="37" y="215"/>
                    </a:cubicBezTo>
                    <a:cubicBezTo>
                      <a:pt x="37" y="215"/>
                      <a:pt x="37" y="215"/>
                      <a:pt x="36" y="215"/>
                    </a:cubicBezTo>
                    <a:cubicBezTo>
                      <a:pt x="34" y="216"/>
                      <a:pt x="33" y="217"/>
                      <a:pt x="32" y="219"/>
                    </a:cubicBezTo>
                    <a:cubicBezTo>
                      <a:pt x="32" y="220"/>
                      <a:pt x="32" y="220"/>
                      <a:pt x="31" y="220"/>
                    </a:cubicBezTo>
                    <a:cubicBezTo>
                      <a:pt x="31" y="220"/>
                      <a:pt x="31" y="220"/>
                      <a:pt x="30" y="221"/>
                    </a:cubicBezTo>
                    <a:cubicBezTo>
                      <a:pt x="30" y="221"/>
                      <a:pt x="30" y="221"/>
                      <a:pt x="30" y="221"/>
                    </a:cubicBezTo>
                    <a:cubicBezTo>
                      <a:pt x="30" y="221"/>
                      <a:pt x="30" y="221"/>
                      <a:pt x="30" y="222"/>
                    </a:cubicBezTo>
                    <a:cubicBezTo>
                      <a:pt x="30" y="222"/>
                      <a:pt x="30" y="222"/>
                      <a:pt x="30" y="222"/>
                    </a:cubicBezTo>
                    <a:cubicBezTo>
                      <a:pt x="30" y="222"/>
                      <a:pt x="30" y="222"/>
                      <a:pt x="30" y="222"/>
                    </a:cubicBezTo>
                    <a:cubicBezTo>
                      <a:pt x="29" y="222"/>
                      <a:pt x="28" y="223"/>
                      <a:pt x="28" y="223"/>
                    </a:cubicBezTo>
                    <a:cubicBezTo>
                      <a:pt x="28" y="223"/>
                      <a:pt x="28" y="223"/>
                      <a:pt x="28" y="223"/>
                    </a:cubicBezTo>
                    <a:cubicBezTo>
                      <a:pt x="27" y="224"/>
                      <a:pt x="26" y="225"/>
                      <a:pt x="25" y="226"/>
                    </a:cubicBezTo>
                    <a:cubicBezTo>
                      <a:pt x="25" y="227"/>
                      <a:pt x="25" y="227"/>
                      <a:pt x="25" y="227"/>
                    </a:cubicBezTo>
                    <a:cubicBezTo>
                      <a:pt x="22" y="228"/>
                      <a:pt x="20" y="230"/>
                      <a:pt x="20" y="233"/>
                    </a:cubicBezTo>
                    <a:cubicBezTo>
                      <a:pt x="20" y="233"/>
                      <a:pt x="20" y="233"/>
                      <a:pt x="19" y="233"/>
                    </a:cubicBezTo>
                    <a:cubicBezTo>
                      <a:pt x="19" y="234"/>
                      <a:pt x="18" y="234"/>
                      <a:pt x="18" y="235"/>
                    </a:cubicBezTo>
                    <a:cubicBezTo>
                      <a:pt x="18" y="235"/>
                      <a:pt x="18" y="235"/>
                      <a:pt x="18" y="235"/>
                    </a:cubicBezTo>
                    <a:cubicBezTo>
                      <a:pt x="17" y="235"/>
                      <a:pt x="17" y="236"/>
                      <a:pt x="16" y="236"/>
                    </a:cubicBezTo>
                    <a:cubicBezTo>
                      <a:pt x="16" y="236"/>
                      <a:pt x="16" y="237"/>
                      <a:pt x="16" y="237"/>
                    </a:cubicBezTo>
                    <a:cubicBezTo>
                      <a:pt x="16" y="237"/>
                      <a:pt x="16" y="237"/>
                      <a:pt x="16" y="237"/>
                    </a:cubicBezTo>
                    <a:cubicBezTo>
                      <a:pt x="16" y="237"/>
                      <a:pt x="16" y="237"/>
                      <a:pt x="16" y="237"/>
                    </a:cubicBezTo>
                    <a:cubicBezTo>
                      <a:pt x="15" y="238"/>
                      <a:pt x="14" y="240"/>
                      <a:pt x="13" y="242"/>
                    </a:cubicBezTo>
                    <a:cubicBezTo>
                      <a:pt x="13" y="242"/>
                      <a:pt x="13" y="242"/>
                      <a:pt x="13" y="242"/>
                    </a:cubicBezTo>
                    <a:cubicBezTo>
                      <a:pt x="13" y="242"/>
                      <a:pt x="13" y="242"/>
                      <a:pt x="12" y="242"/>
                    </a:cubicBezTo>
                    <a:cubicBezTo>
                      <a:pt x="12" y="243"/>
                      <a:pt x="12" y="243"/>
                      <a:pt x="12" y="243"/>
                    </a:cubicBezTo>
                    <a:cubicBezTo>
                      <a:pt x="12" y="243"/>
                      <a:pt x="12" y="243"/>
                      <a:pt x="12" y="243"/>
                    </a:cubicBezTo>
                    <a:cubicBezTo>
                      <a:pt x="11" y="245"/>
                      <a:pt x="11" y="245"/>
                      <a:pt x="11" y="245"/>
                    </a:cubicBezTo>
                    <a:cubicBezTo>
                      <a:pt x="9" y="248"/>
                      <a:pt x="9" y="248"/>
                      <a:pt x="9" y="248"/>
                    </a:cubicBezTo>
                    <a:cubicBezTo>
                      <a:pt x="10" y="248"/>
                      <a:pt x="10" y="248"/>
                      <a:pt x="10" y="248"/>
                    </a:cubicBezTo>
                    <a:cubicBezTo>
                      <a:pt x="10" y="248"/>
                      <a:pt x="10" y="248"/>
                      <a:pt x="10" y="249"/>
                    </a:cubicBezTo>
                    <a:cubicBezTo>
                      <a:pt x="10" y="249"/>
                      <a:pt x="9" y="249"/>
                      <a:pt x="9" y="249"/>
                    </a:cubicBezTo>
                    <a:cubicBezTo>
                      <a:pt x="9" y="249"/>
                      <a:pt x="9" y="249"/>
                      <a:pt x="9" y="249"/>
                    </a:cubicBezTo>
                    <a:cubicBezTo>
                      <a:pt x="8" y="251"/>
                      <a:pt x="8" y="252"/>
                      <a:pt x="8" y="254"/>
                    </a:cubicBezTo>
                    <a:cubicBezTo>
                      <a:pt x="8" y="254"/>
                      <a:pt x="8" y="255"/>
                      <a:pt x="7" y="256"/>
                    </a:cubicBezTo>
                    <a:cubicBezTo>
                      <a:pt x="5" y="257"/>
                      <a:pt x="4" y="259"/>
                      <a:pt x="4" y="262"/>
                    </a:cubicBezTo>
                    <a:cubicBezTo>
                      <a:pt x="5" y="263"/>
                      <a:pt x="4" y="263"/>
                      <a:pt x="4" y="264"/>
                    </a:cubicBezTo>
                    <a:cubicBezTo>
                      <a:pt x="2" y="266"/>
                      <a:pt x="2" y="269"/>
                      <a:pt x="3" y="272"/>
                    </a:cubicBezTo>
                    <a:cubicBezTo>
                      <a:pt x="3" y="272"/>
                      <a:pt x="3" y="272"/>
                      <a:pt x="2" y="272"/>
                    </a:cubicBezTo>
                    <a:cubicBezTo>
                      <a:pt x="1" y="275"/>
                      <a:pt x="1" y="278"/>
                      <a:pt x="1" y="282"/>
                    </a:cubicBezTo>
                    <a:cubicBezTo>
                      <a:pt x="1" y="283"/>
                      <a:pt x="1" y="283"/>
                      <a:pt x="1" y="284"/>
                    </a:cubicBezTo>
                    <a:cubicBezTo>
                      <a:pt x="1" y="287"/>
                      <a:pt x="1" y="287"/>
                      <a:pt x="1" y="287"/>
                    </a:cubicBezTo>
                    <a:cubicBezTo>
                      <a:pt x="1" y="288"/>
                      <a:pt x="1" y="288"/>
                      <a:pt x="1" y="288"/>
                    </a:cubicBezTo>
                    <a:cubicBezTo>
                      <a:pt x="0" y="289"/>
                      <a:pt x="0" y="289"/>
                      <a:pt x="1" y="290"/>
                    </a:cubicBezTo>
                    <a:cubicBezTo>
                      <a:pt x="1" y="290"/>
                      <a:pt x="1" y="290"/>
                      <a:pt x="1" y="291"/>
                    </a:cubicBezTo>
                    <a:cubicBezTo>
                      <a:pt x="1" y="295"/>
                      <a:pt x="1" y="295"/>
                      <a:pt x="1" y="295"/>
                    </a:cubicBezTo>
                    <a:cubicBezTo>
                      <a:pt x="1" y="295"/>
                      <a:pt x="1" y="296"/>
                      <a:pt x="1" y="296"/>
                    </a:cubicBezTo>
                    <a:cubicBezTo>
                      <a:pt x="1" y="296"/>
                      <a:pt x="1" y="296"/>
                      <a:pt x="1" y="296"/>
                    </a:cubicBezTo>
                    <a:cubicBezTo>
                      <a:pt x="1" y="298"/>
                      <a:pt x="1" y="299"/>
                      <a:pt x="2" y="301"/>
                    </a:cubicBezTo>
                    <a:cubicBezTo>
                      <a:pt x="2" y="301"/>
                      <a:pt x="2" y="302"/>
                      <a:pt x="2" y="302"/>
                    </a:cubicBezTo>
                    <a:cubicBezTo>
                      <a:pt x="3" y="302"/>
                      <a:pt x="3" y="302"/>
                      <a:pt x="3" y="303"/>
                    </a:cubicBezTo>
                    <a:cubicBezTo>
                      <a:pt x="3" y="304"/>
                      <a:pt x="3" y="305"/>
                      <a:pt x="3" y="306"/>
                    </a:cubicBezTo>
                    <a:cubicBezTo>
                      <a:pt x="3" y="306"/>
                      <a:pt x="3" y="306"/>
                      <a:pt x="3" y="306"/>
                    </a:cubicBezTo>
                    <a:cubicBezTo>
                      <a:pt x="4" y="306"/>
                      <a:pt x="4" y="307"/>
                      <a:pt x="4" y="307"/>
                    </a:cubicBezTo>
                    <a:cubicBezTo>
                      <a:pt x="4" y="307"/>
                      <a:pt x="4" y="307"/>
                      <a:pt x="4" y="308"/>
                    </a:cubicBezTo>
                    <a:cubicBezTo>
                      <a:pt x="4" y="312"/>
                      <a:pt x="6" y="315"/>
                      <a:pt x="10" y="315"/>
                    </a:cubicBezTo>
                    <a:cubicBezTo>
                      <a:pt x="11" y="316"/>
                      <a:pt x="11" y="316"/>
                      <a:pt x="11" y="316"/>
                    </a:cubicBezTo>
                    <a:cubicBezTo>
                      <a:pt x="11" y="316"/>
                      <a:pt x="12" y="317"/>
                      <a:pt x="12" y="317"/>
                    </a:cubicBezTo>
                    <a:cubicBezTo>
                      <a:pt x="12" y="317"/>
                      <a:pt x="12" y="317"/>
                      <a:pt x="13" y="317"/>
                    </a:cubicBezTo>
                    <a:cubicBezTo>
                      <a:pt x="13" y="317"/>
                      <a:pt x="13" y="317"/>
                      <a:pt x="13" y="317"/>
                    </a:cubicBezTo>
                    <a:cubicBezTo>
                      <a:pt x="13" y="317"/>
                      <a:pt x="13" y="317"/>
                      <a:pt x="13" y="317"/>
                    </a:cubicBezTo>
                    <a:cubicBezTo>
                      <a:pt x="13" y="317"/>
                      <a:pt x="13" y="317"/>
                      <a:pt x="13" y="317"/>
                    </a:cubicBezTo>
                    <a:cubicBezTo>
                      <a:pt x="13" y="318"/>
                      <a:pt x="13" y="318"/>
                      <a:pt x="14" y="319"/>
                    </a:cubicBezTo>
                    <a:cubicBezTo>
                      <a:pt x="14" y="319"/>
                      <a:pt x="14" y="319"/>
                      <a:pt x="14" y="319"/>
                    </a:cubicBezTo>
                    <a:cubicBezTo>
                      <a:pt x="14" y="319"/>
                      <a:pt x="14" y="319"/>
                      <a:pt x="15" y="319"/>
                    </a:cubicBezTo>
                    <a:cubicBezTo>
                      <a:pt x="15" y="319"/>
                      <a:pt x="15" y="319"/>
                      <a:pt x="15" y="319"/>
                    </a:cubicBezTo>
                    <a:cubicBezTo>
                      <a:pt x="15" y="320"/>
                      <a:pt x="16" y="320"/>
                      <a:pt x="16" y="320"/>
                    </a:cubicBezTo>
                    <a:cubicBezTo>
                      <a:pt x="17" y="320"/>
                      <a:pt x="17" y="320"/>
                      <a:pt x="18" y="321"/>
                    </a:cubicBezTo>
                    <a:cubicBezTo>
                      <a:pt x="18" y="321"/>
                      <a:pt x="19" y="321"/>
                      <a:pt x="19" y="322"/>
                    </a:cubicBezTo>
                    <a:cubicBezTo>
                      <a:pt x="20" y="322"/>
                      <a:pt x="20" y="322"/>
                      <a:pt x="20" y="322"/>
                    </a:cubicBezTo>
                    <a:cubicBezTo>
                      <a:pt x="21" y="322"/>
                      <a:pt x="21" y="322"/>
                      <a:pt x="21" y="322"/>
                    </a:cubicBezTo>
                    <a:cubicBezTo>
                      <a:pt x="21" y="322"/>
                      <a:pt x="21" y="322"/>
                      <a:pt x="21" y="322"/>
                    </a:cubicBezTo>
                    <a:cubicBezTo>
                      <a:pt x="22" y="322"/>
                      <a:pt x="22" y="322"/>
                      <a:pt x="22" y="322"/>
                    </a:cubicBezTo>
                    <a:cubicBezTo>
                      <a:pt x="23" y="323"/>
                      <a:pt x="23" y="323"/>
                      <a:pt x="23" y="323"/>
                    </a:cubicBezTo>
                    <a:cubicBezTo>
                      <a:pt x="23" y="323"/>
                      <a:pt x="23" y="323"/>
                      <a:pt x="23" y="323"/>
                    </a:cubicBezTo>
                    <a:cubicBezTo>
                      <a:pt x="24" y="324"/>
                      <a:pt x="24" y="324"/>
                      <a:pt x="24" y="324"/>
                    </a:cubicBezTo>
                    <a:cubicBezTo>
                      <a:pt x="25" y="324"/>
                      <a:pt x="25" y="324"/>
                      <a:pt x="25" y="324"/>
                    </a:cubicBezTo>
                    <a:cubicBezTo>
                      <a:pt x="25" y="325"/>
                      <a:pt x="25" y="325"/>
                      <a:pt x="26" y="325"/>
                    </a:cubicBezTo>
                    <a:cubicBezTo>
                      <a:pt x="26" y="325"/>
                      <a:pt x="26" y="325"/>
                      <a:pt x="26" y="325"/>
                    </a:cubicBezTo>
                    <a:cubicBezTo>
                      <a:pt x="27" y="325"/>
                      <a:pt x="28" y="326"/>
                      <a:pt x="29" y="326"/>
                    </a:cubicBezTo>
                    <a:cubicBezTo>
                      <a:pt x="29" y="326"/>
                      <a:pt x="29" y="326"/>
                      <a:pt x="29" y="326"/>
                    </a:cubicBezTo>
                    <a:cubicBezTo>
                      <a:pt x="29" y="326"/>
                      <a:pt x="29" y="326"/>
                      <a:pt x="30" y="326"/>
                    </a:cubicBezTo>
                    <a:cubicBezTo>
                      <a:pt x="30" y="326"/>
                      <a:pt x="30" y="326"/>
                      <a:pt x="30" y="326"/>
                    </a:cubicBezTo>
                    <a:cubicBezTo>
                      <a:pt x="30" y="327"/>
                      <a:pt x="30" y="327"/>
                      <a:pt x="31" y="327"/>
                    </a:cubicBezTo>
                    <a:cubicBezTo>
                      <a:pt x="31" y="327"/>
                      <a:pt x="31" y="327"/>
                      <a:pt x="31" y="327"/>
                    </a:cubicBezTo>
                    <a:cubicBezTo>
                      <a:pt x="31" y="327"/>
                      <a:pt x="31" y="327"/>
                      <a:pt x="31" y="327"/>
                    </a:cubicBezTo>
                    <a:cubicBezTo>
                      <a:pt x="32" y="327"/>
                      <a:pt x="32" y="327"/>
                      <a:pt x="32" y="327"/>
                    </a:cubicBezTo>
                    <a:cubicBezTo>
                      <a:pt x="32" y="327"/>
                      <a:pt x="32" y="328"/>
                      <a:pt x="32" y="328"/>
                    </a:cubicBezTo>
                    <a:cubicBezTo>
                      <a:pt x="32" y="328"/>
                      <a:pt x="33" y="328"/>
                      <a:pt x="33" y="328"/>
                    </a:cubicBezTo>
                    <a:cubicBezTo>
                      <a:pt x="33" y="328"/>
                      <a:pt x="33" y="328"/>
                      <a:pt x="33" y="328"/>
                    </a:cubicBezTo>
                    <a:cubicBezTo>
                      <a:pt x="34" y="329"/>
                      <a:pt x="35" y="329"/>
                      <a:pt x="36" y="329"/>
                    </a:cubicBezTo>
                    <a:cubicBezTo>
                      <a:pt x="36" y="329"/>
                      <a:pt x="36" y="329"/>
                      <a:pt x="36" y="329"/>
                    </a:cubicBezTo>
                    <a:cubicBezTo>
                      <a:pt x="37" y="329"/>
                      <a:pt x="37" y="329"/>
                      <a:pt x="37" y="329"/>
                    </a:cubicBezTo>
                    <a:cubicBezTo>
                      <a:pt x="37" y="329"/>
                      <a:pt x="37" y="329"/>
                      <a:pt x="37" y="329"/>
                    </a:cubicBezTo>
                    <a:cubicBezTo>
                      <a:pt x="38" y="329"/>
                      <a:pt x="38" y="329"/>
                      <a:pt x="38" y="329"/>
                    </a:cubicBezTo>
                    <a:cubicBezTo>
                      <a:pt x="39" y="329"/>
                      <a:pt x="40" y="329"/>
                      <a:pt x="40" y="329"/>
                    </a:cubicBezTo>
                    <a:cubicBezTo>
                      <a:pt x="42" y="329"/>
                      <a:pt x="44" y="329"/>
                      <a:pt x="46" y="328"/>
                    </a:cubicBezTo>
                    <a:cubicBezTo>
                      <a:pt x="47" y="328"/>
                      <a:pt x="47" y="328"/>
                      <a:pt x="47" y="328"/>
                    </a:cubicBezTo>
                    <a:cubicBezTo>
                      <a:pt x="47" y="328"/>
                      <a:pt x="48" y="327"/>
                      <a:pt x="48" y="327"/>
                    </a:cubicBezTo>
                    <a:cubicBezTo>
                      <a:pt x="49" y="327"/>
                      <a:pt x="50" y="327"/>
                      <a:pt x="51" y="327"/>
                    </a:cubicBezTo>
                    <a:cubicBezTo>
                      <a:pt x="51" y="327"/>
                      <a:pt x="51" y="327"/>
                      <a:pt x="51" y="327"/>
                    </a:cubicBezTo>
                    <a:cubicBezTo>
                      <a:pt x="51" y="326"/>
                      <a:pt x="52" y="326"/>
                      <a:pt x="52" y="326"/>
                    </a:cubicBezTo>
                    <a:cubicBezTo>
                      <a:pt x="52" y="326"/>
                      <a:pt x="52" y="325"/>
                      <a:pt x="53" y="325"/>
                    </a:cubicBezTo>
                    <a:cubicBezTo>
                      <a:pt x="56" y="325"/>
                      <a:pt x="59" y="324"/>
                      <a:pt x="61" y="321"/>
                    </a:cubicBezTo>
                    <a:cubicBezTo>
                      <a:pt x="61" y="321"/>
                      <a:pt x="61" y="321"/>
                      <a:pt x="61" y="321"/>
                    </a:cubicBezTo>
                    <a:cubicBezTo>
                      <a:pt x="61" y="320"/>
                      <a:pt x="62" y="320"/>
                      <a:pt x="62" y="320"/>
                    </a:cubicBezTo>
                    <a:cubicBezTo>
                      <a:pt x="63" y="320"/>
                      <a:pt x="64" y="320"/>
                      <a:pt x="64" y="319"/>
                    </a:cubicBezTo>
                    <a:cubicBezTo>
                      <a:pt x="64" y="319"/>
                      <a:pt x="64" y="319"/>
                      <a:pt x="65" y="319"/>
                    </a:cubicBezTo>
                    <a:cubicBezTo>
                      <a:pt x="65" y="319"/>
                      <a:pt x="65" y="318"/>
                      <a:pt x="65" y="318"/>
                    </a:cubicBezTo>
                    <a:cubicBezTo>
                      <a:pt x="67" y="318"/>
                      <a:pt x="67" y="318"/>
                      <a:pt x="67" y="317"/>
                    </a:cubicBezTo>
                    <a:cubicBezTo>
                      <a:pt x="68" y="317"/>
                      <a:pt x="68" y="317"/>
                      <a:pt x="68" y="317"/>
                    </a:cubicBezTo>
                    <a:cubicBezTo>
                      <a:pt x="70" y="316"/>
                      <a:pt x="71" y="315"/>
                      <a:pt x="71" y="313"/>
                    </a:cubicBezTo>
                    <a:cubicBezTo>
                      <a:pt x="71" y="313"/>
                      <a:pt x="71" y="312"/>
                      <a:pt x="71" y="312"/>
                    </a:cubicBezTo>
                    <a:cubicBezTo>
                      <a:pt x="73" y="311"/>
                      <a:pt x="73" y="311"/>
                      <a:pt x="73" y="311"/>
                    </a:cubicBezTo>
                    <a:cubicBezTo>
                      <a:pt x="73" y="311"/>
                      <a:pt x="73" y="310"/>
                      <a:pt x="73" y="310"/>
                    </a:cubicBezTo>
                    <a:cubicBezTo>
                      <a:pt x="76" y="310"/>
                      <a:pt x="77" y="308"/>
                      <a:pt x="78" y="306"/>
                    </a:cubicBezTo>
                    <a:cubicBezTo>
                      <a:pt x="78" y="306"/>
                      <a:pt x="78" y="306"/>
                      <a:pt x="78" y="306"/>
                    </a:cubicBezTo>
                    <a:cubicBezTo>
                      <a:pt x="79" y="305"/>
                      <a:pt x="79" y="304"/>
                      <a:pt x="80" y="304"/>
                    </a:cubicBezTo>
                    <a:cubicBezTo>
                      <a:pt x="80" y="304"/>
                      <a:pt x="80" y="304"/>
                      <a:pt x="80" y="304"/>
                    </a:cubicBezTo>
                    <a:cubicBezTo>
                      <a:pt x="80" y="303"/>
                      <a:pt x="81" y="303"/>
                      <a:pt x="81" y="302"/>
                    </a:cubicBezTo>
                    <a:cubicBezTo>
                      <a:pt x="81" y="302"/>
                      <a:pt x="82" y="302"/>
                      <a:pt x="82" y="302"/>
                    </a:cubicBezTo>
                    <a:cubicBezTo>
                      <a:pt x="85" y="301"/>
                      <a:pt x="87" y="300"/>
                      <a:pt x="88" y="297"/>
                    </a:cubicBezTo>
                    <a:cubicBezTo>
                      <a:pt x="88" y="297"/>
                      <a:pt x="88" y="296"/>
                      <a:pt x="88" y="296"/>
                    </a:cubicBezTo>
                    <a:cubicBezTo>
                      <a:pt x="91" y="295"/>
                      <a:pt x="93" y="293"/>
                      <a:pt x="95" y="290"/>
                    </a:cubicBezTo>
                    <a:cubicBezTo>
                      <a:pt x="95" y="290"/>
                      <a:pt x="95" y="290"/>
                      <a:pt x="95" y="290"/>
                    </a:cubicBezTo>
                    <a:cubicBezTo>
                      <a:pt x="97" y="289"/>
                      <a:pt x="99" y="287"/>
                      <a:pt x="100" y="283"/>
                    </a:cubicBezTo>
                    <a:cubicBezTo>
                      <a:pt x="100" y="283"/>
                      <a:pt x="100" y="283"/>
                      <a:pt x="100" y="283"/>
                    </a:cubicBezTo>
                    <a:cubicBezTo>
                      <a:pt x="101" y="283"/>
                      <a:pt x="101" y="282"/>
                      <a:pt x="102" y="282"/>
                    </a:cubicBezTo>
                    <a:cubicBezTo>
                      <a:pt x="102" y="281"/>
                      <a:pt x="102" y="281"/>
                      <a:pt x="102" y="281"/>
                    </a:cubicBezTo>
                    <a:cubicBezTo>
                      <a:pt x="103" y="281"/>
                      <a:pt x="103" y="280"/>
                      <a:pt x="103" y="280"/>
                    </a:cubicBezTo>
                    <a:cubicBezTo>
                      <a:pt x="103" y="279"/>
                      <a:pt x="103" y="278"/>
                      <a:pt x="104" y="278"/>
                    </a:cubicBezTo>
                    <a:cubicBezTo>
                      <a:pt x="105" y="277"/>
                      <a:pt x="105" y="277"/>
                      <a:pt x="105" y="277"/>
                    </a:cubicBezTo>
                    <a:cubicBezTo>
                      <a:pt x="106" y="277"/>
                      <a:pt x="106" y="277"/>
                      <a:pt x="107" y="277"/>
                    </a:cubicBezTo>
                    <a:cubicBezTo>
                      <a:pt x="107" y="276"/>
                      <a:pt x="107" y="276"/>
                      <a:pt x="107" y="276"/>
                    </a:cubicBezTo>
                    <a:cubicBezTo>
                      <a:pt x="108" y="276"/>
                      <a:pt x="108" y="275"/>
                      <a:pt x="109" y="275"/>
                    </a:cubicBezTo>
                    <a:cubicBezTo>
                      <a:pt x="109" y="275"/>
                      <a:pt x="109" y="274"/>
                      <a:pt x="109" y="274"/>
                    </a:cubicBezTo>
                    <a:cubicBezTo>
                      <a:pt x="110" y="274"/>
                      <a:pt x="111" y="273"/>
                      <a:pt x="112" y="272"/>
                    </a:cubicBezTo>
                    <a:cubicBezTo>
                      <a:pt x="112" y="272"/>
                      <a:pt x="112" y="272"/>
                      <a:pt x="112" y="272"/>
                    </a:cubicBezTo>
                    <a:cubicBezTo>
                      <a:pt x="112" y="271"/>
                      <a:pt x="112" y="271"/>
                      <a:pt x="112" y="271"/>
                    </a:cubicBezTo>
                    <a:cubicBezTo>
                      <a:pt x="113" y="271"/>
                      <a:pt x="113" y="270"/>
                      <a:pt x="113" y="269"/>
                    </a:cubicBezTo>
                    <a:cubicBezTo>
                      <a:pt x="113" y="269"/>
                      <a:pt x="113" y="269"/>
                      <a:pt x="114" y="268"/>
                    </a:cubicBezTo>
                    <a:cubicBezTo>
                      <a:pt x="114" y="268"/>
                      <a:pt x="114" y="268"/>
                      <a:pt x="115" y="268"/>
                    </a:cubicBezTo>
                    <a:cubicBezTo>
                      <a:pt x="115" y="268"/>
                      <a:pt x="115" y="268"/>
                      <a:pt x="115" y="268"/>
                    </a:cubicBezTo>
                    <a:cubicBezTo>
                      <a:pt x="117" y="268"/>
                      <a:pt x="117" y="268"/>
                      <a:pt x="117" y="268"/>
                    </a:cubicBezTo>
                    <a:cubicBezTo>
                      <a:pt x="118" y="268"/>
                      <a:pt x="118" y="268"/>
                      <a:pt x="118" y="268"/>
                    </a:cubicBezTo>
                    <a:cubicBezTo>
                      <a:pt x="118" y="268"/>
                      <a:pt x="118" y="268"/>
                      <a:pt x="119" y="268"/>
                    </a:cubicBezTo>
                    <a:cubicBezTo>
                      <a:pt x="119" y="268"/>
                      <a:pt x="119" y="268"/>
                      <a:pt x="119" y="269"/>
                    </a:cubicBezTo>
                    <a:cubicBezTo>
                      <a:pt x="119" y="269"/>
                      <a:pt x="119" y="269"/>
                      <a:pt x="119" y="269"/>
                    </a:cubicBezTo>
                    <a:cubicBezTo>
                      <a:pt x="119" y="269"/>
                      <a:pt x="119" y="270"/>
                      <a:pt x="119" y="270"/>
                    </a:cubicBezTo>
                    <a:cubicBezTo>
                      <a:pt x="119" y="272"/>
                      <a:pt x="119" y="272"/>
                      <a:pt x="119" y="272"/>
                    </a:cubicBezTo>
                    <a:cubicBezTo>
                      <a:pt x="119" y="272"/>
                      <a:pt x="119" y="273"/>
                      <a:pt x="119" y="273"/>
                    </a:cubicBezTo>
                    <a:cubicBezTo>
                      <a:pt x="119" y="273"/>
                      <a:pt x="118" y="273"/>
                      <a:pt x="118" y="273"/>
                    </a:cubicBezTo>
                    <a:cubicBezTo>
                      <a:pt x="118" y="273"/>
                      <a:pt x="118" y="274"/>
                      <a:pt x="118" y="274"/>
                    </a:cubicBezTo>
                    <a:cubicBezTo>
                      <a:pt x="118" y="275"/>
                      <a:pt x="118" y="275"/>
                      <a:pt x="118" y="275"/>
                    </a:cubicBezTo>
                    <a:cubicBezTo>
                      <a:pt x="117" y="276"/>
                      <a:pt x="117" y="276"/>
                      <a:pt x="117" y="276"/>
                    </a:cubicBezTo>
                    <a:cubicBezTo>
                      <a:pt x="117" y="277"/>
                      <a:pt x="117" y="277"/>
                      <a:pt x="117" y="278"/>
                    </a:cubicBezTo>
                    <a:cubicBezTo>
                      <a:pt x="115" y="280"/>
                      <a:pt x="115" y="284"/>
                      <a:pt x="115" y="287"/>
                    </a:cubicBezTo>
                    <a:cubicBezTo>
                      <a:pt x="115" y="288"/>
                      <a:pt x="115" y="288"/>
                      <a:pt x="115" y="289"/>
                    </a:cubicBezTo>
                    <a:cubicBezTo>
                      <a:pt x="115" y="289"/>
                      <a:pt x="115" y="290"/>
                      <a:pt x="115" y="290"/>
                    </a:cubicBezTo>
                    <a:cubicBezTo>
                      <a:pt x="113" y="292"/>
                      <a:pt x="113" y="295"/>
                      <a:pt x="115" y="297"/>
                    </a:cubicBezTo>
                    <a:cubicBezTo>
                      <a:pt x="115" y="297"/>
                      <a:pt x="115" y="297"/>
                      <a:pt x="115" y="298"/>
                    </a:cubicBezTo>
                    <a:cubicBezTo>
                      <a:pt x="115" y="301"/>
                      <a:pt x="115" y="303"/>
                      <a:pt x="117" y="306"/>
                    </a:cubicBezTo>
                    <a:cubicBezTo>
                      <a:pt x="117" y="306"/>
                      <a:pt x="117" y="306"/>
                      <a:pt x="117" y="306"/>
                    </a:cubicBezTo>
                    <a:cubicBezTo>
                      <a:pt x="117" y="310"/>
                      <a:pt x="117" y="310"/>
                      <a:pt x="117" y="310"/>
                    </a:cubicBezTo>
                    <a:cubicBezTo>
                      <a:pt x="117" y="312"/>
                      <a:pt x="117" y="313"/>
                      <a:pt x="118" y="314"/>
                    </a:cubicBezTo>
                    <a:cubicBezTo>
                      <a:pt x="118" y="314"/>
                      <a:pt x="118" y="314"/>
                      <a:pt x="118" y="314"/>
                    </a:cubicBezTo>
                    <a:cubicBezTo>
                      <a:pt x="118" y="316"/>
                      <a:pt x="120" y="320"/>
                      <a:pt x="121" y="322"/>
                    </a:cubicBezTo>
                    <a:cubicBezTo>
                      <a:pt x="121" y="323"/>
                      <a:pt x="121" y="323"/>
                      <a:pt x="121" y="324"/>
                    </a:cubicBezTo>
                    <a:cubicBezTo>
                      <a:pt x="121" y="324"/>
                      <a:pt x="121" y="325"/>
                      <a:pt x="121" y="325"/>
                    </a:cubicBezTo>
                    <a:cubicBezTo>
                      <a:pt x="121" y="325"/>
                      <a:pt x="122" y="326"/>
                      <a:pt x="122" y="327"/>
                    </a:cubicBezTo>
                    <a:cubicBezTo>
                      <a:pt x="123" y="332"/>
                      <a:pt x="123" y="332"/>
                      <a:pt x="123" y="332"/>
                    </a:cubicBezTo>
                    <a:cubicBezTo>
                      <a:pt x="125" y="334"/>
                      <a:pt x="125" y="336"/>
                      <a:pt x="125" y="338"/>
                    </a:cubicBezTo>
                    <a:cubicBezTo>
                      <a:pt x="126" y="338"/>
                      <a:pt x="127" y="339"/>
                      <a:pt x="127" y="340"/>
                    </a:cubicBezTo>
                    <a:cubicBezTo>
                      <a:pt x="128" y="341"/>
                      <a:pt x="129" y="342"/>
                      <a:pt x="130" y="344"/>
                    </a:cubicBezTo>
                    <a:cubicBezTo>
                      <a:pt x="141" y="353"/>
                      <a:pt x="141" y="353"/>
                      <a:pt x="141" y="353"/>
                    </a:cubicBezTo>
                    <a:cubicBezTo>
                      <a:pt x="143" y="353"/>
                      <a:pt x="144" y="354"/>
                      <a:pt x="145" y="355"/>
                    </a:cubicBezTo>
                    <a:cubicBezTo>
                      <a:pt x="145" y="355"/>
                      <a:pt x="148" y="355"/>
                      <a:pt x="148" y="355"/>
                    </a:cubicBezTo>
                    <a:cubicBezTo>
                      <a:pt x="150" y="355"/>
                      <a:pt x="151" y="356"/>
                      <a:pt x="153" y="356"/>
                    </a:cubicBezTo>
                    <a:cubicBezTo>
                      <a:pt x="154" y="356"/>
                      <a:pt x="155" y="356"/>
                      <a:pt x="156" y="356"/>
                    </a:cubicBezTo>
                    <a:cubicBezTo>
                      <a:pt x="156" y="355"/>
                      <a:pt x="155" y="354"/>
                      <a:pt x="156" y="354"/>
                    </a:cubicBezTo>
                    <a:cubicBezTo>
                      <a:pt x="156" y="354"/>
                      <a:pt x="154" y="352"/>
                      <a:pt x="154" y="352"/>
                    </a:cubicBezTo>
                    <a:cubicBezTo>
                      <a:pt x="153" y="351"/>
                      <a:pt x="152" y="350"/>
                      <a:pt x="152" y="349"/>
                    </a:cubicBezTo>
                    <a:cubicBezTo>
                      <a:pt x="151" y="348"/>
                      <a:pt x="150" y="348"/>
                      <a:pt x="149" y="347"/>
                    </a:cubicBezTo>
                    <a:cubicBezTo>
                      <a:pt x="147" y="346"/>
                      <a:pt x="147" y="344"/>
                      <a:pt x="147" y="342"/>
                    </a:cubicBezTo>
                    <a:cubicBezTo>
                      <a:pt x="145" y="341"/>
                      <a:pt x="145" y="340"/>
                      <a:pt x="145" y="338"/>
                    </a:cubicBezTo>
                    <a:cubicBezTo>
                      <a:pt x="144" y="338"/>
                      <a:pt x="144" y="337"/>
                      <a:pt x="144" y="337"/>
                    </a:cubicBezTo>
                    <a:cubicBezTo>
                      <a:pt x="142" y="334"/>
                      <a:pt x="142" y="334"/>
                      <a:pt x="142" y="334"/>
                    </a:cubicBezTo>
                    <a:cubicBezTo>
                      <a:pt x="142" y="334"/>
                      <a:pt x="142" y="334"/>
                      <a:pt x="142" y="334"/>
                    </a:cubicBezTo>
                    <a:cubicBezTo>
                      <a:pt x="142" y="330"/>
                      <a:pt x="142" y="330"/>
                      <a:pt x="142" y="330"/>
                    </a:cubicBezTo>
                    <a:cubicBezTo>
                      <a:pt x="142" y="326"/>
                      <a:pt x="142" y="326"/>
                      <a:pt x="142" y="326"/>
                    </a:cubicBezTo>
                    <a:cubicBezTo>
                      <a:pt x="142" y="326"/>
                      <a:pt x="142" y="326"/>
                      <a:pt x="142" y="326"/>
                    </a:cubicBezTo>
                    <a:cubicBezTo>
                      <a:pt x="143" y="323"/>
                      <a:pt x="142" y="321"/>
                      <a:pt x="142" y="318"/>
                    </a:cubicBezTo>
                    <a:cubicBezTo>
                      <a:pt x="142" y="314"/>
                      <a:pt x="142" y="309"/>
                      <a:pt x="145" y="305"/>
                    </a:cubicBezTo>
                    <a:cubicBezTo>
                      <a:pt x="145" y="305"/>
                      <a:pt x="146" y="304"/>
                      <a:pt x="146" y="304"/>
                    </a:cubicBezTo>
                    <a:cubicBezTo>
                      <a:pt x="146" y="302"/>
                      <a:pt x="146" y="299"/>
                      <a:pt x="148" y="297"/>
                    </a:cubicBezTo>
                    <a:cubicBezTo>
                      <a:pt x="147" y="295"/>
                      <a:pt x="148" y="292"/>
                      <a:pt x="150" y="291"/>
                    </a:cubicBezTo>
                    <a:cubicBezTo>
                      <a:pt x="150" y="289"/>
                      <a:pt x="150" y="288"/>
                      <a:pt x="150" y="286"/>
                    </a:cubicBezTo>
                    <a:cubicBezTo>
                      <a:pt x="152" y="285"/>
                      <a:pt x="153" y="282"/>
                      <a:pt x="153" y="278"/>
                    </a:cubicBezTo>
                    <a:cubicBezTo>
                      <a:pt x="153" y="278"/>
                      <a:pt x="153" y="277"/>
                      <a:pt x="153" y="276"/>
                    </a:cubicBezTo>
                    <a:cubicBezTo>
                      <a:pt x="154" y="275"/>
                      <a:pt x="154" y="274"/>
                      <a:pt x="154" y="273"/>
                    </a:cubicBezTo>
                    <a:cubicBezTo>
                      <a:pt x="155" y="273"/>
                      <a:pt x="155" y="272"/>
                      <a:pt x="155" y="272"/>
                    </a:cubicBezTo>
                    <a:cubicBezTo>
                      <a:pt x="155" y="268"/>
                      <a:pt x="155" y="268"/>
                      <a:pt x="155" y="268"/>
                    </a:cubicBezTo>
                    <a:cubicBezTo>
                      <a:pt x="157" y="266"/>
                      <a:pt x="157" y="266"/>
                      <a:pt x="157" y="266"/>
                    </a:cubicBezTo>
                    <a:cubicBezTo>
                      <a:pt x="158" y="263"/>
                      <a:pt x="158" y="263"/>
                      <a:pt x="158" y="263"/>
                    </a:cubicBezTo>
                    <a:cubicBezTo>
                      <a:pt x="159" y="263"/>
                      <a:pt x="159" y="262"/>
                      <a:pt x="159" y="261"/>
                    </a:cubicBezTo>
                    <a:cubicBezTo>
                      <a:pt x="160" y="260"/>
                      <a:pt x="161" y="257"/>
                      <a:pt x="161" y="255"/>
                    </a:cubicBezTo>
                    <a:cubicBezTo>
                      <a:pt x="161" y="254"/>
                      <a:pt x="162" y="254"/>
                      <a:pt x="162" y="254"/>
                    </a:cubicBezTo>
                    <a:cubicBezTo>
                      <a:pt x="164" y="253"/>
                      <a:pt x="165" y="251"/>
                      <a:pt x="165" y="248"/>
                    </a:cubicBezTo>
                    <a:cubicBezTo>
                      <a:pt x="165" y="248"/>
                      <a:pt x="165" y="248"/>
                      <a:pt x="165" y="247"/>
                    </a:cubicBezTo>
                    <a:cubicBezTo>
                      <a:pt x="166" y="247"/>
                      <a:pt x="166" y="246"/>
                      <a:pt x="166" y="245"/>
                    </a:cubicBezTo>
                    <a:cubicBezTo>
                      <a:pt x="166" y="245"/>
                      <a:pt x="166" y="245"/>
                      <a:pt x="166" y="244"/>
                    </a:cubicBezTo>
                    <a:cubicBezTo>
                      <a:pt x="166" y="244"/>
                      <a:pt x="167" y="244"/>
                      <a:pt x="167" y="244"/>
                    </a:cubicBezTo>
                    <a:cubicBezTo>
                      <a:pt x="167" y="243"/>
                      <a:pt x="167" y="243"/>
                      <a:pt x="167" y="243"/>
                    </a:cubicBezTo>
                    <a:cubicBezTo>
                      <a:pt x="167" y="243"/>
                      <a:pt x="167" y="242"/>
                      <a:pt x="167" y="242"/>
                    </a:cubicBezTo>
                    <a:cubicBezTo>
                      <a:pt x="168" y="241"/>
                      <a:pt x="168" y="240"/>
                      <a:pt x="168" y="239"/>
                    </a:cubicBezTo>
                    <a:cubicBezTo>
                      <a:pt x="168" y="239"/>
                      <a:pt x="168" y="239"/>
                      <a:pt x="169" y="239"/>
                    </a:cubicBezTo>
                    <a:cubicBezTo>
                      <a:pt x="169" y="238"/>
                      <a:pt x="170" y="238"/>
                      <a:pt x="170" y="237"/>
                    </a:cubicBezTo>
                    <a:cubicBezTo>
                      <a:pt x="169" y="236"/>
                      <a:pt x="170" y="235"/>
                      <a:pt x="170" y="234"/>
                    </a:cubicBezTo>
                    <a:cubicBezTo>
                      <a:pt x="171" y="233"/>
                      <a:pt x="171" y="233"/>
                      <a:pt x="171" y="233"/>
                    </a:cubicBezTo>
                    <a:cubicBezTo>
                      <a:pt x="171" y="233"/>
                      <a:pt x="171" y="233"/>
                      <a:pt x="172" y="232"/>
                    </a:cubicBezTo>
                    <a:cubicBezTo>
                      <a:pt x="172" y="232"/>
                      <a:pt x="172" y="232"/>
                      <a:pt x="172" y="232"/>
                    </a:cubicBezTo>
                    <a:cubicBezTo>
                      <a:pt x="174" y="230"/>
                      <a:pt x="175" y="228"/>
                      <a:pt x="175" y="226"/>
                    </a:cubicBezTo>
                    <a:cubicBezTo>
                      <a:pt x="175" y="225"/>
                      <a:pt x="175" y="225"/>
                      <a:pt x="175" y="225"/>
                    </a:cubicBezTo>
                    <a:cubicBezTo>
                      <a:pt x="176" y="225"/>
                      <a:pt x="176" y="224"/>
                      <a:pt x="176" y="223"/>
                    </a:cubicBezTo>
                    <a:cubicBezTo>
                      <a:pt x="176" y="223"/>
                      <a:pt x="177" y="222"/>
                      <a:pt x="177" y="222"/>
                    </a:cubicBezTo>
                    <a:cubicBezTo>
                      <a:pt x="177" y="222"/>
                      <a:pt x="177" y="222"/>
                      <a:pt x="177" y="222"/>
                    </a:cubicBezTo>
                    <a:cubicBezTo>
                      <a:pt x="178" y="221"/>
                      <a:pt x="178" y="221"/>
                      <a:pt x="178" y="220"/>
                    </a:cubicBezTo>
                    <a:cubicBezTo>
                      <a:pt x="178" y="220"/>
                      <a:pt x="178" y="220"/>
                      <a:pt x="178" y="220"/>
                    </a:cubicBezTo>
                    <a:cubicBezTo>
                      <a:pt x="178" y="219"/>
                      <a:pt x="178" y="219"/>
                      <a:pt x="178" y="219"/>
                    </a:cubicBezTo>
                    <a:cubicBezTo>
                      <a:pt x="179" y="218"/>
                      <a:pt x="179" y="218"/>
                      <a:pt x="179" y="218"/>
                    </a:cubicBezTo>
                    <a:cubicBezTo>
                      <a:pt x="179" y="218"/>
                      <a:pt x="179" y="217"/>
                      <a:pt x="180" y="217"/>
                    </a:cubicBezTo>
                    <a:cubicBezTo>
                      <a:pt x="180" y="216"/>
                      <a:pt x="180" y="216"/>
                      <a:pt x="180" y="216"/>
                    </a:cubicBezTo>
                    <a:cubicBezTo>
                      <a:pt x="180" y="215"/>
                      <a:pt x="180" y="215"/>
                      <a:pt x="180" y="215"/>
                    </a:cubicBezTo>
                    <a:cubicBezTo>
                      <a:pt x="180" y="214"/>
                      <a:pt x="180" y="214"/>
                      <a:pt x="181" y="213"/>
                    </a:cubicBezTo>
                    <a:cubicBezTo>
                      <a:pt x="181" y="213"/>
                      <a:pt x="182" y="212"/>
                      <a:pt x="182" y="211"/>
                    </a:cubicBezTo>
                    <a:cubicBezTo>
                      <a:pt x="183" y="211"/>
                      <a:pt x="183" y="211"/>
                      <a:pt x="183" y="210"/>
                    </a:cubicBezTo>
                    <a:cubicBezTo>
                      <a:pt x="183" y="209"/>
                      <a:pt x="183" y="208"/>
                      <a:pt x="183" y="207"/>
                    </a:cubicBezTo>
                    <a:cubicBezTo>
                      <a:pt x="183" y="207"/>
                      <a:pt x="184" y="206"/>
                      <a:pt x="184" y="206"/>
                    </a:cubicBezTo>
                    <a:cubicBezTo>
                      <a:pt x="184" y="206"/>
                      <a:pt x="185" y="205"/>
                      <a:pt x="185" y="205"/>
                    </a:cubicBezTo>
                    <a:cubicBezTo>
                      <a:pt x="185" y="204"/>
                      <a:pt x="185" y="204"/>
                      <a:pt x="185" y="203"/>
                    </a:cubicBezTo>
                    <a:cubicBezTo>
                      <a:pt x="185" y="202"/>
                      <a:pt x="185" y="202"/>
                      <a:pt x="186" y="201"/>
                    </a:cubicBezTo>
                    <a:cubicBezTo>
                      <a:pt x="186" y="201"/>
                      <a:pt x="187" y="200"/>
                      <a:pt x="187" y="200"/>
                    </a:cubicBezTo>
                    <a:cubicBezTo>
                      <a:pt x="188" y="199"/>
                      <a:pt x="188" y="199"/>
                      <a:pt x="188" y="198"/>
                    </a:cubicBezTo>
                    <a:cubicBezTo>
                      <a:pt x="189" y="196"/>
                      <a:pt x="189" y="196"/>
                      <a:pt x="189" y="196"/>
                    </a:cubicBezTo>
                    <a:cubicBezTo>
                      <a:pt x="189" y="196"/>
                      <a:pt x="189" y="196"/>
                      <a:pt x="189" y="196"/>
                    </a:cubicBezTo>
                    <a:cubicBezTo>
                      <a:pt x="191" y="195"/>
                      <a:pt x="192" y="193"/>
                      <a:pt x="192" y="190"/>
                    </a:cubicBezTo>
                    <a:cubicBezTo>
                      <a:pt x="192" y="189"/>
                      <a:pt x="192" y="189"/>
                      <a:pt x="192" y="189"/>
                    </a:cubicBezTo>
                    <a:cubicBezTo>
                      <a:pt x="195" y="188"/>
                      <a:pt x="196" y="186"/>
                      <a:pt x="196" y="183"/>
                    </a:cubicBezTo>
                    <a:cubicBezTo>
                      <a:pt x="196" y="183"/>
                      <a:pt x="196" y="182"/>
                      <a:pt x="196" y="182"/>
                    </a:cubicBezTo>
                    <a:cubicBezTo>
                      <a:pt x="196" y="182"/>
                      <a:pt x="197" y="181"/>
                      <a:pt x="197" y="180"/>
                    </a:cubicBezTo>
                    <a:cubicBezTo>
                      <a:pt x="197" y="180"/>
                      <a:pt x="197" y="180"/>
                      <a:pt x="197" y="179"/>
                    </a:cubicBezTo>
                    <a:cubicBezTo>
                      <a:pt x="197" y="179"/>
                      <a:pt x="197" y="179"/>
                      <a:pt x="198" y="179"/>
                    </a:cubicBezTo>
                    <a:cubicBezTo>
                      <a:pt x="199" y="178"/>
                      <a:pt x="200" y="176"/>
                      <a:pt x="201" y="174"/>
                    </a:cubicBezTo>
                    <a:cubicBezTo>
                      <a:pt x="201" y="174"/>
                      <a:pt x="201" y="174"/>
                      <a:pt x="201" y="174"/>
                    </a:cubicBezTo>
                    <a:cubicBezTo>
                      <a:pt x="202" y="173"/>
                      <a:pt x="202" y="173"/>
                      <a:pt x="202" y="172"/>
                    </a:cubicBezTo>
                    <a:cubicBezTo>
                      <a:pt x="202" y="172"/>
                      <a:pt x="202" y="172"/>
                      <a:pt x="202" y="172"/>
                    </a:cubicBezTo>
                    <a:cubicBezTo>
                      <a:pt x="202" y="171"/>
                      <a:pt x="202" y="171"/>
                      <a:pt x="203" y="171"/>
                    </a:cubicBezTo>
                    <a:cubicBezTo>
                      <a:pt x="203" y="170"/>
                      <a:pt x="203" y="170"/>
                      <a:pt x="203" y="170"/>
                    </a:cubicBezTo>
                    <a:cubicBezTo>
                      <a:pt x="204" y="170"/>
                      <a:pt x="204" y="169"/>
                      <a:pt x="204" y="169"/>
                    </a:cubicBezTo>
                    <a:cubicBezTo>
                      <a:pt x="204" y="169"/>
                      <a:pt x="204" y="169"/>
                      <a:pt x="204" y="169"/>
                    </a:cubicBezTo>
                    <a:cubicBezTo>
                      <a:pt x="205" y="168"/>
                      <a:pt x="205" y="167"/>
                      <a:pt x="205" y="166"/>
                    </a:cubicBezTo>
                    <a:cubicBezTo>
                      <a:pt x="205" y="166"/>
                      <a:pt x="205" y="166"/>
                      <a:pt x="205" y="166"/>
                    </a:cubicBezTo>
                    <a:cubicBezTo>
                      <a:pt x="206" y="165"/>
                      <a:pt x="206" y="165"/>
                      <a:pt x="206" y="165"/>
                    </a:cubicBezTo>
                    <a:cubicBezTo>
                      <a:pt x="207" y="165"/>
                      <a:pt x="207" y="164"/>
                      <a:pt x="207" y="163"/>
                    </a:cubicBezTo>
                    <a:cubicBezTo>
                      <a:pt x="207" y="163"/>
                      <a:pt x="207" y="162"/>
                      <a:pt x="207" y="162"/>
                    </a:cubicBezTo>
                    <a:cubicBezTo>
                      <a:pt x="208" y="160"/>
                      <a:pt x="212" y="151"/>
                      <a:pt x="215" y="150"/>
                    </a:cubicBezTo>
                    <a:cubicBezTo>
                      <a:pt x="214" y="150"/>
                      <a:pt x="215" y="149"/>
                      <a:pt x="215" y="148"/>
                    </a:cubicBezTo>
                    <a:cubicBezTo>
                      <a:pt x="215" y="149"/>
                      <a:pt x="218" y="146"/>
                      <a:pt x="218" y="146"/>
                    </a:cubicBezTo>
                    <a:cubicBezTo>
                      <a:pt x="220" y="144"/>
                      <a:pt x="220" y="142"/>
                      <a:pt x="221" y="140"/>
                    </a:cubicBezTo>
                    <a:cubicBezTo>
                      <a:pt x="224" y="137"/>
                      <a:pt x="227" y="133"/>
                      <a:pt x="229" y="129"/>
                    </a:cubicBezTo>
                    <a:cubicBezTo>
                      <a:pt x="229" y="129"/>
                      <a:pt x="229" y="128"/>
                      <a:pt x="229" y="128"/>
                    </a:cubicBezTo>
                    <a:cubicBezTo>
                      <a:pt x="229" y="128"/>
                      <a:pt x="229" y="128"/>
                      <a:pt x="229" y="128"/>
                    </a:cubicBezTo>
                    <a:cubicBezTo>
                      <a:pt x="230" y="127"/>
                      <a:pt x="230" y="127"/>
                      <a:pt x="230" y="126"/>
                    </a:cubicBezTo>
                    <a:cubicBezTo>
                      <a:pt x="230" y="125"/>
                      <a:pt x="230" y="125"/>
                      <a:pt x="231" y="124"/>
                    </a:cubicBezTo>
                    <a:cubicBezTo>
                      <a:pt x="231" y="124"/>
                      <a:pt x="231" y="124"/>
                      <a:pt x="231" y="124"/>
                    </a:cubicBezTo>
                    <a:cubicBezTo>
                      <a:pt x="231" y="124"/>
                      <a:pt x="232" y="123"/>
                      <a:pt x="232" y="123"/>
                    </a:cubicBezTo>
                    <a:cubicBezTo>
                      <a:pt x="232" y="123"/>
                      <a:pt x="232" y="122"/>
                      <a:pt x="232" y="122"/>
                    </a:cubicBezTo>
                    <a:cubicBezTo>
                      <a:pt x="233" y="122"/>
                      <a:pt x="233" y="122"/>
                      <a:pt x="233" y="122"/>
                    </a:cubicBezTo>
                    <a:cubicBezTo>
                      <a:pt x="233" y="122"/>
                      <a:pt x="233" y="122"/>
                      <a:pt x="233" y="122"/>
                    </a:cubicBezTo>
                    <a:cubicBezTo>
                      <a:pt x="233" y="122"/>
                      <a:pt x="233" y="121"/>
                      <a:pt x="234" y="120"/>
                    </a:cubicBezTo>
                    <a:cubicBezTo>
                      <a:pt x="234" y="120"/>
                      <a:pt x="234" y="119"/>
                      <a:pt x="234" y="119"/>
                    </a:cubicBezTo>
                    <a:cubicBezTo>
                      <a:pt x="234" y="118"/>
                      <a:pt x="234" y="118"/>
                      <a:pt x="235" y="117"/>
                    </a:cubicBezTo>
                    <a:cubicBezTo>
                      <a:pt x="235" y="117"/>
                      <a:pt x="235" y="117"/>
                      <a:pt x="235" y="117"/>
                    </a:cubicBezTo>
                    <a:cubicBezTo>
                      <a:pt x="236" y="115"/>
                      <a:pt x="238" y="113"/>
                      <a:pt x="240" y="111"/>
                    </a:cubicBezTo>
                    <a:cubicBezTo>
                      <a:pt x="242" y="109"/>
                      <a:pt x="243" y="106"/>
                      <a:pt x="245" y="104"/>
                    </a:cubicBezTo>
                    <a:cubicBezTo>
                      <a:pt x="249" y="101"/>
                      <a:pt x="252" y="98"/>
                      <a:pt x="254" y="94"/>
                    </a:cubicBezTo>
                    <a:cubicBezTo>
                      <a:pt x="255" y="92"/>
                      <a:pt x="255" y="90"/>
                      <a:pt x="256" y="88"/>
                    </a:cubicBezTo>
                    <a:cubicBezTo>
                      <a:pt x="257" y="86"/>
                      <a:pt x="259" y="84"/>
                      <a:pt x="260" y="82"/>
                    </a:cubicBezTo>
                    <a:cubicBezTo>
                      <a:pt x="260" y="83"/>
                      <a:pt x="261" y="84"/>
                      <a:pt x="260" y="84"/>
                    </a:cubicBezTo>
                    <a:cubicBezTo>
                      <a:pt x="264" y="77"/>
                      <a:pt x="268" y="69"/>
                      <a:pt x="275" y="63"/>
                    </a:cubicBezTo>
                    <a:cubicBezTo>
                      <a:pt x="278" y="60"/>
                      <a:pt x="280" y="57"/>
                      <a:pt x="283" y="54"/>
                    </a:cubicBezTo>
                    <a:cubicBezTo>
                      <a:pt x="285" y="51"/>
                      <a:pt x="286" y="47"/>
                      <a:pt x="289" y="48"/>
                    </a:cubicBezTo>
                    <a:cubicBezTo>
                      <a:pt x="289" y="47"/>
                      <a:pt x="289" y="46"/>
                      <a:pt x="288" y="46"/>
                    </a:cubicBezTo>
                    <a:cubicBezTo>
                      <a:pt x="289" y="46"/>
                      <a:pt x="291" y="46"/>
                      <a:pt x="292" y="46"/>
                    </a:cubicBezTo>
                    <a:cubicBezTo>
                      <a:pt x="292" y="45"/>
                      <a:pt x="291" y="44"/>
                      <a:pt x="291" y="44"/>
                    </a:cubicBezTo>
                    <a:cubicBezTo>
                      <a:pt x="293" y="44"/>
                      <a:pt x="291" y="41"/>
                      <a:pt x="294" y="42"/>
                    </a:cubicBezTo>
                    <a:cubicBezTo>
                      <a:pt x="294" y="41"/>
                      <a:pt x="293" y="40"/>
                      <a:pt x="293" y="40"/>
                    </a:cubicBezTo>
                    <a:cubicBezTo>
                      <a:pt x="293" y="39"/>
                      <a:pt x="295" y="38"/>
                      <a:pt x="295" y="37"/>
                    </a:cubicBezTo>
                    <a:cubicBezTo>
                      <a:pt x="296" y="35"/>
                      <a:pt x="295" y="33"/>
                      <a:pt x="297" y="31"/>
                    </a:cubicBezTo>
                    <a:cubicBezTo>
                      <a:pt x="299" y="29"/>
                      <a:pt x="302" y="28"/>
                      <a:pt x="303" y="26"/>
                    </a:cubicBezTo>
                    <a:cubicBezTo>
                      <a:pt x="305" y="23"/>
                      <a:pt x="306" y="21"/>
                      <a:pt x="309" y="19"/>
                    </a:cubicBezTo>
                    <a:cubicBezTo>
                      <a:pt x="311" y="17"/>
                      <a:pt x="313" y="15"/>
                      <a:pt x="315" y="12"/>
                    </a:cubicBezTo>
                    <a:cubicBezTo>
                      <a:pt x="315" y="12"/>
                      <a:pt x="315" y="12"/>
                      <a:pt x="315" y="13"/>
                    </a:cubicBezTo>
                    <a:cubicBezTo>
                      <a:pt x="321" y="13"/>
                      <a:pt x="313" y="4"/>
                      <a:pt x="311" y="3"/>
                    </a:cubicBezTo>
                    <a:close/>
                    <a:moveTo>
                      <a:pt x="118" y="244"/>
                    </a:moveTo>
                    <a:cubicBezTo>
                      <a:pt x="117" y="244"/>
                      <a:pt x="117" y="245"/>
                      <a:pt x="116" y="245"/>
                    </a:cubicBezTo>
                    <a:cubicBezTo>
                      <a:pt x="115" y="246"/>
                      <a:pt x="115" y="247"/>
                      <a:pt x="114" y="247"/>
                    </a:cubicBezTo>
                    <a:cubicBezTo>
                      <a:pt x="113" y="248"/>
                      <a:pt x="113" y="248"/>
                      <a:pt x="112" y="249"/>
                    </a:cubicBezTo>
                    <a:cubicBezTo>
                      <a:pt x="112" y="250"/>
                      <a:pt x="111" y="251"/>
                      <a:pt x="111" y="251"/>
                    </a:cubicBezTo>
                    <a:cubicBezTo>
                      <a:pt x="110" y="252"/>
                      <a:pt x="110" y="253"/>
                      <a:pt x="109" y="253"/>
                    </a:cubicBezTo>
                    <a:cubicBezTo>
                      <a:pt x="109" y="254"/>
                      <a:pt x="109" y="255"/>
                      <a:pt x="108" y="256"/>
                    </a:cubicBezTo>
                    <a:cubicBezTo>
                      <a:pt x="107" y="257"/>
                      <a:pt x="106" y="257"/>
                      <a:pt x="105" y="257"/>
                    </a:cubicBezTo>
                    <a:cubicBezTo>
                      <a:pt x="105" y="258"/>
                      <a:pt x="104" y="258"/>
                      <a:pt x="103" y="259"/>
                    </a:cubicBezTo>
                    <a:cubicBezTo>
                      <a:pt x="103" y="259"/>
                      <a:pt x="102" y="260"/>
                      <a:pt x="101" y="261"/>
                    </a:cubicBezTo>
                    <a:cubicBezTo>
                      <a:pt x="101" y="261"/>
                      <a:pt x="100" y="262"/>
                      <a:pt x="99" y="262"/>
                    </a:cubicBezTo>
                    <a:cubicBezTo>
                      <a:pt x="99" y="263"/>
                      <a:pt x="98" y="264"/>
                      <a:pt x="97" y="264"/>
                    </a:cubicBezTo>
                    <a:cubicBezTo>
                      <a:pt x="97" y="265"/>
                      <a:pt x="96" y="265"/>
                      <a:pt x="95" y="266"/>
                    </a:cubicBezTo>
                    <a:cubicBezTo>
                      <a:pt x="95" y="266"/>
                      <a:pt x="95" y="267"/>
                      <a:pt x="94" y="268"/>
                    </a:cubicBezTo>
                    <a:cubicBezTo>
                      <a:pt x="94" y="269"/>
                      <a:pt x="94" y="270"/>
                      <a:pt x="93" y="271"/>
                    </a:cubicBezTo>
                    <a:cubicBezTo>
                      <a:pt x="92" y="271"/>
                      <a:pt x="91" y="272"/>
                      <a:pt x="91" y="272"/>
                    </a:cubicBezTo>
                    <a:cubicBezTo>
                      <a:pt x="90" y="273"/>
                      <a:pt x="89" y="273"/>
                      <a:pt x="89" y="274"/>
                    </a:cubicBezTo>
                    <a:cubicBezTo>
                      <a:pt x="88" y="275"/>
                      <a:pt x="88" y="275"/>
                      <a:pt x="87" y="276"/>
                    </a:cubicBezTo>
                    <a:cubicBezTo>
                      <a:pt x="86" y="277"/>
                      <a:pt x="86" y="277"/>
                      <a:pt x="85" y="278"/>
                    </a:cubicBezTo>
                    <a:cubicBezTo>
                      <a:pt x="84" y="279"/>
                      <a:pt x="83" y="279"/>
                      <a:pt x="82" y="279"/>
                    </a:cubicBezTo>
                    <a:cubicBezTo>
                      <a:pt x="81" y="279"/>
                      <a:pt x="81" y="280"/>
                      <a:pt x="80" y="280"/>
                    </a:cubicBezTo>
                    <a:cubicBezTo>
                      <a:pt x="80" y="281"/>
                      <a:pt x="79" y="281"/>
                      <a:pt x="79" y="282"/>
                    </a:cubicBezTo>
                    <a:cubicBezTo>
                      <a:pt x="78" y="283"/>
                      <a:pt x="77" y="283"/>
                      <a:pt x="77" y="284"/>
                    </a:cubicBezTo>
                    <a:cubicBezTo>
                      <a:pt x="76" y="285"/>
                      <a:pt x="76" y="285"/>
                      <a:pt x="75" y="286"/>
                    </a:cubicBezTo>
                    <a:cubicBezTo>
                      <a:pt x="75" y="287"/>
                      <a:pt x="74" y="288"/>
                      <a:pt x="73" y="288"/>
                    </a:cubicBezTo>
                    <a:cubicBezTo>
                      <a:pt x="73" y="289"/>
                      <a:pt x="72" y="289"/>
                      <a:pt x="71" y="290"/>
                    </a:cubicBezTo>
                    <a:cubicBezTo>
                      <a:pt x="70" y="290"/>
                      <a:pt x="69" y="290"/>
                      <a:pt x="68" y="291"/>
                    </a:cubicBezTo>
                    <a:cubicBezTo>
                      <a:pt x="68" y="291"/>
                      <a:pt x="67" y="292"/>
                      <a:pt x="67" y="293"/>
                    </a:cubicBezTo>
                    <a:cubicBezTo>
                      <a:pt x="66" y="293"/>
                      <a:pt x="65" y="294"/>
                      <a:pt x="65" y="295"/>
                    </a:cubicBezTo>
                    <a:cubicBezTo>
                      <a:pt x="64" y="295"/>
                      <a:pt x="63" y="296"/>
                      <a:pt x="62" y="296"/>
                    </a:cubicBezTo>
                    <a:cubicBezTo>
                      <a:pt x="62" y="297"/>
                      <a:pt x="61" y="297"/>
                      <a:pt x="60" y="298"/>
                    </a:cubicBezTo>
                    <a:cubicBezTo>
                      <a:pt x="60" y="298"/>
                      <a:pt x="59" y="299"/>
                      <a:pt x="59" y="300"/>
                    </a:cubicBezTo>
                    <a:cubicBezTo>
                      <a:pt x="58" y="300"/>
                      <a:pt x="58" y="301"/>
                      <a:pt x="57" y="302"/>
                    </a:cubicBezTo>
                    <a:cubicBezTo>
                      <a:pt x="57" y="302"/>
                      <a:pt x="56" y="303"/>
                      <a:pt x="55" y="303"/>
                    </a:cubicBezTo>
                    <a:cubicBezTo>
                      <a:pt x="55" y="304"/>
                      <a:pt x="54" y="305"/>
                      <a:pt x="53" y="305"/>
                    </a:cubicBezTo>
                    <a:cubicBezTo>
                      <a:pt x="52" y="306"/>
                      <a:pt x="51" y="307"/>
                      <a:pt x="50" y="307"/>
                    </a:cubicBezTo>
                    <a:cubicBezTo>
                      <a:pt x="50" y="307"/>
                      <a:pt x="49" y="308"/>
                      <a:pt x="48" y="308"/>
                    </a:cubicBezTo>
                    <a:cubicBezTo>
                      <a:pt x="48" y="309"/>
                      <a:pt x="47" y="309"/>
                      <a:pt x="46" y="310"/>
                    </a:cubicBezTo>
                    <a:cubicBezTo>
                      <a:pt x="45" y="310"/>
                      <a:pt x="44" y="310"/>
                      <a:pt x="44" y="311"/>
                    </a:cubicBezTo>
                    <a:cubicBezTo>
                      <a:pt x="43" y="311"/>
                      <a:pt x="42" y="312"/>
                      <a:pt x="42" y="312"/>
                    </a:cubicBezTo>
                    <a:cubicBezTo>
                      <a:pt x="41" y="313"/>
                      <a:pt x="40" y="314"/>
                      <a:pt x="39" y="314"/>
                    </a:cubicBezTo>
                    <a:cubicBezTo>
                      <a:pt x="39" y="315"/>
                      <a:pt x="38" y="315"/>
                      <a:pt x="38" y="315"/>
                    </a:cubicBezTo>
                    <a:cubicBezTo>
                      <a:pt x="37" y="316"/>
                      <a:pt x="36" y="317"/>
                      <a:pt x="35" y="317"/>
                    </a:cubicBezTo>
                    <a:cubicBezTo>
                      <a:pt x="34" y="317"/>
                      <a:pt x="33" y="318"/>
                      <a:pt x="32" y="318"/>
                    </a:cubicBezTo>
                    <a:cubicBezTo>
                      <a:pt x="31" y="318"/>
                      <a:pt x="30" y="317"/>
                      <a:pt x="30" y="317"/>
                    </a:cubicBezTo>
                    <a:cubicBezTo>
                      <a:pt x="29" y="317"/>
                      <a:pt x="28" y="315"/>
                      <a:pt x="28" y="314"/>
                    </a:cubicBezTo>
                    <a:cubicBezTo>
                      <a:pt x="28" y="313"/>
                      <a:pt x="28" y="313"/>
                      <a:pt x="28" y="312"/>
                    </a:cubicBezTo>
                    <a:cubicBezTo>
                      <a:pt x="27" y="312"/>
                      <a:pt x="27" y="312"/>
                      <a:pt x="27" y="312"/>
                    </a:cubicBezTo>
                    <a:cubicBezTo>
                      <a:pt x="27" y="311"/>
                      <a:pt x="27" y="309"/>
                      <a:pt x="27" y="308"/>
                    </a:cubicBezTo>
                    <a:cubicBezTo>
                      <a:pt x="26" y="306"/>
                      <a:pt x="27" y="305"/>
                      <a:pt x="27" y="304"/>
                    </a:cubicBezTo>
                    <a:cubicBezTo>
                      <a:pt x="27" y="303"/>
                      <a:pt x="27" y="303"/>
                      <a:pt x="27" y="303"/>
                    </a:cubicBezTo>
                    <a:cubicBezTo>
                      <a:pt x="27" y="301"/>
                      <a:pt x="28" y="299"/>
                      <a:pt x="28" y="297"/>
                    </a:cubicBezTo>
                    <a:cubicBezTo>
                      <a:pt x="28" y="297"/>
                      <a:pt x="28" y="296"/>
                      <a:pt x="28" y="295"/>
                    </a:cubicBezTo>
                    <a:cubicBezTo>
                      <a:pt x="28" y="294"/>
                      <a:pt x="29" y="293"/>
                      <a:pt x="29" y="292"/>
                    </a:cubicBezTo>
                    <a:cubicBezTo>
                      <a:pt x="29" y="291"/>
                      <a:pt x="30" y="290"/>
                      <a:pt x="30" y="289"/>
                    </a:cubicBezTo>
                    <a:cubicBezTo>
                      <a:pt x="31" y="288"/>
                      <a:pt x="31" y="288"/>
                      <a:pt x="31" y="287"/>
                    </a:cubicBezTo>
                    <a:cubicBezTo>
                      <a:pt x="32" y="286"/>
                      <a:pt x="32" y="286"/>
                      <a:pt x="32" y="285"/>
                    </a:cubicBezTo>
                    <a:cubicBezTo>
                      <a:pt x="32" y="284"/>
                      <a:pt x="32" y="282"/>
                      <a:pt x="32" y="281"/>
                    </a:cubicBezTo>
                    <a:cubicBezTo>
                      <a:pt x="33" y="280"/>
                      <a:pt x="34" y="279"/>
                      <a:pt x="34" y="278"/>
                    </a:cubicBezTo>
                    <a:cubicBezTo>
                      <a:pt x="35" y="277"/>
                      <a:pt x="35" y="277"/>
                      <a:pt x="36" y="276"/>
                    </a:cubicBezTo>
                    <a:cubicBezTo>
                      <a:pt x="36" y="276"/>
                      <a:pt x="36" y="275"/>
                      <a:pt x="36" y="274"/>
                    </a:cubicBezTo>
                    <a:cubicBezTo>
                      <a:pt x="37" y="273"/>
                      <a:pt x="37" y="272"/>
                      <a:pt x="37" y="271"/>
                    </a:cubicBezTo>
                    <a:cubicBezTo>
                      <a:pt x="38" y="270"/>
                      <a:pt x="39" y="269"/>
                      <a:pt x="39" y="268"/>
                    </a:cubicBezTo>
                    <a:cubicBezTo>
                      <a:pt x="40" y="268"/>
                      <a:pt x="41" y="267"/>
                      <a:pt x="41" y="267"/>
                    </a:cubicBezTo>
                    <a:cubicBezTo>
                      <a:pt x="42" y="266"/>
                      <a:pt x="42" y="265"/>
                      <a:pt x="42" y="264"/>
                    </a:cubicBezTo>
                    <a:cubicBezTo>
                      <a:pt x="43" y="263"/>
                      <a:pt x="43" y="262"/>
                      <a:pt x="44" y="262"/>
                    </a:cubicBezTo>
                    <a:cubicBezTo>
                      <a:pt x="44" y="260"/>
                      <a:pt x="45" y="259"/>
                      <a:pt x="46" y="258"/>
                    </a:cubicBezTo>
                    <a:cubicBezTo>
                      <a:pt x="46" y="257"/>
                      <a:pt x="47" y="257"/>
                      <a:pt x="47" y="256"/>
                    </a:cubicBezTo>
                    <a:cubicBezTo>
                      <a:pt x="47" y="256"/>
                      <a:pt x="47" y="256"/>
                      <a:pt x="47" y="256"/>
                    </a:cubicBezTo>
                    <a:cubicBezTo>
                      <a:pt x="48" y="254"/>
                      <a:pt x="48" y="251"/>
                      <a:pt x="51" y="251"/>
                    </a:cubicBezTo>
                    <a:cubicBezTo>
                      <a:pt x="53" y="250"/>
                      <a:pt x="54" y="250"/>
                      <a:pt x="55" y="249"/>
                    </a:cubicBezTo>
                    <a:cubicBezTo>
                      <a:pt x="56" y="248"/>
                      <a:pt x="56" y="247"/>
                      <a:pt x="56" y="246"/>
                    </a:cubicBezTo>
                    <a:cubicBezTo>
                      <a:pt x="57" y="246"/>
                      <a:pt x="57" y="245"/>
                      <a:pt x="57" y="245"/>
                    </a:cubicBezTo>
                    <a:cubicBezTo>
                      <a:pt x="58" y="244"/>
                      <a:pt x="58" y="243"/>
                      <a:pt x="58" y="243"/>
                    </a:cubicBezTo>
                    <a:cubicBezTo>
                      <a:pt x="59" y="242"/>
                      <a:pt x="59" y="241"/>
                      <a:pt x="60" y="240"/>
                    </a:cubicBezTo>
                    <a:cubicBezTo>
                      <a:pt x="61" y="239"/>
                      <a:pt x="62" y="237"/>
                      <a:pt x="63" y="236"/>
                    </a:cubicBezTo>
                    <a:cubicBezTo>
                      <a:pt x="64" y="234"/>
                      <a:pt x="65" y="233"/>
                      <a:pt x="66" y="232"/>
                    </a:cubicBezTo>
                    <a:cubicBezTo>
                      <a:pt x="67" y="231"/>
                      <a:pt x="68" y="230"/>
                      <a:pt x="69" y="229"/>
                    </a:cubicBezTo>
                    <a:cubicBezTo>
                      <a:pt x="70" y="229"/>
                      <a:pt x="70" y="229"/>
                      <a:pt x="70" y="228"/>
                    </a:cubicBezTo>
                    <a:cubicBezTo>
                      <a:pt x="71" y="228"/>
                      <a:pt x="72" y="227"/>
                      <a:pt x="73" y="227"/>
                    </a:cubicBezTo>
                    <a:cubicBezTo>
                      <a:pt x="74" y="227"/>
                      <a:pt x="75" y="227"/>
                      <a:pt x="75" y="226"/>
                    </a:cubicBezTo>
                    <a:cubicBezTo>
                      <a:pt x="76" y="226"/>
                      <a:pt x="76" y="225"/>
                      <a:pt x="77" y="224"/>
                    </a:cubicBezTo>
                    <a:cubicBezTo>
                      <a:pt x="77" y="223"/>
                      <a:pt x="78" y="223"/>
                      <a:pt x="79" y="222"/>
                    </a:cubicBezTo>
                    <a:cubicBezTo>
                      <a:pt x="80" y="221"/>
                      <a:pt x="81" y="221"/>
                      <a:pt x="82" y="221"/>
                    </a:cubicBezTo>
                    <a:cubicBezTo>
                      <a:pt x="83" y="221"/>
                      <a:pt x="84" y="221"/>
                      <a:pt x="84" y="221"/>
                    </a:cubicBezTo>
                    <a:cubicBezTo>
                      <a:pt x="85" y="220"/>
                      <a:pt x="85" y="220"/>
                      <a:pt x="85" y="220"/>
                    </a:cubicBezTo>
                    <a:cubicBezTo>
                      <a:pt x="86" y="219"/>
                      <a:pt x="87" y="219"/>
                      <a:pt x="88" y="218"/>
                    </a:cubicBezTo>
                    <a:cubicBezTo>
                      <a:pt x="89" y="218"/>
                      <a:pt x="89" y="217"/>
                      <a:pt x="90" y="217"/>
                    </a:cubicBezTo>
                    <a:cubicBezTo>
                      <a:pt x="90" y="216"/>
                      <a:pt x="91" y="215"/>
                      <a:pt x="92" y="215"/>
                    </a:cubicBezTo>
                    <a:cubicBezTo>
                      <a:pt x="93" y="215"/>
                      <a:pt x="94" y="215"/>
                      <a:pt x="95" y="214"/>
                    </a:cubicBezTo>
                    <a:cubicBezTo>
                      <a:pt x="96" y="214"/>
                      <a:pt x="96" y="214"/>
                      <a:pt x="97" y="214"/>
                    </a:cubicBezTo>
                    <a:cubicBezTo>
                      <a:pt x="98" y="214"/>
                      <a:pt x="98" y="214"/>
                      <a:pt x="99" y="213"/>
                    </a:cubicBezTo>
                    <a:cubicBezTo>
                      <a:pt x="100" y="213"/>
                      <a:pt x="100" y="212"/>
                      <a:pt x="101" y="212"/>
                    </a:cubicBezTo>
                    <a:cubicBezTo>
                      <a:pt x="102" y="212"/>
                      <a:pt x="103" y="211"/>
                      <a:pt x="103" y="211"/>
                    </a:cubicBezTo>
                    <a:cubicBezTo>
                      <a:pt x="104" y="210"/>
                      <a:pt x="105" y="210"/>
                      <a:pt x="106" y="210"/>
                    </a:cubicBezTo>
                    <a:cubicBezTo>
                      <a:pt x="106" y="210"/>
                      <a:pt x="107" y="209"/>
                      <a:pt x="108" y="209"/>
                    </a:cubicBezTo>
                    <a:cubicBezTo>
                      <a:pt x="109" y="209"/>
                      <a:pt x="110" y="209"/>
                      <a:pt x="110" y="209"/>
                    </a:cubicBezTo>
                    <a:cubicBezTo>
                      <a:pt x="111" y="208"/>
                      <a:pt x="111" y="208"/>
                      <a:pt x="111" y="208"/>
                    </a:cubicBezTo>
                    <a:cubicBezTo>
                      <a:pt x="112" y="208"/>
                      <a:pt x="114" y="207"/>
                      <a:pt x="116" y="207"/>
                    </a:cubicBezTo>
                    <a:cubicBezTo>
                      <a:pt x="116" y="207"/>
                      <a:pt x="116" y="207"/>
                      <a:pt x="116" y="207"/>
                    </a:cubicBezTo>
                    <a:cubicBezTo>
                      <a:pt x="118" y="207"/>
                      <a:pt x="119" y="208"/>
                      <a:pt x="120" y="209"/>
                    </a:cubicBezTo>
                    <a:cubicBezTo>
                      <a:pt x="121" y="209"/>
                      <a:pt x="121" y="209"/>
                      <a:pt x="122" y="210"/>
                    </a:cubicBezTo>
                    <a:cubicBezTo>
                      <a:pt x="123" y="210"/>
                      <a:pt x="123" y="210"/>
                      <a:pt x="124" y="210"/>
                    </a:cubicBezTo>
                    <a:cubicBezTo>
                      <a:pt x="125" y="210"/>
                      <a:pt x="127" y="210"/>
                      <a:pt x="128" y="211"/>
                    </a:cubicBezTo>
                    <a:cubicBezTo>
                      <a:pt x="129" y="212"/>
                      <a:pt x="130" y="213"/>
                      <a:pt x="131" y="214"/>
                    </a:cubicBezTo>
                    <a:cubicBezTo>
                      <a:pt x="131" y="215"/>
                      <a:pt x="132" y="215"/>
                      <a:pt x="132" y="216"/>
                    </a:cubicBezTo>
                    <a:cubicBezTo>
                      <a:pt x="132" y="216"/>
                      <a:pt x="132" y="216"/>
                      <a:pt x="133" y="217"/>
                    </a:cubicBezTo>
                    <a:cubicBezTo>
                      <a:pt x="134" y="218"/>
                      <a:pt x="135" y="219"/>
                      <a:pt x="135" y="220"/>
                    </a:cubicBezTo>
                    <a:cubicBezTo>
                      <a:pt x="135" y="222"/>
                      <a:pt x="136" y="224"/>
                      <a:pt x="135" y="226"/>
                    </a:cubicBezTo>
                    <a:cubicBezTo>
                      <a:pt x="135" y="227"/>
                      <a:pt x="134" y="228"/>
                      <a:pt x="132" y="230"/>
                    </a:cubicBezTo>
                    <a:cubicBezTo>
                      <a:pt x="132" y="230"/>
                      <a:pt x="132" y="230"/>
                      <a:pt x="132" y="230"/>
                    </a:cubicBezTo>
                    <a:cubicBezTo>
                      <a:pt x="132" y="231"/>
                      <a:pt x="131" y="231"/>
                      <a:pt x="131" y="232"/>
                    </a:cubicBezTo>
                    <a:cubicBezTo>
                      <a:pt x="130" y="232"/>
                      <a:pt x="130" y="233"/>
                      <a:pt x="129" y="234"/>
                    </a:cubicBezTo>
                    <a:cubicBezTo>
                      <a:pt x="128" y="234"/>
                      <a:pt x="127" y="235"/>
                      <a:pt x="127" y="235"/>
                    </a:cubicBezTo>
                    <a:cubicBezTo>
                      <a:pt x="126" y="236"/>
                      <a:pt x="125" y="236"/>
                      <a:pt x="125" y="237"/>
                    </a:cubicBezTo>
                    <a:cubicBezTo>
                      <a:pt x="124" y="237"/>
                      <a:pt x="124" y="238"/>
                      <a:pt x="124" y="239"/>
                    </a:cubicBezTo>
                    <a:cubicBezTo>
                      <a:pt x="123" y="239"/>
                      <a:pt x="123" y="240"/>
                      <a:pt x="122" y="241"/>
                    </a:cubicBezTo>
                    <a:cubicBezTo>
                      <a:pt x="122" y="242"/>
                      <a:pt x="121" y="242"/>
                      <a:pt x="120" y="242"/>
                    </a:cubicBezTo>
                    <a:cubicBezTo>
                      <a:pt x="119" y="243"/>
                      <a:pt x="118" y="243"/>
                      <a:pt x="118" y="244"/>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90" name="Freeform 144"/>
              <p:cNvSpPr>
                <a:spLocks/>
              </p:cNvSpPr>
              <p:nvPr userDrawn="1"/>
            </p:nvSpPr>
            <p:spPr bwMode="auto">
              <a:xfrm>
                <a:off x="-3582988" y="4305300"/>
                <a:ext cx="657225" cy="339725"/>
              </a:xfrm>
              <a:custGeom>
                <a:avLst/>
                <a:gdLst/>
                <a:ahLst/>
                <a:cxnLst>
                  <a:cxn ang="0">
                    <a:pos x="295" y="39"/>
                  </a:cxn>
                  <a:cxn ang="0">
                    <a:pos x="268" y="61"/>
                  </a:cxn>
                  <a:cxn ang="0">
                    <a:pos x="251" y="74"/>
                  </a:cxn>
                  <a:cxn ang="0">
                    <a:pos x="220" y="102"/>
                  </a:cxn>
                  <a:cxn ang="0">
                    <a:pos x="190" y="127"/>
                  </a:cxn>
                  <a:cxn ang="0">
                    <a:pos x="171" y="140"/>
                  </a:cxn>
                  <a:cxn ang="0">
                    <a:pos x="152" y="143"/>
                  </a:cxn>
                  <a:cxn ang="0">
                    <a:pos x="157" y="119"/>
                  </a:cxn>
                  <a:cxn ang="0">
                    <a:pos x="162" y="107"/>
                  </a:cxn>
                  <a:cxn ang="0">
                    <a:pos x="173" y="87"/>
                  </a:cxn>
                  <a:cxn ang="0">
                    <a:pos x="184" y="66"/>
                  </a:cxn>
                  <a:cxn ang="0">
                    <a:pos x="196" y="42"/>
                  </a:cxn>
                  <a:cxn ang="0">
                    <a:pos x="208" y="26"/>
                  </a:cxn>
                  <a:cxn ang="0">
                    <a:pos x="216" y="9"/>
                  </a:cxn>
                  <a:cxn ang="0">
                    <a:pos x="198" y="3"/>
                  </a:cxn>
                  <a:cxn ang="0">
                    <a:pos x="185" y="9"/>
                  </a:cxn>
                  <a:cxn ang="0">
                    <a:pos x="173" y="22"/>
                  </a:cxn>
                  <a:cxn ang="0">
                    <a:pos x="161" y="34"/>
                  </a:cxn>
                  <a:cxn ang="0">
                    <a:pos x="142" y="49"/>
                  </a:cxn>
                  <a:cxn ang="0">
                    <a:pos x="125" y="63"/>
                  </a:cxn>
                  <a:cxn ang="0">
                    <a:pos x="102" y="82"/>
                  </a:cxn>
                  <a:cxn ang="0">
                    <a:pos x="86" y="96"/>
                  </a:cxn>
                  <a:cxn ang="0">
                    <a:pos x="71" y="109"/>
                  </a:cxn>
                  <a:cxn ang="0">
                    <a:pos x="53" y="124"/>
                  </a:cxn>
                  <a:cxn ang="0">
                    <a:pos x="24" y="140"/>
                  </a:cxn>
                  <a:cxn ang="0">
                    <a:pos x="41" y="91"/>
                  </a:cxn>
                  <a:cxn ang="0">
                    <a:pos x="51" y="78"/>
                  </a:cxn>
                  <a:cxn ang="0">
                    <a:pos x="63" y="65"/>
                  </a:cxn>
                  <a:cxn ang="0">
                    <a:pos x="86" y="44"/>
                  </a:cxn>
                  <a:cxn ang="0">
                    <a:pos x="101" y="35"/>
                  </a:cxn>
                  <a:cxn ang="0">
                    <a:pos x="122" y="27"/>
                  </a:cxn>
                  <a:cxn ang="0">
                    <a:pos x="142" y="26"/>
                  </a:cxn>
                  <a:cxn ang="0">
                    <a:pos x="151" y="24"/>
                  </a:cxn>
                  <a:cxn ang="0">
                    <a:pos x="155" y="21"/>
                  </a:cxn>
                  <a:cxn ang="0">
                    <a:pos x="141" y="16"/>
                  </a:cxn>
                  <a:cxn ang="0">
                    <a:pos x="107" y="11"/>
                  </a:cxn>
                  <a:cxn ang="0">
                    <a:pos x="88" y="14"/>
                  </a:cxn>
                  <a:cxn ang="0">
                    <a:pos x="64" y="25"/>
                  </a:cxn>
                  <a:cxn ang="0">
                    <a:pos x="47" y="40"/>
                  </a:cxn>
                  <a:cxn ang="0">
                    <a:pos x="30" y="61"/>
                  </a:cxn>
                  <a:cxn ang="0">
                    <a:pos x="19" y="76"/>
                  </a:cxn>
                  <a:cxn ang="0">
                    <a:pos x="6" y="100"/>
                  </a:cxn>
                  <a:cxn ang="0">
                    <a:pos x="9" y="146"/>
                  </a:cxn>
                  <a:cxn ang="0">
                    <a:pos x="51" y="155"/>
                  </a:cxn>
                  <a:cxn ang="0">
                    <a:pos x="87" y="127"/>
                  </a:cxn>
                  <a:cxn ang="0">
                    <a:pos x="105" y="110"/>
                  </a:cxn>
                  <a:cxn ang="0">
                    <a:pos x="131" y="85"/>
                  </a:cxn>
                  <a:cxn ang="0">
                    <a:pos x="147" y="71"/>
                  </a:cxn>
                  <a:cxn ang="0">
                    <a:pos x="144" y="89"/>
                  </a:cxn>
                  <a:cxn ang="0">
                    <a:pos x="137" y="113"/>
                  </a:cxn>
                  <a:cxn ang="0">
                    <a:pos x="135" y="130"/>
                  </a:cxn>
                  <a:cxn ang="0">
                    <a:pos x="156" y="159"/>
                  </a:cxn>
                  <a:cxn ang="0">
                    <a:pos x="191" y="151"/>
                  </a:cxn>
                  <a:cxn ang="0">
                    <a:pos x="209" y="137"/>
                  </a:cxn>
                  <a:cxn ang="0">
                    <a:pos x="225" y="121"/>
                  </a:cxn>
                  <a:cxn ang="0">
                    <a:pos x="239" y="107"/>
                  </a:cxn>
                  <a:cxn ang="0">
                    <a:pos x="288" y="58"/>
                  </a:cxn>
                  <a:cxn ang="0">
                    <a:pos x="301" y="47"/>
                  </a:cxn>
                  <a:cxn ang="0">
                    <a:pos x="311" y="34"/>
                  </a:cxn>
                </a:cxnLst>
                <a:rect l="0" t="0" r="r" b="b"/>
                <a:pathLst>
                  <a:path w="316" h="163">
                    <a:moveTo>
                      <a:pt x="314" y="25"/>
                    </a:moveTo>
                    <a:cubicBezTo>
                      <a:pt x="311" y="26"/>
                      <a:pt x="309" y="29"/>
                      <a:pt x="307" y="30"/>
                    </a:cubicBezTo>
                    <a:cubicBezTo>
                      <a:pt x="306" y="31"/>
                      <a:pt x="306" y="31"/>
                      <a:pt x="305" y="31"/>
                    </a:cubicBezTo>
                    <a:cubicBezTo>
                      <a:pt x="304" y="33"/>
                      <a:pt x="303" y="33"/>
                      <a:pt x="302" y="34"/>
                    </a:cubicBezTo>
                    <a:cubicBezTo>
                      <a:pt x="301" y="34"/>
                      <a:pt x="300" y="35"/>
                      <a:pt x="299" y="36"/>
                    </a:cubicBezTo>
                    <a:cubicBezTo>
                      <a:pt x="298" y="37"/>
                      <a:pt x="296" y="38"/>
                      <a:pt x="295" y="39"/>
                    </a:cubicBezTo>
                    <a:cubicBezTo>
                      <a:pt x="294" y="40"/>
                      <a:pt x="292" y="42"/>
                      <a:pt x="291" y="43"/>
                    </a:cubicBezTo>
                    <a:cubicBezTo>
                      <a:pt x="290" y="45"/>
                      <a:pt x="288" y="46"/>
                      <a:pt x="286" y="47"/>
                    </a:cubicBezTo>
                    <a:cubicBezTo>
                      <a:pt x="285" y="48"/>
                      <a:pt x="283" y="49"/>
                      <a:pt x="282" y="50"/>
                    </a:cubicBezTo>
                    <a:cubicBezTo>
                      <a:pt x="280" y="52"/>
                      <a:pt x="279" y="53"/>
                      <a:pt x="278" y="54"/>
                    </a:cubicBezTo>
                    <a:cubicBezTo>
                      <a:pt x="276" y="55"/>
                      <a:pt x="274" y="55"/>
                      <a:pt x="272" y="57"/>
                    </a:cubicBezTo>
                    <a:cubicBezTo>
                      <a:pt x="270" y="57"/>
                      <a:pt x="269" y="60"/>
                      <a:pt x="268" y="61"/>
                    </a:cubicBezTo>
                    <a:cubicBezTo>
                      <a:pt x="266" y="62"/>
                      <a:pt x="265" y="64"/>
                      <a:pt x="264" y="66"/>
                    </a:cubicBezTo>
                    <a:cubicBezTo>
                      <a:pt x="263" y="66"/>
                      <a:pt x="262" y="66"/>
                      <a:pt x="261" y="67"/>
                    </a:cubicBezTo>
                    <a:cubicBezTo>
                      <a:pt x="261" y="67"/>
                      <a:pt x="260" y="68"/>
                      <a:pt x="259" y="68"/>
                    </a:cubicBezTo>
                    <a:cubicBezTo>
                      <a:pt x="259" y="68"/>
                      <a:pt x="258" y="69"/>
                      <a:pt x="257" y="70"/>
                    </a:cubicBezTo>
                    <a:cubicBezTo>
                      <a:pt x="257" y="70"/>
                      <a:pt x="256" y="71"/>
                      <a:pt x="256" y="72"/>
                    </a:cubicBezTo>
                    <a:cubicBezTo>
                      <a:pt x="254" y="73"/>
                      <a:pt x="253" y="73"/>
                      <a:pt x="251" y="74"/>
                    </a:cubicBezTo>
                    <a:cubicBezTo>
                      <a:pt x="250" y="76"/>
                      <a:pt x="249" y="77"/>
                      <a:pt x="247" y="78"/>
                    </a:cubicBezTo>
                    <a:cubicBezTo>
                      <a:pt x="246" y="80"/>
                      <a:pt x="245" y="81"/>
                      <a:pt x="244" y="82"/>
                    </a:cubicBezTo>
                    <a:cubicBezTo>
                      <a:pt x="242" y="82"/>
                      <a:pt x="240" y="84"/>
                      <a:pt x="238" y="87"/>
                    </a:cubicBezTo>
                    <a:cubicBezTo>
                      <a:pt x="236" y="89"/>
                      <a:pt x="234" y="90"/>
                      <a:pt x="232" y="92"/>
                    </a:cubicBezTo>
                    <a:cubicBezTo>
                      <a:pt x="230" y="93"/>
                      <a:pt x="228" y="94"/>
                      <a:pt x="226" y="97"/>
                    </a:cubicBezTo>
                    <a:cubicBezTo>
                      <a:pt x="224" y="98"/>
                      <a:pt x="222" y="99"/>
                      <a:pt x="220" y="102"/>
                    </a:cubicBezTo>
                    <a:cubicBezTo>
                      <a:pt x="218" y="104"/>
                      <a:pt x="217" y="104"/>
                      <a:pt x="215" y="106"/>
                    </a:cubicBezTo>
                    <a:cubicBezTo>
                      <a:pt x="213" y="108"/>
                      <a:pt x="211" y="109"/>
                      <a:pt x="209" y="111"/>
                    </a:cubicBezTo>
                    <a:cubicBezTo>
                      <a:pt x="207" y="113"/>
                      <a:pt x="205" y="114"/>
                      <a:pt x="203" y="116"/>
                    </a:cubicBezTo>
                    <a:cubicBezTo>
                      <a:pt x="202" y="118"/>
                      <a:pt x="200" y="120"/>
                      <a:pt x="198" y="120"/>
                    </a:cubicBezTo>
                    <a:cubicBezTo>
                      <a:pt x="196" y="121"/>
                      <a:pt x="194" y="123"/>
                      <a:pt x="192" y="125"/>
                    </a:cubicBezTo>
                    <a:cubicBezTo>
                      <a:pt x="192" y="125"/>
                      <a:pt x="191" y="126"/>
                      <a:pt x="190" y="127"/>
                    </a:cubicBezTo>
                    <a:cubicBezTo>
                      <a:pt x="190" y="126"/>
                      <a:pt x="190" y="126"/>
                      <a:pt x="190" y="127"/>
                    </a:cubicBezTo>
                    <a:cubicBezTo>
                      <a:pt x="190" y="128"/>
                      <a:pt x="189" y="128"/>
                      <a:pt x="188" y="129"/>
                    </a:cubicBezTo>
                    <a:cubicBezTo>
                      <a:pt x="187" y="129"/>
                      <a:pt x="186" y="130"/>
                      <a:pt x="185" y="131"/>
                    </a:cubicBezTo>
                    <a:cubicBezTo>
                      <a:pt x="184" y="132"/>
                      <a:pt x="182" y="133"/>
                      <a:pt x="180" y="135"/>
                    </a:cubicBezTo>
                    <a:cubicBezTo>
                      <a:pt x="179" y="136"/>
                      <a:pt x="177" y="137"/>
                      <a:pt x="176" y="137"/>
                    </a:cubicBezTo>
                    <a:cubicBezTo>
                      <a:pt x="174" y="138"/>
                      <a:pt x="173" y="139"/>
                      <a:pt x="171" y="140"/>
                    </a:cubicBezTo>
                    <a:cubicBezTo>
                      <a:pt x="170" y="141"/>
                      <a:pt x="168" y="142"/>
                      <a:pt x="167" y="142"/>
                    </a:cubicBezTo>
                    <a:cubicBezTo>
                      <a:pt x="166" y="142"/>
                      <a:pt x="164" y="142"/>
                      <a:pt x="163" y="144"/>
                    </a:cubicBezTo>
                    <a:cubicBezTo>
                      <a:pt x="162" y="146"/>
                      <a:pt x="161" y="147"/>
                      <a:pt x="160" y="146"/>
                    </a:cubicBezTo>
                    <a:cubicBezTo>
                      <a:pt x="158" y="147"/>
                      <a:pt x="157" y="148"/>
                      <a:pt x="156" y="147"/>
                    </a:cubicBezTo>
                    <a:cubicBezTo>
                      <a:pt x="155" y="147"/>
                      <a:pt x="153" y="147"/>
                      <a:pt x="152" y="147"/>
                    </a:cubicBezTo>
                    <a:cubicBezTo>
                      <a:pt x="152" y="146"/>
                      <a:pt x="152" y="145"/>
                      <a:pt x="152" y="143"/>
                    </a:cubicBezTo>
                    <a:cubicBezTo>
                      <a:pt x="152" y="141"/>
                      <a:pt x="152" y="139"/>
                      <a:pt x="152" y="139"/>
                    </a:cubicBezTo>
                    <a:cubicBezTo>
                      <a:pt x="152" y="137"/>
                      <a:pt x="152" y="135"/>
                      <a:pt x="153" y="135"/>
                    </a:cubicBezTo>
                    <a:cubicBezTo>
                      <a:pt x="153" y="134"/>
                      <a:pt x="153" y="134"/>
                      <a:pt x="154" y="131"/>
                    </a:cubicBezTo>
                    <a:cubicBezTo>
                      <a:pt x="154" y="131"/>
                      <a:pt x="154" y="128"/>
                      <a:pt x="155" y="128"/>
                    </a:cubicBezTo>
                    <a:cubicBezTo>
                      <a:pt x="155" y="126"/>
                      <a:pt x="156" y="125"/>
                      <a:pt x="156" y="123"/>
                    </a:cubicBezTo>
                    <a:cubicBezTo>
                      <a:pt x="156" y="122"/>
                      <a:pt x="157" y="120"/>
                      <a:pt x="157" y="119"/>
                    </a:cubicBezTo>
                    <a:cubicBezTo>
                      <a:pt x="157" y="118"/>
                      <a:pt x="158" y="117"/>
                      <a:pt x="158" y="116"/>
                    </a:cubicBezTo>
                    <a:cubicBezTo>
                      <a:pt x="158" y="114"/>
                      <a:pt x="159" y="114"/>
                      <a:pt x="159" y="113"/>
                    </a:cubicBezTo>
                    <a:cubicBezTo>
                      <a:pt x="160" y="112"/>
                      <a:pt x="160" y="110"/>
                      <a:pt x="161" y="109"/>
                    </a:cubicBezTo>
                    <a:cubicBezTo>
                      <a:pt x="161" y="109"/>
                      <a:pt x="161" y="109"/>
                      <a:pt x="161" y="109"/>
                    </a:cubicBezTo>
                    <a:cubicBezTo>
                      <a:pt x="161" y="109"/>
                      <a:pt x="161" y="109"/>
                      <a:pt x="161" y="109"/>
                    </a:cubicBezTo>
                    <a:cubicBezTo>
                      <a:pt x="161" y="109"/>
                      <a:pt x="162" y="108"/>
                      <a:pt x="162" y="107"/>
                    </a:cubicBezTo>
                    <a:cubicBezTo>
                      <a:pt x="163" y="106"/>
                      <a:pt x="163" y="105"/>
                      <a:pt x="164" y="104"/>
                    </a:cubicBezTo>
                    <a:cubicBezTo>
                      <a:pt x="165" y="103"/>
                      <a:pt x="165" y="102"/>
                      <a:pt x="166" y="101"/>
                    </a:cubicBezTo>
                    <a:cubicBezTo>
                      <a:pt x="167" y="100"/>
                      <a:pt x="167" y="98"/>
                      <a:pt x="168" y="97"/>
                    </a:cubicBezTo>
                    <a:cubicBezTo>
                      <a:pt x="169" y="96"/>
                      <a:pt x="169" y="94"/>
                      <a:pt x="170" y="93"/>
                    </a:cubicBezTo>
                    <a:cubicBezTo>
                      <a:pt x="171" y="90"/>
                      <a:pt x="171" y="91"/>
                      <a:pt x="172" y="89"/>
                    </a:cubicBezTo>
                    <a:cubicBezTo>
                      <a:pt x="172" y="88"/>
                      <a:pt x="173" y="88"/>
                      <a:pt x="173" y="87"/>
                    </a:cubicBezTo>
                    <a:cubicBezTo>
                      <a:pt x="173" y="86"/>
                      <a:pt x="174" y="85"/>
                      <a:pt x="174" y="84"/>
                    </a:cubicBezTo>
                    <a:cubicBezTo>
                      <a:pt x="175" y="84"/>
                      <a:pt x="176" y="82"/>
                      <a:pt x="176" y="81"/>
                    </a:cubicBezTo>
                    <a:cubicBezTo>
                      <a:pt x="177" y="80"/>
                      <a:pt x="178" y="78"/>
                      <a:pt x="178" y="77"/>
                    </a:cubicBezTo>
                    <a:cubicBezTo>
                      <a:pt x="179" y="76"/>
                      <a:pt x="180" y="74"/>
                      <a:pt x="180" y="73"/>
                    </a:cubicBezTo>
                    <a:cubicBezTo>
                      <a:pt x="181" y="72"/>
                      <a:pt x="182" y="71"/>
                      <a:pt x="182" y="69"/>
                    </a:cubicBezTo>
                    <a:cubicBezTo>
                      <a:pt x="183" y="69"/>
                      <a:pt x="184" y="67"/>
                      <a:pt x="184" y="66"/>
                    </a:cubicBezTo>
                    <a:cubicBezTo>
                      <a:pt x="185" y="64"/>
                      <a:pt x="186" y="63"/>
                      <a:pt x="187" y="61"/>
                    </a:cubicBezTo>
                    <a:cubicBezTo>
                      <a:pt x="187" y="60"/>
                      <a:pt x="188" y="59"/>
                      <a:pt x="189" y="58"/>
                    </a:cubicBezTo>
                    <a:cubicBezTo>
                      <a:pt x="189" y="56"/>
                      <a:pt x="190" y="54"/>
                      <a:pt x="191" y="54"/>
                    </a:cubicBezTo>
                    <a:cubicBezTo>
                      <a:pt x="191" y="53"/>
                      <a:pt x="192" y="51"/>
                      <a:pt x="193" y="50"/>
                    </a:cubicBezTo>
                    <a:cubicBezTo>
                      <a:pt x="194" y="50"/>
                      <a:pt x="195" y="49"/>
                      <a:pt x="194" y="46"/>
                    </a:cubicBezTo>
                    <a:cubicBezTo>
                      <a:pt x="195" y="45"/>
                      <a:pt x="196" y="42"/>
                      <a:pt x="196" y="42"/>
                    </a:cubicBezTo>
                    <a:cubicBezTo>
                      <a:pt x="197" y="41"/>
                      <a:pt x="198" y="40"/>
                      <a:pt x="199" y="38"/>
                    </a:cubicBezTo>
                    <a:cubicBezTo>
                      <a:pt x="199" y="37"/>
                      <a:pt x="200" y="37"/>
                      <a:pt x="201" y="36"/>
                    </a:cubicBezTo>
                    <a:cubicBezTo>
                      <a:pt x="202" y="35"/>
                      <a:pt x="202" y="35"/>
                      <a:pt x="203" y="34"/>
                    </a:cubicBezTo>
                    <a:cubicBezTo>
                      <a:pt x="204" y="33"/>
                      <a:pt x="204" y="33"/>
                      <a:pt x="205" y="32"/>
                    </a:cubicBezTo>
                    <a:cubicBezTo>
                      <a:pt x="205" y="32"/>
                      <a:pt x="206" y="30"/>
                      <a:pt x="206" y="29"/>
                    </a:cubicBezTo>
                    <a:cubicBezTo>
                      <a:pt x="207" y="29"/>
                      <a:pt x="207" y="28"/>
                      <a:pt x="208" y="26"/>
                    </a:cubicBezTo>
                    <a:cubicBezTo>
                      <a:pt x="208" y="25"/>
                      <a:pt x="209" y="26"/>
                      <a:pt x="209" y="24"/>
                    </a:cubicBezTo>
                    <a:cubicBezTo>
                      <a:pt x="210" y="24"/>
                      <a:pt x="210" y="22"/>
                      <a:pt x="211" y="21"/>
                    </a:cubicBezTo>
                    <a:cubicBezTo>
                      <a:pt x="211" y="21"/>
                      <a:pt x="212" y="20"/>
                      <a:pt x="213" y="19"/>
                    </a:cubicBezTo>
                    <a:cubicBezTo>
                      <a:pt x="214" y="17"/>
                      <a:pt x="216" y="16"/>
                      <a:pt x="217" y="15"/>
                    </a:cubicBezTo>
                    <a:cubicBezTo>
                      <a:pt x="218" y="14"/>
                      <a:pt x="218" y="13"/>
                      <a:pt x="218" y="12"/>
                    </a:cubicBezTo>
                    <a:cubicBezTo>
                      <a:pt x="218" y="11"/>
                      <a:pt x="218" y="10"/>
                      <a:pt x="216" y="9"/>
                    </a:cubicBezTo>
                    <a:cubicBezTo>
                      <a:pt x="215" y="8"/>
                      <a:pt x="214" y="8"/>
                      <a:pt x="213" y="7"/>
                    </a:cubicBezTo>
                    <a:cubicBezTo>
                      <a:pt x="212" y="7"/>
                      <a:pt x="211" y="6"/>
                      <a:pt x="210" y="6"/>
                    </a:cubicBezTo>
                    <a:cubicBezTo>
                      <a:pt x="209" y="6"/>
                      <a:pt x="207" y="5"/>
                      <a:pt x="206" y="5"/>
                    </a:cubicBezTo>
                    <a:cubicBezTo>
                      <a:pt x="205" y="6"/>
                      <a:pt x="204" y="4"/>
                      <a:pt x="203" y="5"/>
                    </a:cubicBezTo>
                    <a:cubicBezTo>
                      <a:pt x="202" y="4"/>
                      <a:pt x="202" y="3"/>
                      <a:pt x="201" y="4"/>
                    </a:cubicBezTo>
                    <a:cubicBezTo>
                      <a:pt x="200" y="5"/>
                      <a:pt x="199" y="4"/>
                      <a:pt x="198" y="3"/>
                    </a:cubicBezTo>
                    <a:cubicBezTo>
                      <a:pt x="197" y="3"/>
                      <a:pt x="197" y="1"/>
                      <a:pt x="196" y="2"/>
                    </a:cubicBezTo>
                    <a:cubicBezTo>
                      <a:pt x="195" y="1"/>
                      <a:pt x="194" y="2"/>
                      <a:pt x="193" y="1"/>
                    </a:cubicBezTo>
                    <a:cubicBezTo>
                      <a:pt x="192" y="1"/>
                      <a:pt x="191" y="0"/>
                      <a:pt x="191" y="1"/>
                    </a:cubicBezTo>
                    <a:cubicBezTo>
                      <a:pt x="190" y="1"/>
                      <a:pt x="189" y="1"/>
                      <a:pt x="188" y="3"/>
                    </a:cubicBezTo>
                    <a:cubicBezTo>
                      <a:pt x="188" y="4"/>
                      <a:pt x="187" y="6"/>
                      <a:pt x="187" y="7"/>
                    </a:cubicBezTo>
                    <a:cubicBezTo>
                      <a:pt x="185" y="7"/>
                      <a:pt x="185" y="7"/>
                      <a:pt x="185" y="9"/>
                    </a:cubicBezTo>
                    <a:cubicBezTo>
                      <a:pt x="184" y="9"/>
                      <a:pt x="184" y="10"/>
                      <a:pt x="183" y="11"/>
                    </a:cubicBezTo>
                    <a:cubicBezTo>
                      <a:pt x="183" y="11"/>
                      <a:pt x="182" y="12"/>
                      <a:pt x="182" y="13"/>
                    </a:cubicBezTo>
                    <a:cubicBezTo>
                      <a:pt x="181" y="14"/>
                      <a:pt x="180" y="16"/>
                      <a:pt x="179" y="16"/>
                    </a:cubicBezTo>
                    <a:cubicBezTo>
                      <a:pt x="178" y="16"/>
                      <a:pt x="177" y="17"/>
                      <a:pt x="177" y="18"/>
                    </a:cubicBezTo>
                    <a:cubicBezTo>
                      <a:pt x="176" y="19"/>
                      <a:pt x="175" y="20"/>
                      <a:pt x="175" y="20"/>
                    </a:cubicBezTo>
                    <a:cubicBezTo>
                      <a:pt x="174" y="21"/>
                      <a:pt x="174" y="20"/>
                      <a:pt x="173" y="22"/>
                    </a:cubicBezTo>
                    <a:cubicBezTo>
                      <a:pt x="172" y="22"/>
                      <a:pt x="172" y="23"/>
                      <a:pt x="171" y="23"/>
                    </a:cubicBezTo>
                    <a:cubicBezTo>
                      <a:pt x="171" y="25"/>
                      <a:pt x="170" y="26"/>
                      <a:pt x="169" y="25"/>
                    </a:cubicBezTo>
                    <a:cubicBezTo>
                      <a:pt x="169" y="26"/>
                      <a:pt x="168" y="28"/>
                      <a:pt x="167" y="27"/>
                    </a:cubicBezTo>
                    <a:cubicBezTo>
                      <a:pt x="167" y="28"/>
                      <a:pt x="167" y="28"/>
                      <a:pt x="166" y="28"/>
                    </a:cubicBezTo>
                    <a:cubicBezTo>
                      <a:pt x="166" y="28"/>
                      <a:pt x="166" y="28"/>
                      <a:pt x="166" y="29"/>
                    </a:cubicBezTo>
                    <a:cubicBezTo>
                      <a:pt x="164" y="31"/>
                      <a:pt x="163" y="32"/>
                      <a:pt x="161" y="34"/>
                    </a:cubicBezTo>
                    <a:cubicBezTo>
                      <a:pt x="159" y="35"/>
                      <a:pt x="157" y="35"/>
                      <a:pt x="154" y="38"/>
                    </a:cubicBezTo>
                    <a:cubicBezTo>
                      <a:pt x="154" y="38"/>
                      <a:pt x="152" y="40"/>
                      <a:pt x="151" y="40"/>
                    </a:cubicBezTo>
                    <a:cubicBezTo>
                      <a:pt x="151" y="41"/>
                      <a:pt x="151" y="42"/>
                      <a:pt x="150" y="42"/>
                    </a:cubicBezTo>
                    <a:cubicBezTo>
                      <a:pt x="149" y="43"/>
                      <a:pt x="148" y="42"/>
                      <a:pt x="147" y="45"/>
                    </a:cubicBezTo>
                    <a:cubicBezTo>
                      <a:pt x="146" y="46"/>
                      <a:pt x="145" y="47"/>
                      <a:pt x="144" y="47"/>
                    </a:cubicBezTo>
                    <a:cubicBezTo>
                      <a:pt x="144" y="46"/>
                      <a:pt x="143" y="48"/>
                      <a:pt x="142" y="49"/>
                    </a:cubicBezTo>
                    <a:cubicBezTo>
                      <a:pt x="141" y="49"/>
                      <a:pt x="140" y="51"/>
                      <a:pt x="139" y="52"/>
                    </a:cubicBezTo>
                    <a:cubicBezTo>
                      <a:pt x="138" y="54"/>
                      <a:pt x="137" y="54"/>
                      <a:pt x="136" y="54"/>
                    </a:cubicBezTo>
                    <a:cubicBezTo>
                      <a:pt x="135" y="53"/>
                      <a:pt x="134" y="56"/>
                      <a:pt x="133" y="56"/>
                    </a:cubicBezTo>
                    <a:cubicBezTo>
                      <a:pt x="132" y="58"/>
                      <a:pt x="131" y="58"/>
                      <a:pt x="131" y="59"/>
                    </a:cubicBezTo>
                    <a:cubicBezTo>
                      <a:pt x="130" y="59"/>
                      <a:pt x="129" y="60"/>
                      <a:pt x="128" y="61"/>
                    </a:cubicBezTo>
                    <a:cubicBezTo>
                      <a:pt x="127" y="62"/>
                      <a:pt x="126" y="62"/>
                      <a:pt x="125" y="63"/>
                    </a:cubicBezTo>
                    <a:cubicBezTo>
                      <a:pt x="124" y="64"/>
                      <a:pt x="123" y="64"/>
                      <a:pt x="122" y="66"/>
                    </a:cubicBezTo>
                    <a:cubicBezTo>
                      <a:pt x="121" y="66"/>
                      <a:pt x="120" y="66"/>
                      <a:pt x="119" y="68"/>
                    </a:cubicBezTo>
                    <a:cubicBezTo>
                      <a:pt x="117" y="70"/>
                      <a:pt x="115" y="72"/>
                      <a:pt x="112" y="74"/>
                    </a:cubicBezTo>
                    <a:cubicBezTo>
                      <a:pt x="111" y="75"/>
                      <a:pt x="110" y="76"/>
                      <a:pt x="109" y="77"/>
                    </a:cubicBezTo>
                    <a:cubicBezTo>
                      <a:pt x="108" y="78"/>
                      <a:pt x="106" y="79"/>
                      <a:pt x="105" y="80"/>
                    </a:cubicBezTo>
                    <a:cubicBezTo>
                      <a:pt x="104" y="81"/>
                      <a:pt x="103" y="82"/>
                      <a:pt x="102" y="82"/>
                    </a:cubicBezTo>
                    <a:cubicBezTo>
                      <a:pt x="101" y="84"/>
                      <a:pt x="100" y="84"/>
                      <a:pt x="98" y="85"/>
                    </a:cubicBezTo>
                    <a:cubicBezTo>
                      <a:pt x="98" y="86"/>
                      <a:pt x="97" y="86"/>
                      <a:pt x="97" y="87"/>
                    </a:cubicBezTo>
                    <a:cubicBezTo>
                      <a:pt x="96" y="87"/>
                      <a:pt x="96" y="88"/>
                      <a:pt x="95" y="89"/>
                    </a:cubicBezTo>
                    <a:cubicBezTo>
                      <a:pt x="94" y="90"/>
                      <a:pt x="93" y="91"/>
                      <a:pt x="92" y="91"/>
                    </a:cubicBezTo>
                    <a:cubicBezTo>
                      <a:pt x="90" y="92"/>
                      <a:pt x="89" y="92"/>
                      <a:pt x="88" y="94"/>
                    </a:cubicBezTo>
                    <a:cubicBezTo>
                      <a:pt x="88" y="94"/>
                      <a:pt x="87" y="95"/>
                      <a:pt x="86" y="96"/>
                    </a:cubicBezTo>
                    <a:cubicBezTo>
                      <a:pt x="86" y="96"/>
                      <a:pt x="85" y="96"/>
                      <a:pt x="85" y="97"/>
                    </a:cubicBezTo>
                    <a:cubicBezTo>
                      <a:pt x="84" y="99"/>
                      <a:pt x="82" y="99"/>
                      <a:pt x="81" y="100"/>
                    </a:cubicBezTo>
                    <a:cubicBezTo>
                      <a:pt x="80" y="103"/>
                      <a:pt x="79" y="103"/>
                      <a:pt x="78" y="103"/>
                    </a:cubicBezTo>
                    <a:cubicBezTo>
                      <a:pt x="77" y="103"/>
                      <a:pt x="76" y="105"/>
                      <a:pt x="74" y="106"/>
                    </a:cubicBezTo>
                    <a:cubicBezTo>
                      <a:pt x="74" y="108"/>
                      <a:pt x="73" y="107"/>
                      <a:pt x="73" y="108"/>
                    </a:cubicBezTo>
                    <a:cubicBezTo>
                      <a:pt x="72" y="108"/>
                      <a:pt x="72" y="108"/>
                      <a:pt x="71" y="109"/>
                    </a:cubicBezTo>
                    <a:cubicBezTo>
                      <a:pt x="70" y="109"/>
                      <a:pt x="69" y="111"/>
                      <a:pt x="68" y="112"/>
                    </a:cubicBezTo>
                    <a:cubicBezTo>
                      <a:pt x="66" y="112"/>
                      <a:pt x="65" y="113"/>
                      <a:pt x="64" y="115"/>
                    </a:cubicBezTo>
                    <a:cubicBezTo>
                      <a:pt x="63" y="115"/>
                      <a:pt x="62" y="117"/>
                      <a:pt x="61" y="117"/>
                    </a:cubicBezTo>
                    <a:cubicBezTo>
                      <a:pt x="60" y="118"/>
                      <a:pt x="59" y="119"/>
                      <a:pt x="58" y="120"/>
                    </a:cubicBezTo>
                    <a:cubicBezTo>
                      <a:pt x="57" y="119"/>
                      <a:pt x="56" y="120"/>
                      <a:pt x="55" y="121"/>
                    </a:cubicBezTo>
                    <a:cubicBezTo>
                      <a:pt x="55" y="121"/>
                      <a:pt x="54" y="123"/>
                      <a:pt x="53" y="124"/>
                    </a:cubicBezTo>
                    <a:cubicBezTo>
                      <a:pt x="52" y="126"/>
                      <a:pt x="51" y="125"/>
                      <a:pt x="50" y="126"/>
                    </a:cubicBezTo>
                    <a:cubicBezTo>
                      <a:pt x="49" y="126"/>
                      <a:pt x="48" y="127"/>
                      <a:pt x="47" y="128"/>
                    </a:cubicBezTo>
                    <a:cubicBezTo>
                      <a:pt x="46" y="128"/>
                      <a:pt x="45" y="130"/>
                      <a:pt x="44" y="130"/>
                    </a:cubicBezTo>
                    <a:cubicBezTo>
                      <a:pt x="43" y="131"/>
                      <a:pt x="42" y="131"/>
                      <a:pt x="41" y="132"/>
                    </a:cubicBezTo>
                    <a:cubicBezTo>
                      <a:pt x="39" y="134"/>
                      <a:pt x="37" y="135"/>
                      <a:pt x="35" y="136"/>
                    </a:cubicBezTo>
                    <a:cubicBezTo>
                      <a:pt x="31" y="138"/>
                      <a:pt x="27" y="143"/>
                      <a:pt x="24" y="140"/>
                    </a:cubicBezTo>
                    <a:cubicBezTo>
                      <a:pt x="21" y="137"/>
                      <a:pt x="20" y="132"/>
                      <a:pt x="22" y="126"/>
                    </a:cubicBezTo>
                    <a:cubicBezTo>
                      <a:pt x="23" y="123"/>
                      <a:pt x="24" y="121"/>
                      <a:pt x="25" y="118"/>
                    </a:cubicBezTo>
                    <a:cubicBezTo>
                      <a:pt x="26" y="116"/>
                      <a:pt x="28" y="113"/>
                      <a:pt x="29" y="110"/>
                    </a:cubicBezTo>
                    <a:cubicBezTo>
                      <a:pt x="30" y="106"/>
                      <a:pt x="32" y="105"/>
                      <a:pt x="34" y="102"/>
                    </a:cubicBezTo>
                    <a:cubicBezTo>
                      <a:pt x="35" y="100"/>
                      <a:pt x="37" y="98"/>
                      <a:pt x="38" y="95"/>
                    </a:cubicBezTo>
                    <a:cubicBezTo>
                      <a:pt x="39" y="93"/>
                      <a:pt x="40" y="92"/>
                      <a:pt x="41" y="91"/>
                    </a:cubicBezTo>
                    <a:cubicBezTo>
                      <a:pt x="42" y="91"/>
                      <a:pt x="43" y="89"/>
                      <a:pt x="44" y="88"/>
                    </a:cubicBezTo>
                    <a:cubicBezTo>
                      <a:pt x="45" y="86"/>
                      <a:pt x="43" y="87"/>
                      <a:pt x="44" y="86"/>
                    </a:cubicBezTo>
                    <a:cubicBezTo>
                      <a:pt x="43" y="84"/>
                      <a:pt x="46" y="85"/>
                      <a:pt x="47" y="84"/>
                    </a:cubicBezTo>
                    <a:cubicBezTo>
                      <a:pt x="47" y="83"/>
                      <a:pt x="48" y="83"/>
                      <a:pt x="48" y="82"/>
                    </a:cubicBezTo>
                    <a:cubicBezTo>
                      <a:pt x="48" y="84"/>
                      <a:pt x="50" y="82"/>
                      <a:pt x="49" y="81"/>
                    </a:cubicBezTo>
                    <a:cubicBezTo>
                      <a:pt x="51" y="80"/>
                      <a:pt x="50" y="78"/>
                      <a:pt x="51" y="78"/>
                    </a:cubicBezTo>
                    <a:cubicBezTo>
                      <a:pt x="52" y="78"/>
                      <a:pt x="53" y="77"/>
                      <a:pt x="52" y="77"/>
                    </a:cubicBezTo>
                    <a:cubicBezTo>
                      <a:pt x="53" y="76"/>
                      <a:pt x="53" y="76"/>
                      <a:pt x="53" y="76"/>
                    </a:cubicBezTo>
                    <a:cubicBezTo>
                      <a:pt x="54" y="74"/>
                      <a:pt x="55" y="76"/>
                      <a:pt x="55" y="74"/>
                    </a:cubicBezTo>
                    <a:cubicBezTo>
                      <a:pt x="57" y="74"/>
                      <a:pt x="57" y="72"/>
                      <a:pt x="57" y="72"/>
                    </a:cubicBezTo>
                    <a:cubicBezTo>
                      <a:pt x="58" y="71"/>
                      <a:pt x="59" y="70"/>
                      <a:pt x="59" y="70"/>
                    </a:cubicBezTo>
                    <a:cubicBezTo>
                      <a:pt x="61" y="68"/>
                      <a:pt x="62" y="66"/>
                      <a:pt x="63" y="65"/>
                    </a:cubicBezTo>
                    <a:cubicBezTo>
                      <a:pt x="64" y="62"/>
                      <a:pt x="66" y="64"/>
                      <a:pt x="67" y="60"/>
                    </a:cubicBezTo>
                    <a:cubicBezTo>
                      <a:pt x="68" y="58"/>
                      <a:pt x="69" y="56"/>
                      <a:pt x="71" y="55"/>
                    </a:cubicBezTo>
                    <a:cubicBezTo>
                      <a:pt x="72" y="54"/>
                      <a:pt x="75" y="51"/>
                      <a:pt x="77" y="49"/>
                    </a:cubicBezTo>
                    <a:cubicBezTo>
                      <a:pt x="78" y="48"/>
                      <a:pt x="79" y="48"/>
                      <a:pt x="80" y="47"/>
                    </a:cubicBezTo>
                    <a:cubicBezTo>
                      <a:pt x="81" y="46"/>
                      <a:pt x="82" y="46"/>
                      <a:pt x="83" y="45"/>
                    </a:cubicBezTo>
                    <a:cubicBezTo>
                      <a:pt x="84" y="44"/>
                      <a:pt x="85" y="44"/>
                      <a:pt x="86" y="44"/>
                    </a:cubicBezTo>
                    <a:cubicBezTo>
                      <a:pt x="87" y="43"/>
                      <a:pt x="87" y="43"/>
                      <a:pt x="88" y="42"/>
                    </a:cubicBezTo>
                    <a:cubicBezTo>
                      <a:pt x="89" y="42"/>
                      <a:pt x="90" y="41"/>
                      <a:pt x="91" y="40"/>
                    </a:cubicBezTo>
                    <a:cubicBezTo>
                      <a:pt x="91" y="41"/>
                      <a:pt x="92" y="41"/>
                      <a:pt x="93" y="39"/>
                    </a:cubicBezTo>
                    <a:cubicBezTo>
                      <a:pt x="94" y="38"/>
                      <a:pt x="95" y="39"/>
                      <a:pt x="95" y="38"/>
                    </a:cubicBezTo>
                    <a:cubicBezTo>
                      <a:pt x="96" y="38"/>
                      <a:pt x="97" y="37"/>
                      <a:pt x="98" y="36"/>
                    </a:cubicBezTo>
                    <a:cubicBezTo>
                      <a:pt x="99" y="35"/>
                      <a:pt x="100" y="38"/>
                      <a:pt x="101" y="35"/>
                    </a:cubicBezTo>
                    <a:cubicBezTo>
                      <a:pt x="102" y="35"/>
                      <a:pt x="103" y="34"/>
                      <a:pt x="105" y="33"/>
                    </a:cubicBezTo>
                    <a:cubicBezTo>
                      <a:pt x="106" y="32"/>
                      <a:pt x="107" y="32"/>
                      <a:pt x="108" y="32"/>
                    </a:cubicBezTo>
                    <a:cubicBezTo>
                      <a:pt x="109" y="31"/>
                      <a:pt x="110" y="30"/>
                      <a:pt x="112" y="30"/>
                    </a:cubicBezTo>
                    <a:cubicBezTo>
                      <a:pt x="113" y="30"/>
                      <a:pt x="114" y="29"/>
                      <a:pt x="115" y="29"/>
                    </a:cubicBezTo>
                    <a:cubicBezTo>
                      <a:pt x="116" y="29"/>
                      <a:pt x="118" y="27"/>
                      <a:pt x="119" y="28"/>
                    </a:cubicBezTo>
                    <a:cubicBezTo>
                      <a:pt x="120" y="28"/>
                      <a:pt x="121" y="27"/>
                      <a:pt x="122" y="27"/>
                    </a:cubicBezTo>
                    <a:cubicBezTo>
                      <a:pt x="124" y="26"/>
                      <a:pt x="125" y="26"/>
                      <a:pt x="126" y="26"/>
                    </a:cubicBezTo>
                    <a:cubicBezTo>
                      <a:pt x="127" y="26"/>
                      <a:pt x="128" y="26"/>
                      <a:pt x="130" y="26"/>
                    </a:cubicBezTo>
                    <a:cubicBezTo>
                      <a:pt x="131" y="26"/>
                      <a:pt x="132" y="26"/>
                      <a:pt x="133" y="26"/>
                    </a:cubicBezTo>
                    <a:cubicBezTo>
                      <a:pt x="135" y="26"/>
                      <a:pt x="137" y="26"/>
                      <a:pt x="138" y="26"/>
                    </a:cubicBezTo>
                    <a:cubicBezTo>
                      <a:pt x="139" y="26"/>
                      <a:pt x="140" y="26"/>
                      <a:pt x="140" y="26"/>
                    </a:cubicBezTo>
                    <a:cubicBezTo>
                      <a:pt x="141" y="26"/>
                      <a:pt x="142" y="26"/>
                      <a:pt x="142" y="26"/>
                    </a:cubicBezTo>
                    <a:cubicBezTo>
                      <a:pt x="143" y="27"/>
                      <a:pt x="143" y="27"/>
                      <a:pt x="144" y="27"/>
                    </a:cubicBezTo>
                    <a:cubicBezTo>
                      <a:pt x="144" y="27"/>
                      <a:pt x="145" y="27"/>
                      <a:pt x="145" y="27"/>
                    </a:cubicBezTo>
                    <a:cubicBezTo>
                      <a:pt x="146" y="27"/>
                      <a:pt x="147" y="27"/>
                      <a:pt x="147" y="27"/>
                    </a:cubicBezTo>
                    <a:cubicBezTo>
                      <a:pt x="148" y="26"/>
                      <a:pt x="148" y="26"/>
                      <a:pt x="149" y="26"/>
                    </a:cubicBezTo>
                    <a:cubicBezTo>
                      <a:pt x="149" y="26"/>
                      <a:pt x="150" y="26"/>
                      <a:pt x="150" y="25"/>
                    </a:cubicBezTo>
                    <a:cubicBezTo>
                      <a:pt x="151" y="25"/>
                      <a:pt x="150" y="25"/>
                      <a:pt x="151" y="24"/>
                    </a:cubicBezTo>
                    <a:cubicBezTo>
                      <a:pt x="151" y="24"/>
                      <a:pt x="152" y="24"/>
                      <a:pt x="152" y="24"/>
                    </a:cubicBezTo>
                    <a:cubicBezTo>
                      <a:pt x="153" y="24"/>
                      <a:pt x="153" y="24"/>
                      <a:pt x="153" y="24"/>
                    </a:cubicBezTo>
                    <a:cubicBezTo>
                      <a:pt x="154" y="24"/>
                      <a:pt x="154" y="24"/>
                      <a:pt x="154" y="24"/>
                    </a:cubicBezTo>
                    <a:cubicBezTo>
                      <a:pt x="155" y="23"/>
                      <a:pt x="155" y="23"/>
                      <a:pt x="155" y="23"/>
                    </a:cubicBezTo>
                    <a:cubicBezTo>
                      <a:pt x="155" y="23"/>
                      <a:pt x="155" y="22"/>
                      <a:pt x="155" y="22"/>
                    </a:cubicBezTo>
                    <a:cubicBezTo>
                      <a:pt x="155" y="22"/>
                      <a:pt x="155" y="21"/>
                      <a:pt x="155" y="21"/>
                    </a:cubicBezTo>
                    <a:cubicBezTo>
                      <a:pt x="155" y="21"/>
                      <a:pt x="155" y="21"/>
                      <a:pt x="155" y="21"/>
                    </a:cubicBezTo>
                    <a:cubicBezTo>
                      <a:pt x="154" y="21"/>
                      <a:pt x="154" y="21"/>
                      <a:pt x="154" y="20"/>
                    </a:cubicBezTo>
                    <a:cubicBezTo>
                      <a:pt x="153" y="20"/>
                      <a:pt x="154" y="20"/>
                      <a:pt x="153" y="20"/>
                    </a:cubicBezTo>
                    <a:cubicBezTo>
                      <a:pt x="152" y="20"/>
                      <a:pt x="152" y="19"/>
                      <a:pt x="151" y="19"/>
                    </a:cubicBezTo>
                    <a:cubicBezTo>
                      <a:pt x="150" y="18"/>
                      <a:pt x="148" y="17"/>
                      <a:pt x="146" y="17"/>
                    </a:cubicBezTo>
                    <a:cubicBezTo>
                      <a:pt x="144" y="17"/>
                      <a:pt x="143" y="16"/>
                      <a:pt x="141" y="16"/>
                    </a:cubicBezTo>
                    <a:cubicBezTo>
                      <a:pt x="139" y="15"/>
                      <a:pt x="137" y="15"/>
                      <a:pt x="135" y="15"/>
                    </a:cubicBezTo>
                    <a:cubicBezTo>
                      <a:pt x="133" y="14"/>
                      <a:pt x="130" y="13"/>
                      <a:pt x="127" y="12"/>
                    </a:cubicBezTo>
                    <a:cubicBezTo>
                      <a:pt x="124" y="12"/>
                      <a:pt x="122" y="11"/>
                      <a:pt x="119" y="11"/>
                    </a:cubicBezTo>
                    <a:cubicBezTo>
                      <a:pt x="118" y="11"/>
                      <a:pt x="116" y="11"/>
                      <a:pt x="115" y="11"/>
                    </a:cubicBezTo>
                    <a:cubicBezTo>
                      <a:pt x="114" y="11"/>
                      <a:pt x="113" y="11"/>
                      <a:pt x="111" y="11"/>
                    </a:cubicBezTo>
                    <a:cubicBezTo>
                      <a:pt x="110" y="9"/>
                      <a:pt x="107" y="11"/>
                      <a:pt x="107" y="11"/>
                    </a:cubicBezTo>
                    <a:cubicBezTo>
                      <a:pt x="105" y="11"/>
                      <a:pt x="104" y="10"/>
                      <a:pt x="103" y="11"/>
                    </a:cubicBezTo>
                    <a:cubicBezTo>
                      <a:pt x="102" y="11"/>
                      <a:pt x="102" y="10"/>
                      <a:pt x="101" y="10"/>
                    </a:cubicBezTo>
                    <a:cubicBezTo>
                      <a:pt x="101" y="11"/>
                      <a:pt x="101" y="13"/>
                      <a:pt x="99" y="12"/>
                    </a:cubicBezTo>
                    <a:cubicBezTo>
                      <a:pt x="99" y="11"/>
                      <a:pt x="96" y="12"/>
                      <a:pt x="95" y="12"/>
                    </a:cubicBezTo>
                    <a:cubicBezTo>
                      <a:pt x="94" y="10"/>
                      <a:pt x="93" y="14"/>
                      <a:pt x="92" y="13"/>
                    </a:cubicBezTo>
                    <a:cubicBezTo>
                      <a:pt x="90" y="13"/>
                      <a:pt x="89" y="14"/>
                      <a:pt x="88" y="14"/>
                    </a:cubicBezTo>
                    <a:cubicBezTo>
                      <a:pt x="85" y="15"/>
                      <a:pt x="83" y="16"/>
                      <a:pt x="80" y="17"/>
                    </a:cubicBezTo>
                    <a:cubicBezTo>
                      <a:pt x="78" y="18"/>
                      <a:pt x="75" y="19"/>
                      <a:pt x="73" y="20"/>
                    </a:cubicBezTo>
                    <a:cubicBezTo>
                      <a:pt x="70" y="21"/>
                      <a:pt x="68" y="22"/>
                      <a:pt x="65" y="24"/>
                    </a:cubicBezTo>
                    <a:cubicBezTo>
                      <a:pt x="65" y="25"/>
                      <a:pt x="65" y="25"/>
                      <a:pt x="65" y="25"/>
                    </a:cubicBezTo>
                    <a:cubicBezTo>
                      <a:pt x="65" y="25"/>
                      <a:pt x="65" y="25"/>
                      <a:pt x="65" y="24"/>
                    </a:cubicBezTo>
                    <a:cubicBezTo>
                      <a:pt x="65" y="23"/>
                      <a:pt x="64" y="24"/>
                      <a:pt x="64" y="25"/>
                    </a:cubicBezTo>
                    <a:cubicBezTo>
                      <a:pt x="63" y="24"/>
                      <a:pt x="62" y="24"/>
                      <a:pt x="62" y="26"/>
                    </a:cubicBezTo>
                    <a:cubicBezTo>
                      <a:pt x="60" y="28"/>
                      <a:pt x="58" y="29"/>
                      <a:pt x="56" y="31"/>
                    </a:cubicBezTo>
                    <a:cubicBezTo>
                      <a:pt x="55" y="32"/>
                      <a:pt x="53" y="35"/>
                      <a:pt x="53" y="34"/>
                    </a:cubicBezTo>
                    <a:cubicBezTo>
                      <a:pt x="53" y="34"/>
                      <a:pt x="52" y="34"/>
                      <a:pt x="51" y="35"/>
                    </a:cubicBezTo>
                    <a:cubicBezTo>
                      <a:pt x="51" y="35"/>
                      <a:pt x="50" y="37"/>
                      <a:pt x="50" y="37"/>
                    </a:cubicBezTo>
                    <a:cubicBezTo>
                      <a:pt x="48" y="39"/>
                      <a:pt x="48" y="42"/>
                      <a:pt x="47" y="40"/>
                    </a:cubicBezTo>
                    <a:cubicBezTo>
                      <a:pt x="48" y="44"/>
                      <a:pt x="46" y="43"/>
                      <a:pt x="45" y="43"/>
                    </a:cubicBezTo>
                    <a:cubicBezTo>
                      <a:pt x="45" y="46"/>
                      <a:pt x="43" y="45"/>
                      <a:pt x="42" y="46"/>
                    </a:cubicBezTo>
                    <a:cubicBezTo>
                      <a:pt x="41" y="48"/>
                      <a:pt x="40" y="49"/>
                      <a:pt x="39" y="50"/>
                    </a:cubicBezTo>
                    <a:cubicBezTo>
                      <a:pt x="37" y="52"/>
                      <a:pt x="36" y="54"/>
                      <a:pt x="34" y="56"/>
                    </a:cubicBezTo>
                    <a:cubicBezTo>
                      <a:pt x="33" y="57"/>
                      <a:pt x="34" y="58"/>
                      <a:pt x="32" y="58"/>
                    </a:cubicBezTo>
                    <a:cubicBezTo>
                      <a:pt x="30" y="58"/>
                      <a:pt x="31" y="59"/>
                      <a:pt x="30" y="61"/>
                    </a:cubicBezTo>
                    <a:cubicBezTo>
                      <a:pt x="30" y="63"/>
                      <a:pt x="28" y="63"/>
                      <a:pt x="28" y="63"/>
                    </a:cubicBezTo>
                    <a:cubicBezTo>
                      <a:pt x="27" y="65"/>
                      <a:pt x="27" y="66"/>
                      <a:pt x="26" y="66"/>
                    </a:cubicBezTo>
                    <a:cubicBezTo>
                      <a:pt x="25" y="67"/>
                      <a:pt x="26" y="69"/>
                      <a:pt x="25" y="69"/>
                    </a:cubicBezTo>
                    <a:cubicBezTo>
                      <a:pt x="25" y="69"/>
                      <a:pt x="24" y="70"/>
                      <a:pt x="23" y="71"/>
                    </a:cubicBezTo>
                    <a:cubicBezTo>
                      <a:pt x="22" y="72"/>
                      <a:pt x="23" y="72"/>
                      <a:pt x="21" y="73"/>
                    </a:cubicBezTo>
                    <a:cubicBezTo>
                      <a:pt x="20" y="74"/>
                      <a:pt x="20" y="75"/>
                      <a:pt x="19" y="76"/>
                    </a:cubicBezTo>
                    <a:cubicBezTo>
                      <a:pt x="18" y="78"/>
                      <a:pt x="16" y="80"/>
                      <a:pt x="15" y="82"/>
                    </a:cubicBezTo>
                    <a:cubicBezTo>
                      <a:pt x="14" y="83"/>
                      <a:pt x="14" y="85"/>
                      <a:pt x="13" y="86"/>
                    </a:cubicBezTo>
                    <a:cubicBezTo>
                      <a:pt x="12" y="86"/>
                      <a:pt x="11" y="87"/>
                      <a:pt x="11" y="89"/>
                    </a:cubicBezTo>
                    <a:cubicBezTo>
                      <a:pt x="12" y="91"/>
                      <a:pt x="11" y="90"/>
                      <a:pt x="9" y="92"/>
                    </a:cubicBezTo>
                    <a:cubicBezTo>
                      <a:pt x="7" y="92"/>
                      <a:pt x="9" y="94"/>
                      <a:pt x="8" y="96"/>
                    </a:cubicBezTo>
                    <a:cubicBezTo>
                      <a:pt x="7" y="98"/>
                      <a:pt x="8" y="99"/>
                      <a:pt x="6" y="100"/>
                    </a:cubicBezTo>
                    <a:cubicBezTo>
                      <a:pt x="6" y="100"/>
                      <a:pt x="5" y="102"/>
                      <a:pt x="5" y="103"/>
                    </a:cubicBezTo>
                    <a:cubicBezTo>
                      <a:pt x="4" y="103"/>
                      <a:pt x="4" y="105"/>
                      <a:pt x="4" y="107"/>
                    </a:cubicBezTo>
                    <a:cubicBezTo>
                      <a:pt x="3" y="108"/>
                      <a:pt x="3" y="109"/>
                      <a:pt x="2" y="110"/>
                    </a:cubicBezTo>
                    <a:cubicBezTo>
                      <a:pt x="0" y="118"/>
                      <a:pt x="0" y="126"/>
                      <a:pt x="2" y="133"/>
                    </a:cubicBezTo>
                    <a:cubicBezTo>
                      <a:pt x="2" y="136"/>
                      <a:pt x="3" y="138"/>
                      <a:pt x="5" y="140"/>
                    </a:cubicBezTo>
                    <a:cubicBezTo>
                      <a:pt x="6" y="143"/>
                      <a:pt x="7" y="144"/>
                      <a:pt x="9" y="146"/>
                    </a:cubicBezTo>
                    <a:cubicBezTo>
                      <a:pt x="10" y="148"/>
                      <a:pt x="12" y="148"/>
                      <a:pt x="14" y="151"/>
                    </a:cubicBezTo>
                    <a:cubicBezTo>
                      <a:pt x="16" y="152"/>
                      <a:pt x="19" y="154"/>
                      <a:pt x="21" y="155"/>
                    </a:cubicBezTo>
                    <a:cubicBezTo>
                      <a:pt x="24" y="156"/>
                      <a:pt x="26" y="157"/>
                      <a:pt x="29" y="157"/>
                    </a:cubicBezTo>
                    <a:cubicBezTo>
                      <a:pt x="31" y="158"/>
                      <a:pt x="34" y="158"/>
                      <a:pt x="36" y="158"/>
                    </a:cubicBezTo>
                    <a:cubicBezTo>
                      <a:pt x="39" y="159"/>
                      <a:pt x="41" y="157"/>
                      <a:pt x="44" y="158"/>
                    </a:cubicBezTo>
                    <a:cubicBezTo>
                      <a:pt x="46" y="158"/>
                      <a:pt x="49" y="156"/>
                      <a:pt x="51" y="155"/>
                    </a:cubicBezTo>
                    <a:cubicBezTo>
                      <a:pt x="53" y="154"/>
                      <a:pt x="56" y="152"/>
                      <a:pt x="58" y="151"/>
                    </a:cubicBezTo>
                    <a:cubicBezTo>
                      <a:pt x="60" y="147"/>
                      <a:pt x="62" y="148"/>
                      <a:pt x="64" y="146"/>
                    </a:cubicBezTo>
                    <a:cubicBezTo>
                      <a:pt x="67" y="142"/>
                      <a:pt x="69" y="142"/>
                      <a:pt x="71" y="140"/>
                    </a:cubicBezTo>
                    <a:cubicBezTo>
                      <a:pt x="73" y="139"/>
                      <a:pt x="75" y="137"/>
                      <a:pt x="77" y="135"/>
                    </a:cubicBezTo>
                    <a:cubicBezTo>
                      <a:pt x="79" y="132"/>
                      <a:pt x="81" y="131"/>
                      <a:pt x="83" y="130"/>
                    </a:cubicBezTo>
                    <a:cubicBezTo>
                      <a:pt x="84" y="129"/>
                      <a:pt x="86" y="128"/>
                      <a:pt x="87" y="127"/>
                    </a:cubicBezTo>
                    <a:cubicBezTo>
                      <a:pt x="88" y="127"/>
                      <a:pt x="89" y="125"/>
                      <a:pt x="90" y="124"/>
                    </a:cubicBezTo>
                    <a:cubicBezTo>
                      <a:pt x="92" y="123"/>
                      <a:pt x="91" y="122"/>
                      <a:pt x="93" y="121"/>
                    </a:cubicBezTo>
                    <a:cubicBezTo>
                      <a:pt x="93" y="121"/>
                      <a:pt x="94" y="120"/>
                      <a:pt x="96" y="119"/>
                    </a:cubicBezTo>
                    <a:cubicBezTo>
                      <a:pt x="97" y="118"/>
                      <a:pt x="98" y="118"/>
                      <a:pt x="99" y="115"/>
                    </a:cubicBezTo>
                    <a:cubicBezTo>
                      <a:pt x="102" y="114"/>
                      <a:pt x="100" y="113"/>
                      <a:pt x="102" y="113"/>
                    </a:cubicBezTo>
                    <a:cubicBezTo>
                      <a:pt x="103" y="112"/>
                      <a:pt x="104" y="112"/>
                      <a:pt x="105" y="110"/>
                    </a:cubicBezTo>
                    <a:cubicBezTo>
                      <a:pt x="106" y="109"/>
                      <a:pt x="107" y="108"/>
                      <a:pt x="108" y="108"/>
                    </a:cubicBezTo>
                    <a:cubicBezTo>
                      <a:pt x="110" y="105"/>
                      <a:pt x="112" y="104"/>
                      <a:pt x="114" y="102"/>
                    </a:cubicBezTo>
                    <a:cubicBezTo>
                      <a:pt x="116" y="100"/>
                      <a:pt x="118" y="98"/>
                      <a:pt x="120" y="96"/>
                    </a:cubicBezTo>
                    <a:cubicBezTo>
                      <a:pt x="122" y="96"/>
                      <a:pt x="123" y="94"/>
                      <a:pt x="124" y="92"/>
                    </a:cubicBezTo>
                    <a:cubicBezTo>
                      <a:pt x="127" y="90"/>
                      <a:pt x="129" y="88"/>
                      <a:pt x="131" y="85"/>
                    </a:cubicBezTo>
                    <a:cubicBezTo>
                      <a:pt x="131" y="85"/>
                      <a:pt x="131" y="84"/>
                      <a:pt x="131" y="85"/>
                    </a:cubicBezTo>
                    <a:cubicBezTo>
                      <a:pt x="133" y="85"/>
                      <a:pt x="135" y="83"/>
                      <a:pt x="136" y="82"/>
                    </a:cubicBezTo>
                    <a:cubicBezTo>
                      <a:pt x="137" y="82"/>
                      <a:pt x="137" y="81"/>
                      <a:pt x="138" y="80"/>
                    </a:cubicBezTo>
                    <a:cubicBezTo>
                      <a:pt x="139" y="79"/>
                      <a:pt x="139" y="79"/>
                      <a:pt x="140" y="78"/>
                    </a:cubicBezTo>
                    <a:cubicBezTo>
                      <a:pt x="141" y="78"/>
                      <a:pt x="141" y="77"/>
                      <a:pt x="142" y="76"/>
                    </a:cubicBezTo>
                    <a:cubicBezTo>
                      <a:pt x="143" y="75"/>
                      <a:pt x="143" y="75"/>
                      <a:pt x="144" y="74"/>
                    </a:cubicBezTo>
                    <a:cubicBezTo>
                      <a:pt x="145" y="74"/>
                      <a:pt x="146" y="71"/>
                      <a:pt x="147" y="71"/>
                    </a:cubicBezTo>
                    <a:cubicBezTo>
                      <a:pt x="148" y="71"/>
                      <a:pt x="149" y="70"/>
                      <a:pt x="151" y="70"/>
                    </a:cubicBezTo>
                    <a:cubicBezTo>
                      <a:pt x="151" y="71"/>
                      <a:pt x="150" y="72"/>
                      <a:pt x="150" y="74"/>
                    </a:cubicBezTo>
                    <a:cubicBezTo>
                      <a:pt x="149" y="74"/>
                      <a:pt x="149" y="75"/>
                      <a:pt x="149" y="78"/>
                    </a:cubicBezTo>
                    <a:cubicBezTo>
                      <a:pt x="148" y="79"/>
                      <a:pt x="148" y="81"/>
                      <a:pt x="147" y="82"/>
                    </a:cubicBezTo>
                    <a:cubicBezTo>
                      <a:pt x="147" y="83"/>
                      <a:pt x="146" y="83"/>
                      <a:pt x="146" y="85"/>
                    </a:cubicBezTo>
                    <a:cubicBezTo>
                      <a:pt x="145" y="87"/>
                      <a:pt x="145" y="89"/>
                      <a:pt x="144" y="89"/>
                    </a:cubicBezTo>
                    <a:cubicBezTo>
                      <a:pt x="144" y="91"/>
                      <a:pt x="143" y="92"/>
                      <a:pt x="143" y="93"/>
                    </a:cubicBezTo>
                    <a:cubicBezTo>
                      <a:pt x="142" y="94"/>
                      <a:pt x="142" y="96"/>
                      <a:pt x="142" y="97"/>
                    </a:cubicBezTo>
                    <a:cubicBezTo>
                      <a:pt x="141" y="99"/>
                      <a:pt x="141" y="99"/>
                      <a:pt x="140" y="101"/>
                    </a:cubicBezTo>
                    <a:cubicBezTo>
                      <a:pt x="140" y="102"/>
                      <a:pt x="139" y="102"/>
                      <a:pt x="139" y="105"/>
                    </a:cubicBezTo>
                    <a:cubicBezTo>
                      <a:pt x="139" y="105"/>
                      <a:pt x="138" y="106"/>
                      <a:pt x="138" y="109"/>
                    </a:cubicBezTo>
                    <a:cubicBezTo>
                      <a:pt x="138" y="109"/>
                      <a:pt x="138" y="111"/>
                      <a:pt x="137" y="113"/>
                    </a:cubicBezTo>
                    <a:cubicBezTo>
                      <a:pt x="137" y="113"/>
                      <a:pt x="136" y="112"/>
                      <a:pt x="136" y="117"/>
                    </a:cubicBezTo>
                    <a:cubicBezTo>
                      <a:pt x="137" y="117"/>
                      <a:pt x="137" y="120"/>
                      <a:pt x="136" y="120"/>
                    </a:cubicBezTo>
                    <a:cubicBezTo>
                      <a:pt x="137" y="121"/>
                      <a:pt x="136" y="123"/>
                      <a:pt x="135" y="122"/>
                    </a:cubicBezTo>
                    <a:cubicBezTo>
                      <a:pt x="135" y="124"/>
                      <a:pt x="134" y="122"/>
                      <a:pt x="135" y="124"/>
                    </a:cubicBezTo>
                    <a:cubicBezTo>
                      <a:pt x="138" y="124"/>
                      <a:pt x="134" y="127"/>
                      <a:pt x="135" y="127"/>
                    </a:cubicBezTo>
                    <a:cubicBezTo>
                      <a:pt x="136" y="129"/>
                      <a:pt x="134" y="129"/>
                      <a:pt x="135" y="130"/>
                    </a:cubicBezTo>
                    <a:cubicBezTo>
                      <a:pt x="136" y="131"/>
                      <a:pt x="135" y="133"/>
                      <a:pt x="135" y="133"/>
                    </a:cubicBezTo>
                    <a:cubicBezTo>
                      <a:pt x="135" y="134"/>
                      <a:pt x="135" y="135"/>
                      <a:pt x="136" y="136"/>
                    </a:cubicBezTo>
                    <a:cubicBezTo>
                      <a:pt x="136" y="139"/>
                      <a:pt x="137" y="142"/>
                      <a:pt x="138" y="145"/>
                    </a:cubicBezTo>
                    <a:cubicBezTo>
                      <a:pt x="139" y="147"/>
                      <a:pt x="140" y="149"/>
                      <a:pt x="142" y="151"/>
                    </a:cubicBezTo>
                    <a:cubicBezTo>
                      <a:pt x="144" y="154"/>
                      <a:pt x="146" y="155"/>
                      <a:pt x="148" y="156"/>
                    </a:cubicBezTo>
                    <a:cubicBezTo>
                      <a:pt x="150" y="158"/>
                      <a:pt x="153" y="159"/>
                      <a:pt x="156" y="159"/>
                    </a:cubicBezTo>
                    <a:cubicBezTo>
                      <a:pt x="161" y="161"/>
                      <a:pt x="166" y="163"/>
                      <a:pt x="171" y="159"/>
                    </a:cubicBezTo>
                    <a:cubicBezTo>
                      <a:pt x="173" y="160"/>
                      <a:pt x="176" y="159"/>
                      <a:pt x="178" y="159"/>
                    </a:cubicBezTo>
                    <a:cubicBezTo>
                      <a:pt x="179" y="159"/>
                      <a:pt x="180" y="158"/>
                      <a:pt x="181" y="158"/>
                    </a:cubicBezTo>
                    <a:cubicBezTo>
                      <a:pt x="182" y="157"/>
                      <a:pt x="183" y="156"/>
                      <a:pt x="184" y="155"/>
                    </a:cubicBezTo>
                    <a:cubicBezTo>
                      <a:pt x="185" y="155"/>
                      <a:pt x="186" y="156"/>
                      <a:pt x="188" y="154"/>
                    </a:cubicBezTo>
                    <a:cubicBezTo>
                      <a:pt x="189" y="154"/>
                      <a:pt x="190" y="152"/>
                      <a:pt x="191" y="151"/>
                    </a:cubicBezTo>
                    <a:cubicBezTo>
                      <a:pt x="192" y="150"/>
                      <a:pt x="193" y="150"/>
                      <a:pt x="194" y="149"/>
                    </a:cubicBezTo>
                    <a:cubicBezTo>
                      <a:pt x="195" y="150"/>
                      <a:pt x="196" y="149"/>
                      <a:pt x="197" y="147"/>
                    </a:cubicBezTo>
                    <a:cubicBezTo>
                      <a:pt x="198" y="146"/>
                      <a:pt x="199" y="145"/>
                      <a:pt x="200" y="145"/>
                    </a:cubicBezTo>
                    <a:cubicBezTo>
                      <a:pt x="201" y="144"/>
                      <a:pt x="202" y="143"/>
                      <a:pt x="203" y="142"/>
                    </a:cubicBezTo>
                    <a:cubicBezTo>
                      <a:pt x="204" y="141"/>
                      <a:pt x="205" y="140"/>
                      <a:pt x="206" y="140"/>
                    </a:cubicBezTo>
                    <a:cubicBezTo>
                      <a:pt x="207" y="138"/>
                      <a:pt x="208" y="138"/>
                      <a:pt x="209" y="137"/>
                    </a:cubicBezTo>
                    <a:cubicBezTo>
                      <a:pt x="210" y="137"/>
                      <a:pt x="211" y="135"/>
                      <a:pt x="212" y="135"/>
                    </a:cubicBezTo>
                    <a:cubicBezTo>
                      <a:pt x="213" y="134"/>
                      <a:pt x="213" y="133"/>
                      <a:pt x="214" y="132"/>
                    </a:cubicBezTo>
                    <a:cubicBezTo>
                      <a:pt x="215" y="131"/>
                      <a:pt x="216" y="130"/>
                      <a:pt x="217" y="129"/>
                    </a:cubicBezTo>
                    <a:cubicBezTo>
                      <a:pt x="218" y="128"/>
                      <a:pt x="219" y="127"/>
                      <a:pt x="219" y="126"/>
                    </a:cubicBezTo>
                    <a:cubicBezTo>
                      <a:pt x="220" y="125"/>
                      <a:pt x="221" y="124"/>
                      <a:pt x="222" y="123"/>
                    </a:cubicBezTo>
                    <a:cubicBezTo>
                      <a:pt x="223" y="122"/>
                      <a:pt x="224" y="121"/>
                      <a:pt x="225" y="121"/>
                    </a:cubicBezTo>
                    <a:cubicBezTo>
                      <a:pt x="226" y="119"/>
                      <a:pt x="226" y="118"/>
                      <a:pt x="227" y="118"/>
                    </a:cubicBezTo>
                    <a:cubicBezTo>
                      <a:pt x="228" y="117"/>
                      <a:pt x="229" y="117"/>
                      <a:pt x="230" y="115"/>
                    </a:cubicBezTo>
                    <a:cubicBezTo>
                      <a:pt x="230" y="115"/>
                      <a:pt x="230" y="115"/>
                      <a:pt x="230" y="115"/>
                    </a:cubicBezTo>
                    <a:cubicBezTo>
                      <a:pt x="232" y="115"/>
                      <a:pt x="233" y="114"/>
                      <a:pt x="234" y="113"/>
                    </a:cubicBezTo>
                    <a:cubicBezTo>
                      <a:pt x="235" y="112"/>
                      <a:pt x="236" y="111"/>
                      <a:pt x="237" y="110"/>
                    </a:cubicBezTo>
                    <a:cubicBezTo>
                      <a:pt x="238" y="109"/>
                      <a:pt x="238" y="109"/>
                      <a:pt x="239" y="107"/>
                    </a:cubicBezTo>
                    <a:cubicBezTo>
                      <a:pt x="241" y="107"/>
                      <a:pt x="241" y="106"/>
                      <a:pt x="242" y="105"/>
                    </a:cubicBezTo>
                    <a:cubicBezTo>
                      <a:pt x="244" y="103"/>
                      <a:pt x="246" y="101"/>
                      <a:pt x="248" y="99"/>
                    </a:cubicBezTo>
                    <a:cubicBezTo>
                      <a:pt x="250" y="97"/>
                      <a:pt x="252" y="96"/>
                      <a:pt x="254" y="94"/>
                    </a:cubicBezTo>
                    <a:cubicBezTo>
                      <a:pt x="257" y="90"/>
                      <a:pt x="261" y="86"/>
                      <a:pt x="264" y="82"/>
                    </a:cubicBezTo>
                    <a:cubicBezTo>
                      <a:pt x="268" y="79"/>
                      <a:pt x="271" y="75"/>
                      <a:pt x="275" y="72"/>
                    </a:cubicBezTo>
                    <a:cubicBezTo>
                      <a:pt x="279" y="67"/>
                      <a:pt x="283" y="62"/>
                      <a:pt x="288" y="58"/>
                    </a:cubicBezTo>
                    <a:cubicBezTo>
                      <a:pt x="289" y="57"/>
                      <a:pt x="290" y="56"/>
                      <a:pt x="291" y="56"/>
                    </a:cubicBezTo>
                    <a:cubicBezTo>
                      <a:pt x="292" y="55"/>
                      <a:pt x="292" y="53"/>
                      <a:pt x="293" y="52"/>
                    </a:cubicBezTo>
                    <a:cubicBezTo>
                      <a:pt x="295" y="51"/>
                      <a:pt x="294" y="50"/>
                      <a:pt x="296" y="50"/>
                    </a:cubicBezTo>
                    <a:cubicBezTo>
                      <a:pt x="296" y="52"/>
                      <a:pt x="297" y="51"/>
                      <a:pt x="297" y="50"/>
                    </a:cubicBezTo>
                    <a:cubicBezTo>
                      <a:pt x="298" y="49"/>
                      <a:pt x="299" y="50"/>
                      <a:pt x="299" y="48"/>
                    </a:cubicBezTo>
                    <a:cubicBezTo>
                      <a:pt x="300" y="48"/>
                      <a:pt x="302" y="48"/>
                      <a:pt x="301" y="47"/>
                    </a:cubicBezTo>
                    <a:cubicBezTo>
                      <a:pt x="301" y="46"/>
                      <a:pt x="302" y="45"/>
                      <a:pt x="302" y="44"/>
                    </a:cubicBezTo>
                    <a:cubicBezTo>
                      <a:pt x="302" y="45"/>
                      <a:pt x="303" y="43"/>
                      <a:pt x="304" y="43"/>
                    </a:cubicBezTo>
                    <a:cubicBezTo>
                      <a:pt x="304" y="42"/>
                      <a:pt x="305" y="43"/>
                      <a:pt x="305" y="42"/>
                    </a:cubicBezTo>
                    <a:cubicBezTo>
                      <a:pt x="306" y="42"/>
                      <a:pt x="307" y="41"/>
                      <a:pt x="307" y="39"/>
                    </a:cubicBezTo>
                    <a:cubicBezTo>
                      <a:pt x="307" y="38"/>
                      <a:pt x="309" y="38"/>
                      <a:pt x="309" y="37"/>
                    </a:cubicBezTo>
                    <a:cubicBezTo>
                      <a:pt x="310" y="36"/>
                      <a:pt x="310" y="35"/>
                      <a:pt x="311" y="34"/>
                    </a:cubicBezTo>
                    <a:cubicBezTo>
                      <a:pt x="312" y="34"/>
                      <a:pt x="312" y="34"/>
                      <a:pt x="313" y="33"/>
                    </a:cubicBezTo>
                    <a:cubicBezTo>
                      <a:pt x="313" y="32"/>
                      <a:pt x="313" y="31"/>
                      <a:pt x="314" y="30"/>
                    </a:cubicBezTo>
                    <a:cubicBezTo>
                      <a:pt x="315" y="29"/>
                      <a:pt x="315" y="28"/>
                      <a:pt x="316" y="27"/>
                    </a:cubicBezTo>
                    <a:cubicBezTo>
                      <a:pt x="316" y="26"/>
                      <a:pt x="315" y="25"/>
                      <a:pt x="314" y="25"/>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938" name="Group 680"/>
            <p:cNvGrpSpPr>
              <a:grpSpLocks noChangeAspect="1"/>
            </p:cNvGrpSpPr>
            <p:nvPr userDrawn="1"/>
          </p:nvGrpSpPr>
          <p:grpSpPr>
            <a:xfrm>
              <a:off x="665143" y="3087316"/>
              <a:ext cx="3557170" cy="1375895"/>
              <a:chOff x="-8113713" y="-3176"/>
              <a:chExt cx="7621587" cy="2947988"/>
            </a:xfrm>
            <a:effectLst>
              <a:glow rad="228600">
                <a:schemeClr val="bg1">
                  <a:alpha val="40000"/>
                </a:schemeClr>
              </a:glow>
            </a:effectLst>
          </p:grpSpPr>
          <p:sp>
            <p:nvSpPr>
              <p:cNvPr id="939" name="Freeform 4"/>
              <p:cNvSpPr>
                <a:spLocks/>
              </p:cNvSpPr>
              <p:nvPr userDrawn="1"/>
            </p:nvSpPr>
            <p:spPr bwMode="auto">
              <a:xfrm>
                <a:off x="-8069263" y="247650"/>
                <a:ext cx="419100" cy="479425"/>
              </a:xfrm>
              <a:custGeom>
                <a:avLst/>
                <a:gdLst/>
                <a:ahLst/>
                <a:cxnLst>
                  <a:cxn ang="0">
                    <a:pos x="167" y="230"/>
                  </a:cxn>
                  <a:cxn ang="0">
                    <a:pos x="59" y="89"/>
                  </a:cxn>
                  <a:cxn ang="0">
                    <a:pos x="36" y="56"/>
                  </a:cxn>
                  <a:cxn ang="0">
                    <a:pos x="36" y="56"/>
                  </a:cxn>
                  <a:cxn ang="0">
                    <a:pos x="36" y="86"/>
                  </a:cxn>
                  <a:cxn ang="0">
                    <a:pos x="36" y="230"/>
                  </a:cxn>
                  <a:cxn ang="0">
                    <a:pos x="0" y="230"/>
                  </a:cxn>
                  <a:cxn ang="0">
                    <a:pos x="0" y="0"/>
                  </a:cxn>
                  <a:cxn ang="0">
                    <a:pos x="37" y="0"/>
                  </a:cxn>
                  <a:cxn ang="0">
                    <a:pos x="141" y="136"/>
                  </a:cxn>
                  <a:cxn ang="0">
                    <a:pos x="165" y="171"/>
                  </a:cxn>
                  <a:cxn ang="0">
                    <a:pos x="166" y="171"/>
                  </a:cxn>
                  <a:cxn ang="0">
                    <a:pos x="165" y="139"/>
                  </a:cxn>
                  <a:cxn ang="0">
                    <a:pos x="165" y="0"/>
                  </a:cxn>
                  <a:cxn ang="0">
                    <a:pos x="201" y="0"/>
                  </a:cxn>
                  <a:cxn ang="0">
                    <a:pos x="201" y="230"/>
                  </a:cxn>
                  <a:cxn ang="0">
                    <a:pos x="167" y="230"/>
                  </a:cxn>
                </a:cxnLst>
                <a:rect l="0" t="0" r="r" b="b"/>
                <a:pathLst>
                  <a:path w="201" h="230">
                    <a:moveTo>
                      <a:pt x="167" y="230"/>
                    </a:moveTo>
                    <a:cubicBezTo>
                      <a:pt x="59" y="89"/>
                      <a:pt x="59" y="89"/>
                      <a:pt x="59" y="89"/>
                    </a:cubicBezTo>
                    <a:cubicBezTo>
                      <a:pt x="48" y="74"/>
                      <a:pt x="42" y="65"/>
                      <a:pt x="36" y="56"/>
                    </a:cubicBezTo>
                    <a:cubicBezTo>
                      <a:pt x="36" y="56"/>
                      <a:pt x="36" y="56"/>
                      <a:pt x="36" y="56"/>
                    </a:cubicBezTo>
                    <a:cubicBezTo>
                      <a:pt x="36" y="63"/>
                      <a:pt x="36" y="75"/>
                      <a:pt x="36" y="86"/>
                    </a:cubicBezTo>
                    <a:cubicBezTo>
                      <a:pt x="36" y="230"/>
                      <a:pt x="36" y="230"/>
                      <a:pt x="36" y="230"/>
                    </a:cubicBezTo>
                    <a:cubicBezTo>
                      <a:pt x="0" y="230"/>
                      <a:pt x="0" y="230"/>
                      <a:pt x="0" y="230"/>
                    </a:cubicBezTo>
                    <a:cubicBezTo>
                      <a:pt x="0" y="0"/>
                      <a:pt x="0" y="0"/>
                      <a:pt x="0" y="0"/>
                    </a:cubicBezTo>
                    <a:cubicBezTo>
                      <a:pt x="37" y="0"/>
                      <a:pt x="37" y="0"/>
                      <a:pt x="37" y="0"/>
                    </a:cubicBezTo>
                    <a:cubicBezTo>
                      <a:pt x="141" y="136"/>
                      <a:pt x="141" y="136"/>
                      <a:pt x="141" y="136"/>
                    </a:cubicBezTo>
                    <a:cubicBezTo>
                      <a:pt x="153" y="153"/>
                      <a:pt x="160" y="161"/>
                      <a:pt x="165" y="171"/>
                    </a:cubicBezTo>
                    <a:cubicBezTo>
                      <a:pt x="166" y="171"/>
                      <a:pt x="166" y="171"/>
                      <a:pt x="166" y="171"/>
                    </a:cubicBezTo>
                    <a:cubicBezTo>
                      <a:pt x="165" y="161"/>
                      <a:pt x="165" y="150"/>
                      <a:pt x="165" y="139"/>
                    </a:cubicBezTo>
                    <a:cubicBezTo>
                      <a:pt x="165" y="0"/>
                      <a:pt x="165" y="0"/>
                      <a:pt x="165" y="0"/>
                    </a:cubicBezTo>
                    <a:cubicBezTo>
                      <a:pt x="201" y="0"/>
                      <a:pt x="201" y="0"/>
                      <a:pt x="201" y="0"/>
                    </a:cubicBezTo>
                    <a:cubicBezTo>
                      <a:pt x="201" y="230"/>
                      <a:pt x="201" y="230"/>
                      <a:pt x="201" y="230"/>
                    </a:cubicBezTo>
                    <a:lnTo>
                      <a:pt x="167" y="23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0" name="Freeform 5"/>
              <p:cNvSpPr>
                <a:spLocks noEditPoints="1"/>
              </p:cNvSpPr>
              <p:nvPr userDrawn="1"/>
            </p:nvSpPr>
            <p:spPr bwMode="auto">
              <a:xfrm>
                <a:off x="-7572375" y="376237"/>
                <a:ext cx="336550" cy="357188"/>
              </a:xfrm>
              <a:custGeom>
                <a:avLst/>
                <a:gdLst/>
                <a:ahLst/>
                <a:cxnLst>
                  <a:cxn ang="0">
                    <a:pos x="138" y="23"/>
                  </a:cxn>
                  <a:cxn ang="0">
                    <a:pos x="161" y="86"/>
                  </a:cxn>
                  <a:cxn ang="0">
                    <a:pos x="137" y="150"/>
                  </a:cxn>
                  <a:cxn ang="0">
                    <a:pos x="80" y="172"/>
                  </a:cxn>
                  <a:cxn ang="0">
                    <a:pos x="25" y="152"/>
                  </a:cxn>
                  <a:cxn ang="0">
                    <a:pos x="0" y="87"/>
                  </a:cxn>
                  <a:cxn ang="0">
                    <a:pos x="24" y="23"/>
                  </a:cxn>
                  <a:cxn ang="0">
                    <a:pos x="80" y="0"/>
                  </a:cxn>
                  <a:cxn ang="0">
                    <a:pos x="138" y="23"/>
                  </a:cxn>
                  <a:cxn ang="0">
                    <a:pos x="37" y="86"/>
                  </a:cxn>
                  <a:cxn ang="0">
                    <a:pos x="81" y="143"/>
                  </a:cxn>
                  <a:cxn ang="0">
                    <a:pos x="123" y="86"/>
                  </a:cxn>
                  <a:cxn ang="0">
                    <a:pos x="80" y="29"/>
                  </a:cxn>
                  <a:cxn ang="0">
                    <a:pos x="37" y="86"/>
                  </a:cxn>
                </a:cxnLst>
                <a:rect l="0" t="0" r="r" b="b"/>
                <a:pathLst>
                  <a:path w="161" h="172">
                    <a:moveTo>
                      <a:pt x="138" y="23"/>
                    </a:moveTo>
                    <a:cubicBezTo>
                      <a:pt x="153" y="38"/>
                      <a:pt x="161" y="61"/>
                      <a:pt x="161" y="86"/>
                    </a:cubicBezTo>
                    <a:cubicBezTo>
                      <a:pt x="161" y="112"/>
                      <a:pt x="152" y="134"/>
                      <a:pt x="137" y="150"/>
                    </a:cubicBezTo>
                    <a:cubicBezTo>
                      <a:pt x="123" y="164"/>
                      <a:pt x="103" y="172"/>
                      <a:pt x="80" y="172"/>
                    </a:cubicBezTo>
                    <a:cubicBezTo>
                      <a:pt x="58" y="172"/>
                      <a:pt x="39" y="165"/>
                      <a:pt x="25" y="152"/>
                    </a:cubicBezTo>
                    <a:cubicBezTo>
                      <a:pt x="9" y="137"/>
                      <a:pt x="0" y="114"/>
                      <a:pt x="0" y="87"/>
                    </a:cubicBezTo>
                    <a:cubicBezTo>
                      <a:pt x="0" y="61"/>
                      <a:pt x="9" y="38"/>
                      <a:pt x="24" y="23"/>
                    </a:cubicBezTo>
                    <a:cubicBezTo>
                      <a:pt x="38" y="8"/>
                      <a:pt x="58" y="0"/>
                      <a:pt x="80" y="0"/>
                    </a:cubicBezTo>
                    <a:cubicBezTo>
                      <a:pt x="104" y="0"/>
                      <a:pt x="124" y="8"/>
                      <a:pt x="138" y="23"/>
                    </a:cubicBezTo>
                    <a:close/>
                    <a:moveTo>
                      <a:pt x="37" y="86"/>
                    </a:moveTo>
                    <a:cubicBezTo>
                      <a:pt x="37" y="120"/>
                      <a:pt x="54" y="143"/>
                      <a:pt x="81" y="143"/>
                    </a:cubicBezTo>
                    <a:cubicBezTo>
                      <a:pt x="108" y="143"/>
                      <a:pt x="123" y="120"/>
                      <a:pt x="123" y="86"/>
                    </a:cubicBezTo>
                    <a:cubicBezTo>
                      <a:pt x="123" y="52"/>
                      <a:pt x="107" y="29"/>
                      <a:pt x="80" y="29"/>
                    </a:cubicBezTo>
                    <a:cubicBezTo>
                      <a:pt x="52" y="29"/>
                      <a:pt x="37" y="53"/>
                      <a:pt x="37" y="8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1" name="Freeform 6"/>
              <p:cNvSpPr>
                <a:spLocks/>
              </p:cNvSpPr>
              <p:nvPr userDrawn="1"/>
            </p:nvSpPr>
            <p:spPr bwMode="auto">
              <a:xfrm>
                <a:off x="-7167563" y="384175"/>
                <a:ext cx="295275" cy="349250"/>
              </a:xfrm>
              <a:custGeom>
                <a:avLst/>
                <a:gdLst/>
                <a:ahLst/>
                <a:cxnLst>
                  <a:cxn ang="0">
                    <a:pos x="112" y="165"/>
                  </a:cxn>
                  <a:cxn ang="0">
                    <a:pos x="105" y="149"/>
                  </a:cxn>
                  <a:cxn ang="0">
                    <a:pos x="54" y="168"/>
                  </a:cxn>
                  <a:cxn ang="0">
                    <a:pos x="0" y="106"/>
                  </a:cxn>
                  <a:cxn ang="0">
                    <a:pos x="0" y="0"/>
                  </a:cxn>
                  <a:cxn ang="0">
                    <a:pos x="36" y="0"/>
                  </a:cxn>
                  <a:cxn ang="0">
                    <a:pos x="36" y="104"/>
                  </a:cxn>
                  <a:cxn ang="0">
                    <a:pos x="67" y="139"/>
                  </a:cxn>
                  <a:cxn ang="0">
                    <a:pos x="102" y="122"/>
                  </a:cxn>
                  <a:cxn ang="0">
                    <a:pos x="102" y="0"/>
                  </a:cxn>
                  <a:cxn ang="0">
                    <a:pos x="139" y="0"/>
                  </a:cxn>
                  <a:cxn ang="0">
                    <a:pos x="139" y="111"/>
                  </a:cxn>
                  <a:cxn ang="0">
                    <a:pos x="142" y="165"/>
                  </a:cxn>
                  <a:cxn ang="0">
                    <a:pos x="112" y="165"/>
                  </a:cxn>
                </a:cxnLst>
                <a:rect l="0" t="0" r="r" b="b"/>
                <a:pathLst>
                  <a:path w="142" h="168">
                    <a:moveTo>
                      <a:pt x="112" y="165"/>
                    </a:moveTo>
                    <a:cubicBezTo>
                      <a:pt x="105" y="149"/>
                      <a:pt x="105" y="149"/>
                      <a:pt x="105" y="149"/>
                    </a:cubicBezTo>
                    <a:cubicBezTo>
                      <a:pt x="93" y="159"/>
                      <a:pt x="75" y="168"/>
                      <a:pt x="54" y="168"/>
                    </a:cubicBezTo>
                    <a:cubicBezTo>
                      <a:pt x="32" y="168"/>
                      <a:pt x="0" y="157"/>
                      <a:pt x="0" y="106"/>
                    </a:cubicBezTo>
                    <a:cubicBezTo>
                      <a:pt x="0" y="0"/>
                      <a:pt x="0" y="0"/>
                      <a:pt x="0" y="0"/>
                    </a:cubicBezTo>
                    <a:cubicBezTo>
                      <a:pt x="36" y="0"/>
                      <a:pt x="36" y="0"/>
                      <a:pt x="36" y="0"/>
                    </a:cubicBezTo>
                    <a:cubicBezTo>
                      <a:pt x="36" y="104"/>
                      <a:pt x="36" y="104"/>
                      <a:pt x="36" y="104"/>
                    </a:cubicBezTo>
                    <a:cubicBezTo>
                      <a:pt x="36" y="127"/>
                      <a:pt x="46" y="139"/>
                      <a:pt x="67" y="139"/>
                    </a:cubicBezTo>
                    <a:cubicBezTo>
                      <a:pt x="82" y="139"/>
                      <a:pt x="95" y="130"/>
                      <a:pt x="102" y="122"/>
                    </a:cubicBezTo>
                    <a:cubicBezTo>
                      <a:pt x="102" y="0"/>
                      <a:pt x="102" y="0"/>
                      <a:pt x="102" y="0"/>
                    </a:cubicBezTo>
                    <a:cubicBezTo>
                      <a:pt x="139" y="0"/>
                      <a:pt x="139" y="0"/>
                      <a:pt x="139" y="0"/>
                    </a:cubicBezTo>
                    <a:cubicBezTo>
                      <a:pt x="139" y="111"/>
                      <a:pt x="139" y="111"/>
                      <a:pt x="139" y="111"/>
                    </a:cubicBezTo>
                    <a:cubicBezTo>
                      <a:pt x="139" y="146"/>
                      <a:pt x="139" y="157"/>
                      <a:pt x="142" y="165"/>
                    </a:cubicBezTo>
                    <a:lnTo>
                      <a:pt x="112" y="165"/>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2" name="Freeform 7"/>
              <p:cNvSpPr>
                <a:spLocks/>
              </p:cNvSpPr>
              <p:nvPr userDrawn="1"/>
            </p:nvSpPr>
            <p:spPr bwMode="auto">
              <a:xfrm>
                <a:off x="-6818313" y="376237"/>
                <a:ext cx="254000" cy="357188"/>
              </a:xfrm>
              <a:custGeom>
                <a:avLst/>
                <a:gdLst/>
                <a:ahLst/>
                <a:cxnLst>
                  <a:cxn ang="0">
                    <a:pos x="57" y="172"/>
                  </a:cxn>
                  <a:cxn ang="0">
                    <a:pos x="0" y="158"/>
                  </a:cxn>
                  <a:cxn ang="0">
                    <a:pos x="12" y="131"/>
                  </a:cxn>
                  <a:cxn ang="0">
                    <a:pos x="55" y="145"/>
                  </a:cxn>
                  <a:cxn ang="0">
                    <a:pos x="85" y="125"/>
                  </a:cxn>
                  <a:cxn ang="0">
                    <a:pos x="10" y="47"/>
                  </a:cxn>
                  <a:cxn ang="0">
                    <a:pos x="69" y="0"/>
                  </a:cxn>
                  <a:cxn ang="0">
                    <a:pos x="115" y="9"/>
                  </a:cxn>
                  <a:cxn ang="0">
                    <a:pos x="115" y="39"/>
                  </a:cxn>
                  <a:cxn ang="0">
                    <a:pos x="71" y="29"/>
                  </a:cxn>
                  <a:cxn ang="0">
                    <a:pos x="45" y="45"/>
                  </a:cxn>
                  <a:cxn ang="0">
                    <a:pos x="122" y="122"/>
                  </a:cxn>
                  <a:cxn ang="0">
                    <a:pos x="57" y="172"/>
                  </a:cxn>
                </a:cxnLst>
                <a:rect l="0" t="0" r="r" b="b"/>
                <a:pathLst>
                  <a:path w="122" h="172">
                    <a:moveTo>
                      <a:pt x="57" y="172"/>
                    </a:moveTo>
                    <a:cubicBezTo>
                      <a:pt x="31" y="172"/>
                      <a:pt x="13" y="166"/>
                      <a:pt x="0" y="158"/>
                    </a:cubicBezTo>
                    <a:cubicBezTo>
                      <a:pt x="12" y="131"/>
                      <a:pt x="12" y="131"/>
                      <a:pt x="12" y="131"/>
                    </a:cubicBezTo>
                    <a:cubicBezTo>
                      <a:pt x="23" y="138"/>
                      <a:pt x="38" y="145"/>
                      <a:pt x="55" y="145"/>
                    </a:cubicBezTo>
                    <a:cubicBezTo>
                      <a:pt x="73" y="145"/>
                      <a:pt x="85" y="137"/>
                      <a:pt x="85" y="125"/>
                    </a:cubicBezTo>
                    <a:cubicBezTo>
                      <a:pt x="85" y="92"/>
                      <a:pt x="10" y="104"/>
                      <a:pt x="10" y="47"/>
                    </a:cubicBezTo>
                    <a:cubicBezTo>
                      <a:pt x="10" y="20"/>
                      <a:pt x="31" y="0"/>
                      <a:pt x="69" y="0"/>
                    </a:cubicBezTo>
                    <a:cubicBezTo>
                      <a:pt x="89" y="0"/>
                      <a:pt x="103" y="4"/>
                      <a:pt x="115" y="9"/>
                    </a:cubicBezTo>
                    <a:cubicBezTo>
                      <a:pt x="115" y="39"/>
                      <a:pt x="115" y="39"/>
                      <a:pt x="115" y="39"/>
                    </a:cubicBezTo>
                    <a:cubicBezTo>
                      <a:pt x="103" y="34"/>
                      <a:pt x="89" y="29"/>
                      <a:pt x="71" y="29"/>
                    </a:cubicBezTo>
                    <a:cubicBezTo>
                      <a:pt x="56" y="29"/>
                      <a:pt x="45" y="34"/>
                      <a:pt x="45" y="45"/>
                    </a:cubicBezTo>
                    <a:cubicBezTo>
                      <a:pt x="45" y="75"/>
                      <a:pt x="122" y="66"/>
                      <a:pt x="122" y="122"/>
                    </a:cubicBezTo>
                    <a:cubicBezTo>
                      <a:pt x="122" y="158"/>
                      <a:pt x="91" y="172"/>
                      <a:pt x="57" y="172"/>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3" name="Freeform 8"/>
              <p:cNvSpPr>
                <a:spLocks/>
              </p:cNvSpPr>
              <p:nvPr userDrawn="1"/>
            </p:nvSpPr>
            <p:spPr bwMode="auto">
              <a:xfrm>
                <a:off x="-6319838" y="376237"/>
                <a:ext cx="209550" cy="350838"/>
              </a:xfrm>
              <a:custGeom>
                <a:avLst/>
                <a:gdLst/>
                <a:ahLst/>
                <a:cxnLst>
                  <a:cxn ang="0">
                    <a:pos x="87" y="38"/>
                  </a:cxn>
                  <a:cxn ang="0">
                    <a:pos x="69" y="34"/>
                  </a:cxn>
                  <a:cxn ang="0">
                    <a:pos x="36" y="50"/>
                  </a:cxn>
                  <a:cxn ang="0">
                    <a:pos x="36" y="169"/>
                  </a:cxn>
                  <a:cxn ang="0">
                    <a:pos x="0" y="169"/>
                  </a:cxn>
                  <a:cxn ang="0">
                    <a:pos x="0" y="4"/>
                  </a:cxn>
                  <a:cxn ang="0">
                    <a:pos x="30" y="4"/>
                  </a:cxn>
                  <a:cxn ang="0">
                    <a:pos x="34" y="22"/>
                  </a:cxn>
                  <a:cxn ang="0">
                    <a:pos x="80" y="0"/>
                  </a:cxn>
                  <a:cxn ang="0">
                    <a:pos x="101" y="6"/>
                  </a:cxn>
                  <a:cxn ang="0">
                    <a:pos x="87" y="38"/>
                  </a:cxn>
                </a:cxnLst>
                <a:rect l="0" t="0" r="r" b="b"/>
                <a:pathLst>
                  <a:path w="101" h="169">
                    <a:moveTo>
                      <a:pt x="87" y="38"/>
                    </a:moveTo>
                    <a:cubicBezTo>
                      <a:pt x="81" y="35"/>
                      <a:pt x="75" y="34"/>
                      <a:pt x="69" y="34"/>
                    </a:cubicBezTo>
                    <a:cubicBezTo>
                      <a:pt x="59" y="34"/>
                      <a:pt x="47" y="40"/>
                      <a:pt x="36" y="50"/>
                    </a:cubicBezTo>
                    <a:cubicBezTo>
                      <a:pt x="36" y="169"/>
                      <a:pt x="36" y="169"/>
                      <a:pt x="36" y="169"/>
                    </a:cubicBezTo>
                    <a:cubicBezTo>
                      <a:pt x="0" y="169"/>
                      <a:pt x="0" y="169"/>
                      <a:pt x="0" y="169"/>
                    </a:cubicBezTo>
                    <a:cubicBezTo>
                      <a:pt x="0" y="4"/>
                      <a:pt x="0" y="4"/>
                      <a:pt x="0" y="4"/>
                    </a:cubicBezTo>
                    <a:cubicBezTo>
                      <a:pt x="30" y="4"/>
                      <a:pt x="30" y="4"/>
                      <a:pt x="30" y="4"/>
                    </a:cubicBezTo>
                    <a:cubicBezTo>
                      <a:pt x="34" y="22"/>
                      <a:pt x="34" y="22"/>
                      <a:pt x="34" y="22"/>
                    </a:cubicBezTo>
                    <a:cubicBezTo>
                      <a:pt x="53" y="5"/>
                      <a:pt x="66" y="0"/>
                      <a:pt x="80" y="0"/>
                    </a:cubicBezTo>
                    <a:cubicBezTo>
                      <a:pt x="88" y="0"/>
                      <a:pt x="96" y="3"/>
                      <a:pt x="101" y="6"/>
                    </a:cubicBezTo>
                    <a:lnTo>
                      <a:pt x="87" y="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4" name="Freeform 9"/>
              <p:cNvSpPr>
                <a:spLocks noEditPoints="1"/>
              </p:cNvSpPr>
              <p:nvPr userDrawn="1"/>
            </p:nvSpPr>
            <p:spPr bwMode="auto">
              <a:xfrm>
                <a:off x="-6086475" y="376237"/>
                <a:ext cx="296862" cy="357188"/>
              </a:xfrm>
              <a:custGeom>
                <a:avLst/>
                <a:gdLst/>
                <a:ahLst/>
                <a:cxnLst>
                  <a:cxn ang="0">
                    <a:pos x="37" y="95"/>
                  </a:cxn>
                  <a:cxn ang="0">
                    <a:pos x="87" y="142"/>
                  </a:cxn>
                  <a:cxn ang="0">
                    <a:pos x="128" y="131"/>
                  </a:cxn>
                  <a:cxn ang="0">
                    <a:pos x="138" y="155"/>
                  </a:cxn>
                  <a:cxn ang="0">
                    <a:pos x="80" y="172"/>
                  </a:cxn>
                  <a:cxn ang="0">
                    <a:pos x="0" y="85"/>
                  </a:cxn>
                  <a:cxn ang="0">
                    <a:pos x="72" y="0"/>
                  </a:cxn>
                  <a:cxn ang="0">
                    <a:pos x="143" y="85"/>
                  </a:cxn>
                  <a:cxn ang="0">
                    <a:pos x="143" y="95"/>
                  </a:cxn>
                  <a:cxn ang="0">
                    <a:pos x="37" y="95"/>
                  </a:cxn>
                  <a:cxn ang="0">
                    <a:pos x="71" y="28"/>
                  </a:cxn>
                  <a:cxn ang="0">
                    <a:pos x="37" y="68"/>
                  </a:cxn>
                  <a:cxn ang="0">
                    <a:pos x="106" y="68"/>
                  </a:cxn>
                  <a:cxn ang="0">
                    <a:pos x="71" y="28"/>
                  </a:cxn>
                </a:cxnLst>
                <a:rect l="0" t="0" r="r" b="b"/>
                <a:pathLst>
                  <a:path w="143" h="172">
                    <a:moveTo>
                      <a:pt x="37" y="95"/>
                    </a:moveTo>
                    <a:cubicBezTo>
                      <a:pt x="38" y="122"/>
                      <a:pt x="57" y="142"/>
                      <a:pt x="87" y="142"/>
                    </a:cubicBezTo>
                    <a:cubicBezTo>
                      <a:pt x="101" y="142"/>
                      <a:pt x="115" y="138"/>
                      <a:pt x="128" y="131"/>
                    </a:cubicBezTo>
                    <a:cubicBezTo>
                      <a:pt x="138" y="155"/>
                      <a:pt x="138" y="155"/>
                      <a:pt x="138" y="155"/>
                    </a:cubicBezTo>
                    <a:cubicBezTo>
                      <a:pt x="121" y="166"/>
                      <a:pt x="99" y="172"/>
                      <a:pt x="80" y="172"/>
                    </a:cubicBezTo>
                    <a:cubicBezTo>
                      <a:pt x="25" y="172"/>
                      <a:pt x="0" y="130"/>
                      <a:pt x="0" y="85"/>
                    </a:cubicBezTo>
                    <a:cubicBezTo>
                      <a:pt x="0" y="38"/>
                      <a:pt x="28" y="0"/>
                      <a:pt x="72" y="0"/>
                    </a:cubicBezTo>
                    <a:cubicBezTo>
                      <a:pt x="116" y="0"/>
                      <a:pt x="143" y="34"/>
                      <a:pt x="143" y="85"/>
                    </a:cubicBezTo>
                    <a:cubicBezTo>
                      <a:pt x="143" y="87"/>
                      <a:pt x="143" y="91"/>
                      <a:pt x="143" y="95"/>
                    </a:cubicBezTo>
                    <a:lnTo>
                      <a:pt x="37" y="95"/>
                    </a:lnTo>
                    <a:close/>
                    <a:moveTo>
                      <a:pt x="71" y="28"/>
                    </a:moveTo>
                    <a:cubicBezTo>
                      <a:pt x="50" y="28"/>
                      <a:pt x="37" y="48"/>
                      <a:pt x="37" y="68"/>
                    </a:cubicBezTo>
                    <a:cubicBezTo>
                      <a:pt x="106" y="68"/>
                      <a:pt x="106" y="68"/>
                      <a:pt x="106" y="68"/>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5" name="Freeform 10"/>
              <p:cNvSpPr>
                <a:spLocks/>
              </p:cNvSpPr>
              <p:nvPr userDrawn="1"/>
            </p:nvSpPr>
            <p:spPr bwMode="auto">
              <a:xfrm>
                <a:off x="-5718175" y="212725"/>
                <a:ext cx="131762" cy="520700"/>
              </a:xfrm>
              <a:custGeom>
                <a:avLst/>
                <a:gdLst/>
                <a:ahLst/>
                <a:cxnLst>
                  <a:cxn ang="0">
                    <a:pos x="34" y="250"/>
                  </a:cxn>
                  <a:cxn ang="0">
                    <a:pos x="0" y="216"/>
                  </a:cxn>
                  <a:cxn ang="0">
                    <a:pos x="0" y="0"/>
                  </a:cxn>
                  <a:cxn ang="0">
                    <a:pos x="36" y="0"/>
                  </a:cxn>
                  <a:cxn ang="0">
                    <a:pos x="36" y="200"/>
                  </a:cxn>
                  <a:cxn ang="0">
                    <a:pos x="48" y="218"/>
                  </a:cxn>
                  <a:cxn ang="0">
                    <a:pos x="58" y="216"/>
                  </a:cxn>
                  <a:cxn ang="0">
                    <a:pos x="63" y="243"/>
                  </a:cxn>
                  <a:cxn ang="0">
                    <a:pos x="34" y="250"/>
                  </a:cxn>
                </a:cxnLst>
                <a:rect l="0" t="0" r="r" b="b"/>
                <a:pathLst>
                  <a:path w="63" h="250">
                    <a:moveTo>
                      <a:pt x="34" y="250"/>
                    </a:moveTo>
                    <a:cubicBezTo>
                      <a:pt x="9" y="250"/>
                      <a:pt x="0" y="235"/>
                      <a:pt x="0" y="216"/>
                    </a:cubicBezTo>
                    <a:cubicBezTo>
                      <a:pt x="0" y="0"/>
                      <a:pt x="0" y="0"/>
                      <a:pt x="0" y="0"/>
                    </a:cubicBezTo>
                    <a:cubicBezTo>
                      <a:pt x="36" y="0"/>
                      <a:pt x="36" y="0"/>
                      <a:pt x="36" y="0"/>
                    </a:cubicBezTo>
                    <a:cubicBezTo>
                      <a:pt x="36" y="200"/>
                      <a:pt x="36" y="200"/>
                      <a:pt x="36" y="200"/>
                    </a:cubicBezTo>
                    <a:cubicBezTo>
                      <a:pt x="36" y="213"/>
                      <a:pt x="39" y="218"/>
                      <a:pt x="48" y="218"/>
                    </a:cubicBezTo>
                    <a:cubicBezTo>
                      <a:pt x="50" y="218"/>
                      <a:pt x="54" y="218"/>
                      <a:pt x="58" y="216"/>
                    </a:cubicBezTo>
                    <a:cubicBezTo>
                      <a:pt x="63" y="243"/>
                      <a:pt x="63" y="243"/>
                      <a:pt x="63" y="243"/>
                    </a:cubicBezTo>
                    <a:cubicBezTo>
                      <a:pt x="53" y="249"/>
                      <a:pt x="43" y="250"/>
                      <a:pt x="34"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6" name="Freeform 11"/>
              <p:cNvSpPr>
                <a:spLocks noEditPoints="1"/>
              </p:cNvSpPr>
              <p:nvPr userDrawn="1"/>
            </p:nvSpPr>
            <p:spPr bwMode="auto">
              <a:xfrm>
                <a:off x="-5535613" y="230187"/>
                <a:ext cx="96837" cy="496888"/>
              </a:xfrm>
              <a:custGeom>
                <a:avLst/>
                <a:gdLst/>
                <a:ahLst/>
                <a:cxnLst>
                  <a:cxn ang="0">
                    <a:pos x="46" y="23"/>
                  </a:cxn>
                  <a:cxn ang="0">
                    <a:pos x="23" y="46"/>
                  </a:cxn>
                  <a:cxn ang="0">
                    <a:pos x="0" y="23"/>
                  </a:cxn>
                  <a:cxn ang="0">
                    <a:pos x="23" y="0"/>
                  </a:cxn>
                  <a:cxn ang="0">
                    <a:pos x="46" y="23"/>
                  </a:cxn>
                  <a:cxn ang="0">
                    <a:pos x="5" y="239"/>
                  </a:cxn>
                  <a:cxn ang="0">
                    <a:pos x="5" y="74"/>
                  </a:cxn>
                  <a:cxn ang="0">
                    <a:pos x="41" y="74"/>
                  </a:cxn>
                  <a:cxn ang="0">
                    <a:pos x="41" y="239"/>
                  </a:cxn>
                  <a:cxn ang="0">
                    <a:pos x="5" y="239"/>
                  </a:cxn>
                </a:cxnLst>
                <a:rect l="0" t="0" r="r" b="b"/>
                <a:pathLst>
                  <a:path w="46" h="239">
                    <a:moveTo>
                      <a:pt x="46" y="23"/>
                    </a:moveTo>
                    <a:cubicBezTo>
                      <a:pt x="46" y="35"/>
                      <a:pt x="36" y="46"/>
                      <a:pt x="23" y="46"/>
                    </a:cubicBezTo>
                    <a:cubicBezTo>
                      <a:pt x="10" y="46"/>
                      <a:pt x="0" y="36"/>
                      <a:pt x="0" y="23"/>
                    </a:cubicBezTo>
                    <a:cubicBezTo>
                      <a:pt x="0" y="11"/>
                      <a:pt x="10" y="0"/>
                      <a:pt x="23" y="0"/>
                    </a:cubicBezTo>
                    <a:cubicBezTo>
                      <a:pt x="36" y="0"/>
                      <a:pt x="46" y="10"/>
                      <a:pt x="46" y="23"/>
                    </a:cubicBezTo>
                    <a:close/>
                    <a:moveTo>
                      <a:pt x="5" y="239"/>
                    </a:moveTo>
                    <a:cubicBezTo>
                      <a:pt x="5" y="74"/>
                      <a:pt x="5" y="74"/>
                      <a:pt x="5" y="74"/>
                    </a:cubicBezTo>
                    <a:cubicBezTo>
                      <a:pt x="41" y="74"/>
                      <a:pt x="41" y="74"/>
                      <a:pt x="41" y="74"/>
                    </a:cubicBezTo>
                    <a:cubicBezTo>
                      <a:pt x="41" y="239"/>
                      <a:pt x="41" y="239"/>
                      <a:pt x="41" y="239"/>
                    </a:cubicBezTo>
                    <a:lnTo>
                      <a:pt x="5" y="23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7" name="Freeform 12"/>
              <p:cNvSpPr>
                <a:spLocks noEditPoints="1"/>
              </p:cNvSpPr>
              <p:nvPr userDrawn="1"/>
            </p:nvSpPr>
            <p:spPr bwMode="auto">
              <a:xfrm>
                <a:off x="-5370513" y="376237"/>
                <a:ext cx="334962" cy="357188"/>
              </a:xfrm>
              <a:custGeom>
                <a:avLst/>
                <a:gdLst/>
                <a:ahLst/>
                <a:cxnLst>
                  <a:cxn ang="0">
                    <a:pos x="138" y="23"/>
                  </a:cxn>
                  <a:cxn ang="0">
                    <a:pos x="161" y="86"/>
                  </a:cxn>
                  <a:cxn ang="0">
                    <a:pos x="137" y="150"/>
                  </a:cxn>
                  <a:cxn ang="0">
                    <a:pos x="80" y="172"/>
                  </a:cxn>
                  <a:cxn ang="0">
                    <a:pos x="25" y="152"/>
                  </a:cxn>
                  <a:cxn ang="0">
                    <a:pos x="0" y="87"/>
                  </a:cxn>
                  <a:cxn ang="0">
                    <a:pos x="24" y="23"/>
                  </a:cxn>
                  <a:cxn ang="0">
                    <a:pos x="80" y="0"/>
                  </a:cxn>
                  <a:cxn ang="0">
                    <a:pos x="138" y="23"/>
                  </a:cxn>
                  <a:cxn ang="0">
                    <a:pos x="37" y="86"/>
                  </a:cxn>
                  <a:cxn ang="0">
                    <a:pos x="80" y="143"/>
                  </a:cxn>
                  <a:cxn ang="0">
                    <a:pos x="123" y="86"/>
                  </a:cxn>
                  <a:cxn ang="0">
                    <a:pos x="80" y="29"/>
                  </a:cxn>
                  <a:cxn ang="0">
                    <a:pos x="37" y="86"/>
                  </a:cxn>
                </a:cxnLst>
                <a:rect l="0" t="0" r="r" b="b"/>
                <a:pathLst>
                  <a:path w="161" h="172">
                    <a:moveTo>
                      <a:pt x="138" y="23"/>
                    </a:moveTo>
                    <a:cubicBezTo>
                      <a:pt x="153" y="38"/>
                      <a:pt x="161" y="61"/>
                      <a:pt x="161" y="86"/>
                    </a:cubicBezTo>
                    <a:cubicBezTo>
                      <a:pt x="161" y="112"/>
                      <a:pt x="152" y="134"/>
                      <a:pt x="137" y="150"/>
                    </a:cubicBezTo>
                    <a:cubicBezTo>
                      <a:pt x="123" y="164"/>
                      <a:pt x="103" y="172"/>
                      <a:pt x="80" y="172"/>
                    </a:cubicBezTo>
                    <a:cubicBezTo>
                      <a:pt x="58" y="172"/>
                      <a:pt x="39" y="165"/>
                      <a:pt x="25" y="152"/>
                    </a:cubicBezTo>
                    <a:cubicBezTo>
                      <a:pt x="9" y="137"/>
                      <a:pt x="0" y="114"/>
                      <a:pt x="0" y="87"/>
                    </a:cubicBezTo>
                    <a:cubicBezTo>
                      <a:pt x="0" y="61"/>
                      <a:pt x="9" y="38"/>
                      <a:pt x="24" y="23"/>
                    </a:cubicBezTo>
                    <a:cubicBezTo>
                      <a:pt x="38" y="8"/>
                      <a:pt x="58" y="0"/>
                      <a:pt x="80" y="0"/>
                    </a:cubicBezTo>
                    <a:cubicBezTo>
                      <a:pt x="104" y="0"/>
                      <a:pt x="124" y="8"/>
                      <a:pt x="138" y="23"/>
                    </a:cubicBezTo>
                    <a:close/>
                    <a:moveTo>
                      <a:pt x="37" y="86"/>
                    </a:moveTo>
                    <a:cubicBezTo>
                      <a:pt x="37" y="120"/>
                      <a:pt x="54" y="143"/>
                      <a:pt x="80" y="143"/>
                    </a:cubicBezTo>
                    <a:cubicBezTo>
                      <a:pt x="108" y="143"/>
                      <a:pt x="123" y="120"/>
                      <a:pt x="123" y="86"/>
                    </a:cubicBezTo>
                    <a:cubicBezTo>
                      <a:pt x="123" y="52"/>
                      <a:pt x="107" y="29"/>
                      <a:pt x="80" y="29"/>
                    </a:cubicBezTo>
                    <a:cubicBezTo>
                      <a:pt x="52" y="29"/>
                      <a:pt x="37" y="53"/>
                      <a:pt x="37" y="8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8" name="Freeform 13"/>
              <p:cNvSpPr>
                <a:spLocks/>
              </p:cNvSpPr>
              <p:nvPr userDrawn="1"/>
            </p:nvSpPr>
            <p:spPr bwMode="auto">
              <a:xfrm>
                <a:off x="-4965700" y="376237"/>
                <a:ext cx="296862" cy="350838"/>
              </a:xfrm>
              <a:custGeom>
                <a:avLst/>
                <a:gdLst/>
                <a:ahLst/>
                <a:cxnLst>
                  <a:cxn ang="0">
                    <a:pos x="107" y="169"/>
                  </a:cxn>
                  <a:cxn ang="0">
                    <a:pos x="107" y="70"/>
                  </a:cxn>
                  <a:cxn ang="0">
                    <a:pos x="81" y="32"/>
                  </a:cxn>
                  <a:cxn ang="0">
                    <a:pos x="36" y="52"/>
                  </a:cxn>
                  <a:cxn ang="0">
                    <a:pos x="36" y="169"/>
                  </a:cxn>
                  <a:cxn ang="0">
                    <a:pos x="0" y="169"/>
                  </a:cxn>
                  <a:cxn ang="0">
                    <a:pos x="0" y="4"/>
                  </a:cxn>
                  <a:cxn ang="0">
                    <a:pos x="30" y="4"/>
                  </a:cxn>
                  <a:cxn ang="0">
                    <a:pos x="34" y="23"/>
                  </a:cxn>
                  <a:cxn ang="0">
                    <a:pos x="93" y="0"/>
                  </a:cxn>
                  <a:cxn ang="0">
                    <a:pos x="143" y="59"/>
                  </a:cxn>
                  <a:cxn ang="0">
                    <a:pos x="143" y="169"/>
                  </a:cxn>
                  <a:cxn ang="0">
                    <a:pos x="107" y="169"/>
                  </a:cxn>
                </a:cxnLst>
                <a:rect l="0" t="0" r="r" b="b"/>
                <a:pathLst>
                  <a:path w="143" h="169">
                    <a:moveTo>
                      <a:pt x="107" y="169"/>
                    </a:moveTo>
                    <a:cubicBezTo>
                      <a:pt x="107" y="70"/>
                      <a:pt x="107" y="70"/>
                      <a:pt x="107" y="70"/>
                    </a:cubicBezTo>
                    <a:cubicBezTo>
                      <a:pt x="107" y="53"/>
                      <a:pt x="103" y="32"/>
                      <a:pt x="81" y="32"/>
                    </a:cubicBezTo>
                    <a:cubicBezTo>
                      <a:pt x="64" y="32"/>
                      <a:pt x="49" y="42"/>
                      <a:pt x="36" y="52"/>
                    </a:cubicBezTo>
                    <a:cubicBezTo>
                      <a:pt x="36" y="169"/>
                      <a:pt x="36" y="169"/>
                      <a:pt x="36" y="169"/>
                    </a:cubicBezTo>
                    <a:cubicBezTo>
                      <a:pt x="0" y="169"/>
                      <a:pt x="0" y="169"/>
                      <a:pt x="0" y="169"/>
                    </a:cubicBezTo>
                    <a:cubicBezTo>
                      <a:pt x="0" y="4"/>
                      <a:pt x="0" y="4"/>
                      <a:pt x="0" y="4"/>
                    </a:cubicBezTo>
                    <a:cubicBezTo>
                      <a:pt x="30" y="4"/>
                      <a:pt x="30" y="4"/>
                      <a:pt x="30" y="4"/>
                    </a:cubicBezTo>
                    <a:cubicBezTo>
                      <a:pt x="34" y="23"/>
                      <a:pt x="34" y="23"/>
                      <a:pt x="34" y="23"/>
                    </a:cubicBezTo>
                    <a:cubicBezTo>
                      <a:pt x="53" y="9"/>
                      <a:pt x="70" y="0"/>
                      <a:pt x="93" y="0"/>
                    </a:cubicBezTo>
                    <a:cubicBezTo>
                      <a:pt x="117" y="0"/>
                      <a:pt x="143" y="16"/>
                      <a:pt x="143" y="59"/>
                    </a:cubicBezTo>
                    <a:cubicBezTo>
                      <a:pt x="143" y="169"/>
                      <a:pt x="143" y="169"/>
                      <a:pt x="143" y="169"/>
                    </a:cubicBezTo>
                    <a:lnTo>
                      <a:pt x="107"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49" name="Freeform 14"/>
              <p:cNvSpPr>
                <a:spLocks/>
              </p:cNvSpPr>
              <p:nvPr userDrawn="1"/>
            </p:nvSpPr>
            <p:spPr bwMode="auto">
              <a:xfrm>
                <a:off x="-4614863" y="376237"/>
                <a:ext cx="254000" cy="357188"/>
              </a:xfrm>
              <a:custGeom>
                <a:avLst/>
                <a:gdLst/>
                <a:ahLst/>
                <a:cxnLst>
                  <a:cxn ang="0">
                    <a:pos x="57" y="172"/>
                  </a:cxn>
                  <a:cxn ang="0">
                    <a:pos x="0" y="158"/>
                  </a:cxn>
                  <a:cxn ang="0">
                    <a:pos x="12" y="131"/>
                  </a:cxn>
                  <a:cxn ang="0">
                    <a:pos x="55" y="145"/>
                  </a:cxn>
                  <a:cxn ang="0">
                    <a:pos x="85" y="125"/>
                  </a:cxn>
                  <a:cxn ang="0">
                    <a:pos x="10" y="47"/>
                  </a:cxn>
                  <a:cxn ang="0">
                    <a:pos x="69" y="0"/>
                  </a:cxn>
                  <a:cxn ang="0">
                    <a:pos x="115" y="9"/>
                  </a:cxn>
                  <a:cxn ang="0">
                    <a:pos x="115" y="39"/>
                  </a:cxn>
                  <a:cxn ang="0">
                    <a:pos x="71" y="29"/>
                  </a:cxn>
                  <a:cxn ang="0">
                    <a:pos x="45" y="45"/>
                  </a:cxn>
                  <a:cxn ang="0">
                    <a:pos x="122" y="122"/>
                  </a:cxn>
                  <a:cxn ang="0">
                    <a:pos x="57" y="172"/>
                  </a:cxn>
                </a:cxnLst>
                <a:rect l="0" t="0" r="r" b="b"/>
                <a:pathLst>
                  <a:path w="122" h="172">
                    <a:moveTo>
                      <a:pt x="57" y="172"/>
                    </a:moveTo>
                    <a:cubicBezTo>
                      <a:pt x="31" y="172"/>
                      <a:pt x="13" y="166"/>
                      <a:pt x="0" y="158"/>
                    </a:cubicBezTo>
                    <a:cubicBezTo>
                      <a:pt x="12" y="131"/>
                      <a:pt x="12" y="131"/>
                      <a:pt x="12" y="131"/>
                    </a:cubicBezTo>
                    <a:cubicBezTo>
                      <a:pt x="23" y="138"/>
                      <a:pt x="38" y="145"/>
                      <a:pt x="55" y="145"/>
                    </a:cubicBezTo>
                    <a:cubicBezTo>
                      <a:pt x="73" y="145"/>
                      <a:pt x="85" y="137"/>
                      <a:pt x="85" y="125"/>
                    </a:cubicBezTo>
                    <a:cubicBezTo>
                      <a:pt x="85" y="92"/>
                      <a:pt x="10" y="104"/>
                      <a:pt x="10" y="47"/>
                    </a:cubicBezTo>
                    <a:cubicBezTo>
                      <a:pt x="10" y="20"/>
                      <a:pt x="31" y="0"/>
                      <a:pt x="69" y="0"/>
                    </a:cubicBezTo>
                    <a:cubicBezTo>
                      <a:pt x="89" y="0"/>
                      <a:pt x="103" y="4"/>
                      <a:pt x="115" y="9"/>
                    </a:cubicBezTo>
                    <a:cubicBezTo>
                      <a:pt x="115" y="39"/>
                      <a:pt x="115" y="39"/>
                      <a:pt x="115" y="39"/>
                    </a:cubicBezTo>
                    <a:cubicBezTo>
                      <a:pt x="103" y="34"/>
                      <a:pt x="89" y="29"/>
                      <a:pt x="71" y="29"/>
                    </a:cubicBezTo>
                    <a:cubicBezTo>
                      <a:pt x="56" y="29"/>
                      <a:pt x="45" y="34"/>
                      <a:pt x="45" y="45"/>
                    </a:cubicBezTo>
                    <a:cubicBezTo>
                      <a:pt x="45" y="75"/>
                      <a:pt x="122" y="66"/>
                      <a:pt x="122" y="122"/>
                    </a:cubicBezTo>
                    <a:cubicBezTo>
                      <a:pt x="122" y="158"/>
                      <a:pt x="91" y="172"/>
                      <a:pt x="57" y="172"/>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0" name="Freeform 15"/>
              <p:cNvSpPr>
                <a:spLocks/>
              </p:cNvSpPr>
              <p:nvPr userDrawn="1"/>
            </p:nvSpPr>
            <p:spPr bwMode="auto">
              <a:xfrm>
                <a:off x="-4116388" y="212725"/>
                <a:ext cx="130175" cy="520700"/>
              </a:xfrm>
              <a:custGeom>
                <a:avLst/>
                <a:gdLst/>
                <a:ahLst/>
                <a:cxnLst>
                  <a:cxn ang="0">
                    <a:pos x="34" y="250"/>
                  </a:cxn>
                  <a:cxn ang="0">
                    <a:pos x="0" y="216"/>
                  </a:cxn>
                  <a:cxn ang="0">
                    <a:pos x="0" y="0"/>
                  </a:cxn>
                  <a:cxn ang="0">
                    <a:pos x="36" y="0"/>
                  </a:cxn>
                  <a:cxn ang="0">
                    <a:pos x="36" y="200"/>
                  </a:cxn>
                  <a:cxn ang="0">
                    <a:pos x="48" y="218"/>
                  </a:cxn>
                  <a:cxn ang="0">
                    <a:pos x="59" y="216"/>
                  </a:cxn>
                  <a:cxn ang="0">
                    <a:pos x="63" y="243"/>
                  </a:cxn>
                  <a:cxn ang="0">
                    <a:pos x="34" y="250"/>
                  </a:cxn>
                </a:cxnLst>
                <a:rect l="0" t="0" r="r" b="b"/>
                <a:pathLst>
                  <a:path w="63" h="250">
                    <a:moveTo>
                      <a:pt x="34" y="250"/>
                    </a:moveTo>
                    <a:cubicBezTo>
                      <a:pt x="9" y="250"/>
                      <a:pt x="0" y="235"/>
                      <a:pt x="0" y="216"/>
                    </a:cubicBezTo>
                    <a:cubicBezTo>
                      <a:pt x="0" y="0"/>
                      <a:pt x="0" y="0"/>
                      <a:pt x="0" y="0"/>
                    </a:cubicBezTo>
                    <a:cubicBezTo>
                      <a:pt x="36" y="0"/>
                      <a:pt x="36" y="0"/>
                      <a:pt x="36" y="0"/>
                    </a:cubicBezTo>
                    <a:cubicBezTo>
                      <a:pt x="36" y="200"/>
                      <a:pt x="36" y="200"/>
                      <a:pt x="36" y="200"/>
                    </a:cubicBezTo>
                    <a:cubicBezTo>
                      <a:pt x="36" y="213"/>
                      <a:pt x="39" y="218"/>
                      <a:pt x="48" y="218"/>
                    </a:cubicBezTo>
                    <a:cubicBezTo>
                      <a:pt x="50" y="218"/>
                      <a:pt x="54" y="218"/>
                      <a:pt x="59" y="216"/>
                    </a:cubicBezTo>
                    <a:cubicBezTo>
                      <a:pt x="63" y="243"/>
                      <a:pt x="63" y="243"/>
                      <a:pt x="63" y="243"/>
                    </a:cubicBezTo>
                    <a:cubicBezTo>
                      <a:pt x="53" y="249"/>
                      <a:pt x="44" y="250"/>
                      <a:pt x="34"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1" name="Freeform 16"/>
              <p:cNvSpPr>
                <a:spLocks noEditPoints="1"/>
              </p:cNvSpPr>
              <p:nvPr userDrawn="1"/>
            </p:nvSpPr>
            <p:spPr bwMode="auto">
              <a:xfrm>
                <a:off x="-3949700" y="376237"/>
                <a:ext cx="300037" cy="357188"/>
              </a:xfrm>
              <a:custGeom>
                <a:avLst/>
                <a:gdLst/>
                <a:ahLst/>
                <a:cxnLst>
                  <a:cxn ang="0">
                    <a:pos x="38" y="95"/>
                  </a:cxn>
                  <a:cxn ang="0">
                    <a:pos x="87" y="142"/>
                  </a:cxn>
                  <a:cxn ang="0">
                    <a:pos x="129" y="131"/>
                  </a:cxn>
                  <a:cxn ang="0">
                    <a:pos x="138" y="155"/>
                  </a:cxn>
                  <a:cxn ang="0">
                    <a:pos x="81" y="172"/>
                  </a:cxn>
                  <a:cxn ang="0">
                    <a:pos x="0" y="85"/>
                  </a:cxn>
                  <a:cxn ang="0">
                    <a:pos x="73" y="0"/>
                  </a:cxn>
                  <a:cxn ang="0">
                    <a:pos x="144" y="85"/>
                  </a:cxn>
                  <a:cxn ang="0">
                    <a:pos x="144" y="95"/>
                  </a:cxn>
                  <a:cxn ang="0">
                    <a:pos x="38" y="95"/>
                  </a:cxn>
                  <a:cxn ang="0">
                    <a:pos x="72" y="28"/>
                  </a:cxn>
                  <a:cxn ang="0">
                    <a:pos x="37" y="68"/>
                  </a:cxn>
                  <a:cxn ang="0">
                    <a:pos x="106" y="68"/>
                  </a:cxn>
                  <a:cxn ang="0">
                    <a:pos x="72" y="28"/>
                  </a:cxn>
                </a:cxnLst>
                <a:rect l="0" t="0" r="r" b="b"/>
                <a:pathLst>
                  <a:path w="144" h="172">
                    <a:moveTo>
                      <a:pt x="38" y="95"/>
                    </a:moveTo>
                    <a:cubicBezTo>
                      <a:pt x="38" y="122"/>
                      <a:pt x="58" y="142"/>
                      <a:pt x="87" y="142"/>
                    </a:cubicBezTo>
                    <a:cubicBezTo>
                      <a:pt x="102" y="142"/>
                      <a:pt x="116" y="138"/>
                      <a:pt x="129" y="131"/>
                    </a:cubicBezTo>
                    <a:cubicBezTo>
                      <a:pt x="138" y="155"/>
                      <a:pt x="138" y="155"/>
                      <a:pt x="138" y="155"/>
                    </a:cubicBezTo>
                    <a:cubicBezTo>
                      <a:pt x="122" y="166"/>
                      <a:pt x="100" y="172"/>
                      <a:pt x="81" y="172"/>
                    </a:cubicBezTo>
                    <a:cubicBezTo>
                      <a:pt x="25" y="172"/>
                      <a:pt x="0" y="130"/>
                      <a:pt x="0" y="85"/>
                    </a:cubicBezTo>
                    <a:cubicBezTo>
                      <a:pt x="0" y="38"/>
                      <a:pt x="28" y="0"/>
                      <a:pt x="73" y="0"/>
                    </a:cubicBezTo>
                    <a:cubicBezTo>
                      <a:pt x="116" y="0"/>
                      <a:pt x="144" y="34"/>
                      <a:pt x="144" y="85"/>
                    </a:cubicBezTo>
                    <a:cubicBezTo>
                      <a:pt x="144" y="87"/>
                      <a:pt x="144" y="91"/>
                      <a:pt x="144" y="95"/>
                    </a:cubicBezTo>
                    <a:lnTo>
                      <a:pt x="38" y="95"/>
                    </a:lnTo>
                    <a:close/>
                    <a:moveTo>
                      <a:pt x="72" y="28"/>
                    </a:moveTo>
                    <a:cubicBezTo>
                      <a:pt x="50" y="28"/>
                      <a:pt x="37" y="48"/>
                      <a:pt x="37" y="68"/>
                    </a:cubicBezTo>
                    <a:cubicBezTo>
                      <a:pt x="106" y="68"/>
                      <a:pt x="106" y="68"/>
                      <a:pt x="106" y="68"/>
                    </a:cubicBezTo>
                    <a:cubicBezTo>
                      <a:pt x="106" y="49"/>
                      <a:pt x="95" y="28"/>
                      <a:pt x="72"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2" name="Freeform 17"/>
              <p:cNvSpPr>
                <a:spLocks noEditPoints="1"/>
              </p:cNvSpPr>
              <p:nvPr userDrawn="1"/>
            </p:nvSpPr>
            <p:spPr bwMode="auto">
              <a:xfrm>
                <a:off x="-8096250" y="1398587"/>
                <a:ext cx="296862" cy="357188"/>
              </a:xfrm>
              <a:custGeom>
                <a:avLst/>
                <a:gdLst/>
                <a:ahLst/>
                <a:cxnLst>
                  <a:cxn ang="0">
                    <a:pos x="38" y="95"/>
                  </a:cxn>
                  <a:cxn ang="0">
                    <a:pos x="87" y="143"/>
                  </a:cxn>
                  <a:cxn ang="0">
                    <a:pos x="128" y="131"/>
                  </a:cxn>
                  <a:cxn ang="0">
                    <a:pos x="138" y="155"/>
                  </a:cxn>
                  <a:cxn ang="0">
                    <a:pos x="80" y="172"/>
                  </a:cxn>
                  <a:cxn ang="0">
                    <a:pos x="0" y="85"/>
                  </a:cxn>
                  <a:cxn ang="0">
                    <a:pos x="72" y="0"/>
                  </a:cxn>
                  <a:cxn ang="0">
                    <a:pos x="143" y="85"/>
                  </a:cxn>
                  <a:cxn ang="0">
                    <a:pos x="143" y="95"/>
                  </a:cxn>
                  <a:cxn ang="0">
                    <a:pos x="38" y="95"/>
                  </a:cxn>
                  <a:cxn ang="0">
                    <a:pos x="72" y="28"/>
                  </a:cxn>
                  <a:cxn ang="0">
                    <a:pos x="37" y="68"/>
                  </a:cxn>
                  <a:cxn ang="0">
                    <a:pos x="106" y="68"/>
                  </a:cxn>
                  <a:cxn ang="0">
                    <a:pos x="72" y="28"/>
                  </a:cxn>
                </a:cxnLst>
                <a:rect l="0" t="0" r="r" b="b"/>
                <a:pathLst>
                  <a:path w="143" h="172">
                    <a:moveTo>
                      <a:pt x="38" y="95"/>
                    </a:moveTo>
                    <a:cubicBezTo>
                      <a:pt x="38" y="122"/>
                      <a:pt x="57" y="143"/>
                      <a:pt x="87" y="143"/>
                    </a:cubicBezTo>
                    <a:cubicBezTo>
                      <a:pt x="102" y="143"/>
                      <a:pt x="116" y="138"/>
                      <a:pt x="128" y="131"/>
                    </a:cubicBezTo>
                    <a:cubicBezTo>
                      <a:pt x="138" y="155"/>
                      <a:pt x="138" y="155"/>
                      <a:pt x="138" y="155"/>
                    </a:cubicBezTo>
                    <a:cubicBezTo>
                      <a:pt x="122" y="167"/>
                      <a:pt x="100" y="172"/>
                      <a:pt x="80" y="172"/>
                    </a:cubicBezTo>
                    <a:cubicBezTo>
                      <a:pt x="25" y="172"/>
                      <a:pt x="0" y="130"/>
                      <a:pt x="0" y="85"/>
                    </a:cubicBezTo>
                    <a:cubicBezTo>
                      <a:pt x="0" y="38"/>
                      <a:pt x="28" y="0"/>
                      <a:pt x="72" y="0"/>
                    </a:cubicBezTo>
                    <a:cubicBezTo>
                      <a:pt x="116" y="0"/>
                      <a:pt x="143" y="34"/>
                      <a:pt x="143" y="85"/>
                    </a:cubicBezTo>
                    <a:cubicBezTo>
                      <a:pt x="143" y="88"/>
                      <a:pt x="143" y="91"/>
                      <a:pt x="143" y="95"/>
                    </a:cubicBezTo>
                    <a:lnTo>
                      <a:pt x="38" y="95"/>
                    </a:lnTo>
                    <a:close/>
                    <a:moveTo>
                      <a:pt x="72" y="28"/>
                    </a:moveTo>
                    <a:cubicBezTo>
                      <a:pt x="50" y="28"/>
                      <a:pt x="37" y="48"/>
                      <a:pt x="37" y="68"/>
                    </a:cubicBezTo>
                    <a:cubicBezTo>
                      <a:pt x="106" y="68"/>
                      <a:pt x="106" y="68"/>
                      <a:pt x="106" y="68"/>
                    </a:cubicBezTo>
                    <a:cubicBezTo>
                      <a:pt x="106" y="49"/>
                      <a:pt x="95" y="28"/>
                      <a:pt x="72"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3" name="Freeform 18"/>
              <p:cNvSpPr>
                <a:spLocks/>
              </p:cNvSpPr>
              <p:nvPr userDrawn="1"/>
            </p:nvSpPr>
            <p:spPr bwMode="auto">
              <a:xfrm>
                <a:off x="-7759700" y="1306512"/>
                <a:ext cx="247650" cy="449263"/>
              </a:xfrm>
              <a:custGeom>
                <a:avLst/>
                <a:gdLst/>
                <a:ahLst/>
                <a:cxnLst>
                  <a:cxn ang="0">
                    <a:pos x="67" y="216"/>
                  </a:cxn>
                  <a:cxn ang="0">
                    <a:pos x="28" y="179"/>
                  </a:cxn>
                  <a:cxn ang="0">
                    <a:pos x="28" y="77"/>
                  </a:cxn>
                  <a:cxn ang="0">
                    <a:pos x="0" y="77"/>
                  </a:cxn>
                  <a:cxn ang="0">
                    <a:pos x="0" y="48"/>
                  </a:cxn>
                  <a:cxn ang="0">
                    <a:pos x="28" y="48"/>
                  </a:cxn>
                  <a:cxn ang="0">
                    <a:pos x="28" y="11"/>
                  </a:cxn>
                  <a:cxn ang="0">
                    <a:pos x="65" y="0"/>
                  </a:cxn>
                  <a:cxn ang="0">
                    <a:pos x="65" y="48"/>
                  </a:cxn>
                  <a:cxn ang="0">
                    <a:pos x="116" y="48"/>
                  </a:cxn>
                  <a:cxn ang="0">
                    <a:pos x="104" y="77"/>
                  </a:cxn>
                  <a:cxn ang="0">
                    <a:pos x="65" y="77"/>
                  </a:cxn>
                  <a:cxn ang="0">
                    <a:pos x="65" y="166"/>
                  </a:cxn>
                  <a:cxn ang="0">
                    <a:pos x="81" y="185"/>
                  </a:cxn>
                  <a:cxn ang="0">
                    <a:pos x="109" y="175"/>
                  </a:cxn>
                  <a:cxn ang="0">
                    <a:pos x="119" y="199"/>
                  </a:cxn>
                  <a:cxn ang="0">
                    <a:pos x="67" y="216"/>
                  </a:cxn>
                </a:cxnLst>
                <a:rect l="0" t="0" r="r" b="b"/>
                <a:pathLst>
                  <a:path w="119" h="216">
                    <a:moveTo>
                      <a:pt x="67" y="216"/>
                    </a:moveTo>
                    <a:cubicBezTo>
                      <a:pt x="40" y="216"/>
                      <a:pt x="28" y="201"/>
                      <a:pt x="28" y="179"/>
                    </a:cubicBezTo>
                    <a:cubicBezTo>
                      <a:pt x="28" y="77"/>
                      <a:pt x="28" y="77"/>
                      <a:pt x="28" y="77"/>
                    </a:cubicBezTo>
                    <a:cubicBezTo>
                      <a:pt x="0" y="77"/>
                      <a:pt x="0" y="77"/>
                      <a:pt x="0" y="77"/>
                    </a:cubicBezTo>
                    <a:cubicBezTo>
                      <a:pt x="0" y="48"/>
                      <a:pt x="0" y="48"/>
                      <a:pt x="0" y="48"/>
                    </a:cubicBezTo>
                    <a:cubicBezTo>
                      <a:pt x="28" y="48"/>
                      <a:pt x="28" y="48"/>
                      <a:pt x="28" y="48"/>
                    </a:cubicBezTo>
                    <a:cubicBezTo>
                      <a:pt x="28" y="11"/>
                      <a:pt x="28" y="11"/>
                      <a:pt x="28" y="11"/>
                    </a:cubicBezTo>
                    <a:cubicBezTo>
                      <a:pt x="65" y="0"/>
                      <a:pt x="65" y="0"/>
                      <a:pt x="65" y="0"/>
                    </a:cubicBezTo>
                    <a:cubicBezTo>
                      <a:pt x="65" y="48"/>
                      <a:pt x="65" y="48"/>
                      <a:pt x="65" y="48"/>
                    </a:cubicBezTo>
                    <a:cubicBezTo>
                      <a:pt x="116" y="48"/>
                      <a:pt x="116" y="48"/>
                      <a:pt x="116" y="48"/>
                    </a:cubicBezTo>
                    <a:cubicBezTo>
                      <a:pt x="104" y="77"/>
                      <a:pt x="104" y="77"/>
                      <a:pt x="104" y="77"/>
                    </a:cubicBezTo>
                    <a:cubicBezTo>
                      <a:pt x="65" y="77"/>
                      <a:pt x="65" y="77"/>
                      <a:pt x="65" y="77"/>
                    </a:cubicBezTo>
                    <a:cubicBezTo>
                      <a:pt x="65" y="166"/>
                      <a:pt x="65" y="166"/>
                      <a:pt x="65" y="166"/>
                    </a:cubicBezTo>
                    <a:cubicBezTo>
                      <a:pt x="65" y="179"/>
                      <a:pt x="70" y="185"/>
                      <a:pt x="81" y="185"/>
                    </a:cubicBezTo>
                    <a:cubicBezTo>
                      <a:pt x="91" y="185"/>
                      <a:pt x="102" y="180"/>
                      <a:pt x="109" y="175"/>
                    </a:cubicBezTo>
                    <a:cubicBezTo>
                      <a:pt x="119" y="199"/>
                      <a:pt x="119" y="199"/>
                      <a:pt x="119" y="199"/>
                    </a:cubicBezTo>
                    <a:cubicBezTo>
                      <a:pt x="103" y="211"/>
                      <a:pt x="83" y="216"/>
                      <a:pt x="67" y="21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4" name="Freeform 19"/>
              <p:cNvSpPr>
                <a:spLocks/>
              </p:cNvSpPr>
              <p:nvPr userDrawn="1"/>
            </p:nvSpPr>
            <p:spPr bwMode="auto">
              <a:xfrm>
                <a:off x="-7285038" y="1238250"/>
                <a:ext cx="131762" cy="517525"/>
              </a:xfrm>
              <a:custGeom>
                <a:avLst/>
                <a:gdLst/>
                <a:ahLst/>
                <a:cxnLst>
                  <a:cxn ang="0">
                    <a:pos x="34" y="249"/>
                  </a:cxn>
                  <a:cxn ang="0">
                    <a:pos x="0" y="215"/>
                  </a:cxn>
                  <a:cxn ang="0">
                    <a:pos x="0" y="0"/>
                  </a:cxn>
                  <a:cxn ang="0">
                    <a:pos x="36" y="0"/>
                  </a:cxn>
                  <a:cxn ang="0">
                    <a:pos x="36" y="199"/>
                  </a:cxn>
                  <a:cxn ang="0">
                    <a:pos x="48" y="217"/>
                  </a:cxn>
                  <a:cxn ang="0">
                    <a:pos x="59" y="215"/>
                  </a:cxn>
                  <a:cxn ang="0">
                    <a:pos x="63" y="242"/>
                  </a:cxn>
                  <a:cxn ang="0">
                    <a:pos x="34" y="249"/>
                  </a:cxn>
                </a:cxnLst>
                <a:rect l="0" t="0" r="r" b="b"/>
                <a:pathLst>
                  <a:path w="63" h="249">
                    <a:moveTo>
                      <a:pt x="34" y="249"/>
                    </a:moveTo>
                    <a:cubicBezTo>
                      <a:pt x="10" y="249"/>
                      <a:pt x="0" y="235"/>
                      <a:pt x="0" y="215"/>
                    </a:cubicBezTo>
                    <a:cubicBezTo>
                      <a:pt x="0" y="0"/>
                      <a:pt x="0" y="0"/>
                      <a:pt x="0" y="0"/>
                    </a:cubicBezTo>
                    <a:cubicBezTo>
                      <a:pt x="36" y="0"/>
                      <a:pt x="36" y="0"/>
                      <a:pt x="36" y="0"/>
                    </a:cubicBezTo>
                    <a:cubicBezTo>
                      <a:pt x="36" y="199"/>
                      <a:pt x="36" y="199"/>
                      <a:pt x="36" y="199"/>
                    </a:cubicBezTo>
                    <a:cubicBezTo>
                      <a:pt x="36" y="213"/>
                      <a:pt x="39" y="217"/>
                      <a:pt x="48" y="217"/>
                    </a:cubicBezTo>
                    <a:cubicBezTo>
                      <a:pt x="50" y="217"/>
                      <a:pt x="54" y="217"/>
                      <a:pt x="59" y="215"/>
                    </a:cubicBezTo>
                    <a:cubicBezTo>
                      <a:pt x="63" y="242"/>
                      <a:pt x="63" y="242"/>
                      <a:pt x="63" y="242"/>
                    </a:cubicBezTo>
                    <a:cubicBezTo>
                      <a:pt x="53" y="248"/>
                      <a:pt x="44" y="249"/>
                      <a:pt x="34" y="249"/>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5" name="Freeform 20"/>
              <p:cNvSpPr>
                <a:spLocks noEditPoints="1"/>
              </p:cNvSpPr>
              <p:nvPr userDrawn="1"/>
            </p:nvSpPr>
            <p:spPr bwMode="auto">
              <a:xfrm>
                <a:off x="-7115175" y="1398587"/>
                <a:ext cx="296862" cy="357188"/>
              </a:xfrm>
              <a:custGeom>
                <a:avLst/>
                <a:gdLst/>
                <a:ahLst/>
                <a:cxnLst>
                  <a:cxn ang="0">
                    <a:pos x="37" y="95"/>
                  </a:cxn>
                  <a:cxn ang="0">
                    <a:pos x="86" y="143"/>
                  </a:cxn>
                  <a:cxn ang="0">
                    <a:pos x="128" y="131"/>
                  </a:cxn>
                  <a:cxn ang="0">
                    <a:pos x="137" y="155"/>
                  </a:cxn>
                  <a:cxn ang="0">
                    <a:pos x="80" y="172"/>
                  </a:cxn>
                  <a:cxn ang="0">
                    <a:pos x="0" y="85"/>
                  </a:cxn>
                  <a:cxn ang="0">
                    <a:pos x="72" y="0"/>
                  </a:cxn>
                  <a:cxn ang="0">
                    <a:pos x="143" y="85"/>
                  </a:cxn>
                  <a:cxn ang="0">
                    <a:pos x="143" y="95"/>
                  </a:cxn>
                  <a:cxn ang="0">
                    <a:pos x="37" y="95"/>
                  </a:cxn>
                  <a:cxn ang="0">
                    <a:pos x="71" y="28"/>
                  </a:cxn>
                  <a:cxn ang="0">
                    <a:pos x="37" y="68"/>
                  </a:cxn>
                  <a:cxn ang="0">
                    <a:pos x="105" y="68"/>
                  </a:cxn>
                  <a:cxn ang="0">
                    <a:pos x="71" y="28"/>
                  </a:cxn>
                </a:cxnLst>
                <a:rect l="0" t="0" r="r" b="b"/>
                <a:pathLst>
                  <a:path w="143" h="172">
                    <a:moveTo>
                      <a:pt x="37" y="95"/>
                    </a:moveTo>
                    <a:cubicBezTo>
                      <a:pt x="37" y="122"/>
                      <a:pt x="57" y="143"/>
                      <a:pt x="86" y="143"/>
                    </a:cubicBezTo>
                    <a:cubicBezTo>
                      <a:pt x="101" y="143"/>
                      <a:pt x="115" y="138"/>
                      <a:pt x="128" y="131"/>
                    </a:cubicBezTo>
                    <a:cubicBezTo>
                      <a:pt x="137" y="155"/>
                      <a:pt x="137" y="155"/>
                      <a:pt x="137" y="155"/>
                    </a:cubicBezTo>
                    <a:cubicBezTo>
                      <a:pt x="121" y="167"/>
                      <a:pt x="99" y="172"/>
                      <a:pt x="80" y="172"/>
                    </a:cubicBezTo>
                    <a:cubicBezTo>
                      <a:pt x="24" y="172"/>
                      <a:pt x="0" y="130"/>
                      <a:pt x="0" y="85"/>
                    </a:cubicBezTo>
                    <a:cubicBezTo>
                      <a:pt x="0" y="38"/>
                      <a:pt x="27" y="0"/>
                      <a:pt x="72" y="0"/>
                    </a:cubicBezTo>
                    <a:cubicBezTo>
                      <a:pt x="116" y="0"/>
                      <a:pt x="143" y="34"/>
                      <a:pt x="143" y="85"/>
                    </a:cubicBezTo>
                    <a:cubicBezTo>
                      <a:pt x="143" y="88"/>
                      <a:pt x="143" y="91"/>
                      <a:pt x="143" y="95"/>
                    </a:cubicBezTo>
                    <a:lnTo>
                      <a:pt x="37" y="95"/>
                    </a:lnTo>
                    <a:close/>
                    <a:moveTo>
                      <a:pt x="71" y="28"/>
                    </a:moveTo>
                    <a:cubicBezTo>
                      <a:pt x="50" y="28"/>
                      <a:pt x="37" y="48"/>
                      <a:pt x="37" y="68"/>
                    </a:cubicBezTo>
                    <a:cubicBezTo>
                      <a:pt x="105" y="68"/>
                      <a:pt x="105" y="68"/>
                      <a:pt x="105" y="68"/>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6" name="Freeform 21"/>
              <p:cNvSpPr>
                <a:spLocks noEditPoints="1"/>
              </p:cNvSpPr>
              <p:nvPr userDrawn="1"/>
            </p:nvSpPr>
            <p:spPr bwMode="auto">
              <a:xfrm>
                <a:off x="-3916363" y="1377950"/>
                <a:ext cx="346075" cy="542925"/>
              </a:xfrm>
              <a:custGeom>
                <a:avLst/>
                <a:gdLst/>
                <a:ahLst/>
                <a:cxnLst>
                  <a:cxn ang="0">
                    <a:pos x="78" y="261"/>
                  </a:cxn>
                  <a:cxn ang="0">
                    <a:pos x="0" y="212"/>
                  </a:cxn>
                  <a:cxn ang="0">
                    <a:pos x="30" y="173"/>
                  </a:cxn>
                  <a:cxn ang="0">
                    <a:pos x="19" y="152"/>
                  </a:cxn>
                  <a:cxn ang="0">
                    <a:pos x="39" y="121"/>
                  </a:cxn>
                  <a:cxn ang="0">
                    <a:pos x="12" y="71"/>
                  </a:cxn>
                  <a:cxn ang="0">
                    <a:pos x="77" y="10"/>
                  </a:cxn>
                  <a:cxn ang="0">
                    <a:pos x="108" y="16"/>
                  </a:cxn>
                  <a:cxn ang="0">
                    <a:pos x="112" y="16"/>
                  </a:cxn>
                  <a:cxn ang="0">
                    <a:pos x="162" y="4"/>
                  </a:cxn>
                  <a:cxn ang="0">
                    <a:pos x="154" y="32"/>
                  </a:cxn>
                  <a:cxn ang="0">
                    <a:pos x="130" y="32"/>
                  </a:cxn>
                  <a:cxn ang="0">
                    <a:pos x="147" y="74"/>
                  </a:cxn>
                  <a:cxn ang="0">
                    <a:pos x="80" y="133"/>
                  </a:cxn>
                  <a:cxn ang="0">
                    <a:pos x="59" y="130"/>
                  </a:cxn>
                  <a:cxn ang="0">
                    <a:pos x="53" y="146"/>
                  </a:cxn>
                  <a:cxn ang="0">
                    <a:pos x="166" y="207"/>
                  </a:cxn>
                  <a:cxn ang="0">
                    <a:pos x="78" y="261"/>
                  </a:cxn>
                  <a:cxn ang="0">
                    <a:pos x="50" y="182"/>
                  </a:cxn>
                  <a:cxn ang="0">
                    <a:pos x="33" y="207"/>
                  </a:cxn>
                  <a:cxn ang="0">
                    <a:pos x="81" y="235"/>
                  </a:cxn>
                  <a:cxn ang="0">
                    <a:pos x="126" y="211"/>
                  </a:cxn>
                  <a:cxn ang="0">
                    <a:pos x="50" y="182"/>
                  </a:cxn>
                  <a:cxn ang="0">
                    <a:pos x="47" y="71"/>
                  </a:cxn>
                  <a:cxn ang="0">
                    <a:pos x="78" y="105"/>
                  </a:cxn>
                  <a:cxn ang="0">
                    <a:pos x="110" y="72"/>
                  </a:cxn>
                  <a:cxn ang="0">
                    <a:pos x="77" y="38"/>
                  </a:cxn>
                  <a:cxn ang="0">
                    <a:pos x="47" y="71"/>
                  </a:cxn>
                </a:cxnLst>
                <a:rect l="0" t="0" r="r" b="b"/>
                <a:pathLst>
                  <a:path w="166" h="261">
                    <a:moveTo>
                      <a:pt x="78" y="261"/>
                    </a:moveTo>
                    <a:cubicBezTo>
                      <a:pt x="28" y="261"/>
                      <a:pt x="0" y="239"/>
                      <a:pt x="0" y="212"/>
                    </a:cubicBezTo>
                    <a:cubicBezTo>
                      <a:pt x="0" y="194"/>
                      <a:pt x="13" y="180"/>
                      <a:pt x="30" y="173"/>
                    </a:cubicBezTo>
                    <a:cubicBezTo>
                      <a:pt x="22" y="168"/>
                      <a:pt x="19" y="160"/>
                      <a:pt x="19" y="152"/>
                    </a:cubicBezTo>
                    <a:cubicBezTo>
                      <a:pt x="19" y="142"/>
                      <a:pt x="25" y="131"/>
                      <a:pt x="39" y="121"/>
                    </a:cubicBezTo>
                    <a:cubicBezTo>
                      <a:pt x="22" y="112"/>
                      <a:pt x="12" y="92"/>
                      <a:pt x="12" y="71"/>
                    </a:cubicBezTo>
                    <a:cubicBezTo>
                      <a:pt x="12" y="39"/>
                      <a:pt x="36" y="10"/>
                      <a:pt x="77" y="10"/>
                    </a:cubicBezTo>
                    <a:cubicBezTo>
                      <a:pt x="90" y="10"/>
                      <a:pt x="100" y="12"/>
                      <a:pt x="108" y="16"/>
                    </a:cubicBezTo>
                    <a:cubicBezTo>
                      <a:pt x="110" y="17"/>
                      <a:pt x="111" y="17"/>
                      <a:pt x="112" y="16"/>
                    </a:cubicBezTo>
                    <a:cubicBezTo>
                      <a:pt x="121" y="7"/>
                      <a:pt x="137" y="0"/>
                      <a:pt x="162" y="4"/>
                    </a:cubicBezTo>
                    <a:cubicBezTo>
                      <a:pt x="154" y="32"/>
                      <a:pt x="154" y="32"/>
                      <a:pt x="154" y="32"/>
                    </a:cubicBezTo>
                    <a:cubicBezTo>
                      <a:pt x="145" y="30"/>
                      <a:pt x="137" y="29"/>
                      <a:pt x="130" y="32"/>
                    </a:cubicBezTo>
                    <a:cubicBezTo>
                      <a:pt x="140" y="43"/>
                      <a:pt x="147" y="56"/>
                      <a:pt x="147" y="74"/>
                    </a:cubicBezTo>
                    <a:cubicBezTo>
                      <a:pt x="147" y="110"/>
                      <a:pt x="118" y="133"/>
                      <a:pt x="80" y="133"/>
                    </a:cubicBezTo>
                    <a:cubicBezTo>
                      <a:pt x="72" y="133"/>
                      <a:pt x="65" y="133"/>
                      <a:pt x="59" y="130"/>
                    </a:cubicBezTo>
                    <a:cubicBezTo>
                      <a:pt x="55" y="135"/>
                      <a:pt x="53" y="139"/>
                      <a:pt x="53" y="146"/>
                    </a:cubicBezTo>
                    <a:cubicBezTo>
                      <a:pt x="53" y="170"/>
                      <a:pt x="166" y="146"/>
                      <a:pt x="166" y="207"/>
                    </a:cubicBezTo>
                    <a:cubicBezTo>
                      <a:pt x="166" y="235"/>
                      <a:pt x="139" y="261"/>
                      <a:pt x="78" y="261"/>
                    </a:cubicBezTo>
                    <a:close/>
                    <a:moveTo>
                      <a:pt x="50" y="182"/>
                    </a:moveTo>
                    <a:cubicBezTo>
                      <a:pt x="43" y="187"/>
                      <a:pt x="33" y="194"/>
                      <a:pt x="33" y="207"/>
                    </a:cubicBezTo>
                    <a:cubicBezTo>
                      <a:pt x="33" y="222"/>
                      <a:pt x="51" y="235"/>
                      <a:pt x="81" y="235"/>
                    </a:cubicBezTo>
                    <a:cubicBezTo>
                      <a:pt x="108" y="235"/>
                      <a:pt x="126" y="226"/>
                      <a:pt x="126" y="211"/>
                    </a:cubicBezTo>
                    <a:cubicBezTo>
                      <a:pt x="126" y="187"/>
                      <a:pt x="69" y="189"/>
                      <a:pt x="50" y="182"/>
                    </a:cubicBezTo>
                    <a:close/>
                    <a:moveTo>
                      <a:pt x="47" y="71"/>
                    </a:moveTo>
                    <a:cubicBezTo>
                      <a:pt x="47" y="90"/>
                      <a:pt x="59" y="105"/>
                      <a:pt x="78" y="105"/>
                    </a:cubicBezTo>
                    <a:cubicBezTo>
                      <a:pt x="97" y="105"/>
                      <a:pt x="110" y="93"/>
                      <a:pt x="110" y="72"/>
                    </a:cubicBezTo>
                    <a:cubicBezTo>
                      <a:pt x="110" y="54"/>
                      <a:pt x="98" y="38"/>
                      <a:pt x="77" y="38"/>
                    </a:cubicBezTo>
                    <a:cubicBezTo>
                      <a:pt x="60" y="38"/>
                      <a:pt x="47" y="50"/>
                      <a:pt x="47" y="71"/>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7" name="Freeform 22"/>
              <p:cNvSpPr>
                <a:spLocks/>
              </p:cNvSpPr>
              <p:nvPr userDrawn="1"/>
            </p:nvSpPr>
            <p:spPr bwMode="auto">
              <a:xfrm>
                <a:off x="-3525838" y="1398587"/>
                <a:ext cx="211137" cy="350838"/>
              </a:xfrm>
              <a:custGeom>
                <a:avLst/>
                <a:gdLst/>
                <a:ahLst/>
                <a:cxnLst>
                  <a:cxn ang="0">
                    <a:pos x="87" y="38"/>
                  </a:cxn>
                  <a:cxn ang="0">
                    <a:pos x="69" y="34"/>
                  </a:cxn>
                  <a:cxn ang="0">
                    <a:pos x="36" y="50"/>
                  </a:cxn>
                  <a:cxn ang="0">
                    <a:pos x="36" y="169"/>
                  </a:cxn>
                  <a:cxn ang="0">
                    <a:pos x="0" y="169"/>
                  </a:cxn>
                  <a:cxn ang="0">
                    <a:pos x="0" y="4"/>
                  </a:cxn>
                  <a:cxn ang="0">
                    <a:pos x="30" y="4"/>
                  </a:cxn>
                  <a:cxn ang="0">
                    <a:pos x="35" y="22"/>
                  </a:cxn>
                  <a:cxn ang="0">
                    <a:pos x="80" y="0"/>
                  </a:cxn>
                  <a:cxn ang="0">
                    <a:pos x="101" y="6"/>
                  </a:cxn>
                  <a:cxn ang="0">
                    <a:pos x="87" y="38"/>
                  </a:cxn>
                </a:cxnLst>
                <a:rect l="0" t="0" r="r" b="b"/>
                <a:pathLst>
                  <a:path w="101" h="169">
                    <a:moveTo>
                      <a:pt x="87" y="38"/>
                    </a:moveTo>
                    <a:cubicBezTo>
                      <a:pt x="82" y="35"/>
                      <a:pt x="75" y="34"/>
                      <a:pt x="69" y="34"/>
                    </a:cubicBezTo>
                    <a:cubicBezTo>
                      <a:pt x="59" y="34"/>
                      <a:pt x="47" y="40"/>
                      <a:pt x="36" y="50"/>
                    </a:cubicBezTo>
                    <a:cubicBezTo>
                      <a:pt x="36" y="169"/>
                      <a:pt x="36" y="169"/>
                      <a:pt x="36" y="169"/>
                    </a:cubicBezTo>
                    <a:cubicBezTo>
                      <a:pt x="0" y="169"/>
                      <a:pt x="0" y="169"/>
                      <a:pt x="0" y="169"/>
                    </a:cubicBezTo>
                    <a:cubicBezTo>
                      <a:pt x="0" y="4"/>
                      <a:pt x="0" y="4"/>
                      <a:pt x="0" y="4"/>
                    </a:cubicBezTo>
                    <a:cubicBezTo>
                      <a:pt x="30" y="4"/>
                      <a:pt x="30" y="4"/>
                      <a:pt x="30" y="4"/>
                    </a:cubicBezTo>
                    <a:cubicBezTo>
                      <a:pt x="35" y="22"/>
                      <a:pt x="35" y="22"/>
                      <a:pt x="35" y="22"/>
                    </a:cubicBezTo>
                    <a:cubicBezTo>
                      <a:pt x="53" y="5"/>
                      <a:pt x="66" y="0"/>
                      <a:pt x="80" y="0"/>
                    </a:cubicBezTo>
                    <a:cubicBezTo>
                      <a:pt x="88" y="0"/>
                      <a:pt x="96" y="3"/>
                      <a:pt x="101" y="6"/>
                    </a:cubicBezTo>
                    <a:lnTo>
                      <a:pt x="87" y="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8" name="Freeform 23"/>
              <p:cNvSpPr>
                <a:spLocks noEditPoints="1"/>
              </p:cNvSpPr>
              <p:nvPr userDrawn="1"/>
            </p:nvSpPr>
            <p:spPr bwMode="auto">
              <a:xfrm>
                <a:off x="-3292475" y="1258887"/>
                <a:ext cx="290512" cy="496888"/>
              </a:xfrm>
              <a:custGeom>
                <a:avLst/>
                <a:gdLst/>
                <a:ahLst/>
                <a:cxnLst>
                  <a:cxn ang="0">
                    <a:pos x="108" y="236"/>
                  </a:cxn>
                  <a:cxn ang="0">
                    <a:pos x="101" y="221"/>
                  </a:cxn>
                  <a:cxn ang="0">
                    <a:pos x="53" y="239"/>
                  </a:cxn>
                  <a:cxn ang="0">
                    <a:pos x="0" y="188"/>
                  </a:cxn>
                  <a:cxn ang="0">
                    <a:pos x="68" y="133"/>
                  </a:cxn>
                  <a:cxn ang="0">
                    <a:pos x="99" y="132"/>
                  </a:cxn>
                  <a:cxn ang="0">
                    <a:pos x="99" y="127"/>
                  </a:cxn>
                  <a:cxn ang="0">
                    <a:pos x="66" y="96"/>
                  </a:cxn>
                  <a:cxn ang="0">
                    <a:pos x="23" y="109"/>
                  </a:cxn>
                  <a:cxn ang="0">
                    <a:pos x="11" y="86"/>
                  </a:cxn>
                  <a:cxn ang="0">
                    <a:pos x="73" y="67"/>
                  </a:cxn>
                  <a:cxn ang="0">
                    <a:pos x="136" y="126"/>
                  </a:cxn>
                  <a:cxn ang="0">
                    <a:pos x="136" y="186"/>
                  </a:cxn>
                  <a:cxn ang="0">
                    <a:pos x="139" y="236"/>
                  </a:cxn>
                  <a:cxn ang="0">
                    <a:pos x="108" y="236"/>
                  </a:cxn>
                  <a:cxn ang="0">
                    <a:pos x="93" y="51"/>
                  </a:cxn>
                  <a:cxn ang="0">
                    <a:pos x="73" y="22"/>
                  </a:cxn>
                  <a:cxn ang="0">
                    <a:pos x="54" y="51"/>
                  </a:cxn>
                  <a:cxn ang="0">
                    <a:pos x="22" y="51"/>
                  </a:cxn>
                  <a:cxn ang="0">
                    <a:pos x="58" y="0"/>
                  </a:cxn>
                  <a:cxn ang="0">
                    <a:pos x="89" y="0"/>
                  </a:cxn>
                  <a:cxn ang="0">
                    <a:pos x="125" y="51"/>
                  </a:cxn>
                  <a:cxn ang="0">
                    <a:pos x="93" y="51"/>
                  </a:cxn>
                  <a:cxn ang="0">
                    <a:pos x="99" y="159"/>
                  </a:cxn>
                  <a:cxn ang="0">
                    <a:pos x="72" y="160"/>
                  </a:cxn>
                  <a:cxn ang="0">
                    <a:pos x="36" y="185"/>
                  </a:cxn>
                  <a:cxn ang="0">
                    <a:pos x="65" y="210"/>
                  </a:cxn>
                  <a:cxn ang="0">
                    <a:pos x="99" y="197"/>
                  </a:cxn>
                  <a:cxn ang="0">
                    <a:pos x="99" y="159"/>
                  </a:cxn>
                </a:cxnLst>
                <a:rect l="0" t="0" r="r" b="b"/>
                <a:pathLst>
                  <a:path w="139" h="239">
                    <a:moveTo>
                      <a:pt x="108" y="236"/>
                    </a:moveTo>
                    <a:cubicBezTo>
                      <a:pt x="101" y="221"/>
                      <a:pt x="101" y="221"/>
                      <a:pt x="101" y="221"/>
                    </a:cubicBezTo>
                    <a:cubicBezTo>
                      <a:pt x="91" y="230"/>
                      <a:pt x="76" y="239"/>
                      <a:pt x="53" y="239"/>
                    </a:cubicBezTo>
                    <a:cubicBezTo>
                      <a:pt x="24" y="239"/>
                      <a:pt x="0" y="220"/>
                      <a:pt x="0" y="188"/>
                    </a:cubicBezTo>
                    <a:cubicBezTo>
                      <a:pt x="0" y="154"/>
                      <a:pt x="26" y="135"/>
                      <a:pt x="68" y="133"/>
                    </a:cubicBezTo>
                    <a:cubicBezTo>
                      <a:pt x="99" y="132"/>
                      <a:pt x="99" y="132"/>
                      <a:pt x="99" y="132"/>
                    </a:cubicBezTo>
                    <a:cubicBezTo>
                      <a:pt x="99" y="131"/>
                      <a:pt x="99" y="128"/>
                      <a:pt x="99" y="127"/>
                    </a:cubicBezTo>
                    <a:cubicBezTo>
                      <a:pt x="99" y="104"/>
                      <a:pt x="84" y="96"/>
                      <a:pt x="66" y="96"/>
                    </a:cubicBezTo>
                    <a:cubicBezTo>
                      <a:pt x="47" y="96"/>
                      <a:pt x="33" y="103"/>
                      <a:pt x="23" y="109"/>
                    </a:cubicBezTo>
                    <a:cubicBezTo>
                      <a:pt x="11" y="86"/>
                      <a:pt x="11" y="86"/>
                      <a:pt x="11" y="86"/>
                    </a:cubicBezTo>
                    <a:cubicBezTo>
                      <a:pt x="32" y="71"/>
                      <a:pt x="51" y="67"/>
                      <a:pt x="73" y="67"/>
                    </a:cubicBezTo>
                    <a:cubicBezTo>
                      <a:pt x="111" y="67"/>
                      <a:pt x="136" y="83"/>
                      <a:pt x="136" y="126"/>
                    </a:cubicBezTo>
                    <a:cubicBezTo>
                      <a:pt x="136" y="186"/>
                      <a:pt x="136" y="186"/>
                      <a:pt x="136" y="186"/>
                    </a:cubicBezTo>
                    <a:cubicBezTo>
                      <a:pt x="136" y="217"/>
                      <a:pt x="136" y="229"/>
                      <a:pt x="139" y="236"/>
                    </a:cubicBezTo>
                    <a:lnTo>
                      <a:pt x="108" y="236"/>
                    </a:lnTo>
                    <a:close/>
                    <a:moveTo>
                      <a:pt x="93" y="51"/>
                    </a:moveTo>
                    <a:cubicBezTo>
                      <a:pt x="73" y="22"/>
                      <a:pt x="73" y="22"/>
                      <a:pt x="73" y="22"/>
                    </a:cubicBezTo>
                    <a:cubicBezTo>
                      <a:pt x="54" y="51"/>
                      <a:pt x="54" y="51"/>
                      <a:pt x="54" y="51"/>
                    </a:cubicBezTo>
                    <a:cubicBezTo>
                      <a:pt x="22" y="51"/>
                      <a:pt x="22" y="51"/>
                      <a:pt x="22" y="51"/>
                    </a:cubicBezTo>
                    <a:cubicBezTo>
                      <a:pt x="58" y="0"/>
                      <a:pt x="58" y="0"/>
                      <a:pt x="58" y="0"/>
                    </a:cubicBezTo>
                    <a:cubicBezTo>
                      <a:pt x="89" y="0"/>
                      <a:pt x="89" y="0"/>
                      <a:pt x="89" y="0"/>
                    </a:cubicBezTo>
                    <a:cubicBezTo>
                      <a:pt x="125" y="51"/>
                      <a:pt x="125" y="51"/>
                      <a:pt x="125" y="51"/>
                    </a:cubicBezTo>
                    <a:lnTo>
                      <a:pt x="93" y="51"/>
                    </a:lnTo>
                    <a:close/>
                    <a:moveTo>
                      <a:pt x="99" y="159"/>
                    </a:moveTo>
                    <a:cubicBezTo>
                      <a:pt x="72" y="160"/>
                      <a:pt x="72" y="160"/>
                      <a:pt x="72" y="160"/>
                    </a:cubicBezTo>
                    <a:cubicBezTo>
                      <a:pt x="47" y="161"/>
                      <a:pt x="36" y="169"/>
                      <a:pt x="36" y="185"/>
                    </a:cubicBezTo>
                    <a:cubicBezTo>
                      <a:pt x="36" y="199"/>
                      <a:pt x="46" y="210"/>
                      <a:pt x="65" y="210"/>
                    </a:cubicBezTo>
                    <a:cubicBezTo>
                      <a:pt x="82" y="210"/>
                      <a:pt x="92" y="203"/>
                      <a:pt x="99" y="197"/>
                    </a:cubicBezTo>
                    <a:lnTo>
                      <a:pt x="99" y="15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59" name="Freeform 24"/>
              <p:cNvSpPr>
                <a:spLocks/>
              </p:cNvSpPr>
              <p:nvPr userDrawn="1"/>
            </p:nvSpPr>
            <p:spPr bwMode="auto">
              <a:xfrm>
                <a:off x="-2941638" y="1398587"/>
                <a:ext cx="282575" cy="357188"/>
              </a:xfrm>
              <a:custGeom>
                <a:avLst/>
                <a:gdLst/>
                <a:ahLst/>
                <a:cxnLst>
                  <a:cxn ang="0">
                    <a:pos x="80" y="172"/>
                  </a:cxn>
                  <a:cxn ang="0">
                    <a:pos x="0" y="88"/>
                  </a:cxn>
                  <a:cxn ang="0">
                    <a:pos x="85" y="0"/>
                  </a:cxn>
                  <a:cxn ang="0">
                    <a:pos x="129" y="11"/>
                  </a:cxn>
                  <a:cxn ang="0">
                    <a:pos x="129" y="42"/>
                  </a:cxn>
                  <a:cxn ang="0">
                    <a:pos x="87" y="29"/>
                  </a:cxn>
                  <a:cxn ang="0">
                    <a:pos x="37" y="86"/>
                  </a:cxn>
                  <a:cxn ang="0">
                    <a:pos x="87" y="143"/>
                  </a:cxn>
                  <a:cxn ang="0">
                    <a:pos x="126" y="131"/>
                  </a:cxn>
                  <a:cxn ang="0">
                    <a:pos x="136" y="155"/>
                  </a:cxn>
                  <a:cxn ang="0">
                    <a:pos x="80" y="172"/>
                  </a:cxn>
                </a:cxnLst>
                <a:rect l="0" t="0" r="r" b="b"/>
                <a:pathLst>
                  <a:path w="136" h="172">
                    <a:moveTo>
                      <a:pt x="80" y="172"/>
                    </a:moveTo>
                    <a:cubicBezTo>
                      <a:pt x="27" y="172"/>
                      <a:pt x="0" y="133"/>
                      <a:pt x="0" y="88"/>
                    </a:cubicBezTo>
                    <a:cubicBezTo>
                      <a:pt x="0" y="39"/>
                      <a:pt x="33" y="0"/>
                      <a:pt x="85" y="0"/>
                    </a:cubicBezTo>
                    <a:cubicBezTo>
                      <a:pt x="104" y="0"/>
                      <a:pt x="119" y="5"/>
                      <a:pt x="129" y="11"/>
                    </a:cubicBezTo>
                    <a:cubicBezTo>
                      <a:pt x="129" y="42"/>
                      <a:pt x="129" y="42"/>
                      <a:pt x="129" y="42"/>
                    </a:cubicBezTo>
                    <a:cubicBezTo>
                      <a:pt x="118" y="34"/>
                      <a:pt x="104" y="29"/>
                      <a:pt x="87" y="29"/>
                    </a:cubicBezTo>
                    <a:cubicBezTo>
                      <a:pt x="57" y="29"/>
                      <a:pt x="37" y="53"/>
                      <a:pt x="37" y="86"/>
                    </a:cubicBezTo>
                    <a:cubicBezTo>
                      <a:pt x="37" y="117"/>
                      <a:pt x="54" y="143"/>
                      <a:pt x="87" y="143"/>
                    </a:cubicBezTo>
                    <a:cubicBezTo>
                      <a:pt x="103" y="143"/>
                      <a:pt x="115" y="138"/>
                      <a:pt x="126" y="131"/>
                    </a:cubicBezTo>
                    <a:cubicBezTo>
                      <a:pt x="136" y="155"/>
                      <a:pt x="136" y="155"/>
                      <a:pt x="136" y="155"/>
                    </a:cubicBezTo>
                    <a:cubicBezTo>
                      <a:pt x="123" y="164"/>
                      <a:pt x="102" y="172"/>
                      <a:pt x="80" y="172"/>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0" name="Freeform 25"/>
              <p:cNvSpPr>
                <a:spLocks noEditPoints="1"/>
              </p:cNvSpPr>
              <p:nvPr userDrawn="1"/>
            </p:nvSpPr>
            <p:spPr bwMode="auto">
              <a:xfrm>
                <a:off x="-2624138" y="1398587"/>
                <a:ext cx="298450" cy="357188"/>
              </a:xfrm>
              <a:custGeom>
                <a:avLst/>
                <a:gdLst/>
                <a:ahLst/>
                <a:cxnLst>
                  <a:cxn ang="0">
                    <a:pos x="37" y="95"/>
                  </a:cxn>
                  <a:cxn ang="0">
                    <a:pos x="87" y="143"/>
                  </a:cxn>
                  <a:cxn ang="0">
                    <a:pos x="128" y="131"/>
                  </a:cxn>
                  <a:cxn ang="0">
                    <a:pos x="137" y="155"/>
                  </a:cxn>
                  <a:cxn ang="0">
                    <a:pos x="80" y="172"/>
                  </a:cxn>
                  <a:cxn ang="0">
                    <a:pos x="0" y="85"/>
                  </a:cxn>
                  <a:cxn ang="0">
                    <a:pos x="72" y="0"/>
                  </a:cxn>
                  <a:cxn ang="0">
                    <a:pos x="143" y="85"/>
                  </a:cxn>
                  <a:cxn ang="0">
                    <a:pos x="143" y="95"/>
                  </a:cxn>
                  <a:cxn ang="0">
                    <a:pos x="37" y="95"/>
                  </a:cxn>
                  <a:cxn ang="0">
                    <a:pos x="71" y="28"/>
                  </a:cxn>
                  <a:cxn ang="0">
                    <a:pos x="37" y="68"/>
                  </a:cxn>
                  <a:cxn ang="0">
                    <a:pos x="105" y="68"/>
                  </a:cxn>
                  <a:cxn ang="0">
                    <a:pos x="71" y="28"/>
                  </a:cxn>
                </a:cxnLst>
                <a:rect l="0" t="0" r="r" b="b"/>
                <a:pathLst>
                  <a:path w="143" h="172">
                    <a:moveTo>
                      <a:pt x="37" y="95"/>
                    </a:moveTo>
                    <a:cubicBezTo>
                      <a:pt x="37" y="122"/>
                      <a:pt x="57" y="143"/>
                      <a:pt x="87" y="143"/>
                    </a:cubicBezTo>
                    <a:cubicBezTo>
                      <a:pt x="101" y="143"/>
                      <a:pt x="115" y="138"/>
                      <a:pt x="128" y="131"/>
                    </a:cubicBezTo>
                    <a:cubicBezTo>
                      <a:pt x="137" y="155"/>
                      <a:pt x="137" y="155"/>
                      <a:pt x="137" y="155"/>
                    </a:cubicBezTo>
                    <a:cubicBezTo>
                      <a:pt x="121" y="167"/>
                      <a:pt x="99" y="172"/>
                      <a:pt x="80" y="172"/>
                    </a:cubicBezTo>
                    <a:cubicBezTo>
                      <a:pt x="25" y="172"/>
                      <a:pt x="0" y="130"/>
                      <a:pt x="0" y="85"/>
                    </a:cubicBezTo>
                    <a:cubicBezTo>
                      <a:pt x="0" y="38"/>
                      <a:pt x="27" y="0"/>
                      <a:pt x="72" y="0"/>
                    </a:cubicBezTo>
                    <a:cubicBezTo>
                      <a:pt x="116" y="0"/>
                      <a:pt x="143" y="34"/>
                      <a:pt x="143" y="85"/>
                    </a:cubicBezTo>
                    <a:cubicBezTo>
                      <a:pt x="143" y="88"/>
                      <a:pt x="143" y="91"/>
                      <a:pt x="143" y="95"/>
                    </a:cubicBezTo>
                    <a:lnTo>
                      <a:pt x="37" y="95"/>
                    </a:lnTo>
                    <a:close/>
                    <a:moveTo>
                      <a:pt x="71" y="28"/>
                    </a:moveTo>
                    <a:cubicBezTo>
                      <a:pt x="50" y="28"/>
                      <a:pt x="37" y="48"/>
                      <a:pt x="37" y="68"/>
                    </a:cubicBezTo>
                    <a:cubicBezTo>
                      <a:pt x="105" y="68"/>
                      <a:pt x="105" y="68"/>
                      <a:pt x="105" y="68"/>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1" name="Freeform 26"/>
              <p:cNvSpPr>
                <a:spLocks noEditPoints="1"/>
              </p:cNvSpPr>
              <p:nvPr userDrawn="1"/>
            </p:nvSpPr>
            <p:spPr bwMode="auto">
              <a:xfrm>
                <a:off x="-2097088" y="1398587"/>
                <a:ext cx="287337" cy="357188"/>
              </a:xfrm>
              <a:custGeom>
                <a:avLst/>
                <a:gdLst/>
                <a:ahLst/>
                <a:cxnLst>
                  <a:cxn ang="0">
                    <a:pos x="108" y="169"/>
                  </a:cxn>
                  <a:cxn ang="0">
                    <a:pos x="101" y="154"/>
                  </a:cxn>
                  <a:cxn ang="0">
                    <a:pos x="52" y="172"/>
                  </a:cxn>
                  <a:cxn ang="0">
                    <a:pos x="0" y="121"/>
                  </a:cxn>
                  <a:cxn ang="0">
                    <a:pos x="68" y="66"/>
                  </a:cxn>
                  <a:cxn ang="0">
                    <a:pos x="98" y="65"/>
                  </a:cxn>
                  <a:cxn ang="0">
                    <a:pos x="98" y="60"/>
                  </a:cxn>
                  <a:cxn ang="0">
                    <a:pos x="65" y="29"/>
                  </a:cxn>
                  <a:cxn ang="0">
                    <a:pos x="23" y="42"/>
                  </a:cxn>
                  <a:cxn ang="0">
                    <a:pos x="10" y="19"/>
                  </a:cxn>
                  <a:cxn ang="0">
                    <a:pos x="73" y="0"/>
                  </a:cxn>
                  <a:cxn ang="0">
                    <a:pos x="135" y="59"/>
                  </a:cxn>
                  <a:cxn ang="0">
                    <a:pos x="135" y="119"/>
                  </a:cxn>
                  <a:cxn ang="0">
                    <a:pos x="138" y="169"/>
                  </a:cxn>
                  <a:cxn ang="0">
                    <a:pos x="108" y="169"/>
                  </a:cxn>
                  <a:cxn ang="0">
                    <a:pos x="98" y="92"/>
                  </a:cxn>
                  <a:cxn ang="0">
                    <a:pos x="71" y="93"/>
                  </a:cxn>
                  <a:cxn ang="0">
                    <a:pos x="36" y="118"/>
                  </a:cxn>
                  <a:cxn ang="0">
                    <a:pos x="64" y="143"/>
                  </a:cxn>
                  <a:cxn ang="0">
                    <a:pos x="98" y="130"/>
                  </a:cxn>
                  <a:cxn ang="0">
                    <a:pos x="98" y="92"/>
                  </a:cxn>
                </a:cxnLst>
                <a:rect l="0" t="0" r="r" b="b"/>
                <a:pathLst>
                  <a:path w="138" h="172">
                    <a:moveTo>
                      <a:pt x="108" y="169"/>
                    </a:moveTo>
                    <a:cubicBezTo>
                      <a:pt x="101" y="154"/>
                      <a:pt x="101" y="154"/>
                      <a:pt x="101" y="154"/>
                    </a:cubicBezTo>
                    <a:cubicBezTo>
                      <a:pt x="90" y="163"/>
                      <a:pt x="75" y="172"/>
                      <a:pt x="52" y="172"/>
                    </a:cubicBezTo>
                    <a:cubicBezTo>
                      <a:pt x="23" y="172"/>
                      <a:pt x="0" y="153"/>
                      <a:pt x="0" y="121"/>
                    </a:cubicBezTo>
                    <a:cubicBezTo>
                      <a:pt x="0" y="87"/>
                      <a:pt x="25" y="68"/>
                      <a:pt x="68" y="66"/>
                    </a:cubicBezTo>
                    <a:cubicBezTo>
                      <a:pt x="98" y="65"/>
                      <a:pt x="98" y="65"/>
                      <a:pt x="98" y="65"/>
                    </a:cubicBezTo>
                    <a:cubicBezTo>
                      <a:pt x="98" y="64"/>
                      <a:pt x="98" y="61"/>
                      <a:pt x="98" y="60"/>
                    </a:cubicBezTo>
                    <a:cubicBezTo>
                      <a:pt x="98" y="37"/>
                      <a:pt x="84" y="29"/>
                      <a:pt x="65" y="29"/>
                    </a:cubicBezTo>
                    <a:cubicBezTo>
                      <a:pt x="47" y="29"/>
                      <a:pt x="33" y="36"/>
                      <a:pt x="23" y="42"/>
                    </a:cubicBezTo>
                    <a:cubicBezTo>
                      <a:pt x="10" y="19"/>
                      <a:pt x="10" y="19"/>
                      <a:pt x="10" y="19"/>
                    </a:cubicBezTo>
                    <a:cubicBezTo>
                      <a:pt x="32" y="4"/>
                      <a:pt x="51" y="0"/>
                      <a:pt x="73" y="0"/>
                    </a:cubicBezTo>
                    <a:cubicBezTo>
                      <a:pt x="110" y="0"/>
                      <a:pt x="135" y="16"/>
                      <a:pt x="135" y="59"/>
                    </a:cubicBezTo>
                    <a:cubicBezTo>
                      <a:pt x="135" y="119"/>
                      <a:pt x="135" y="119"/>
                      <a:pt x="135" y="119"/>
                    </a:cubicBezTo>
                    <a:cubicBezTo>
                      <a:pt x="135" y="150"/>
                      <a:pt x="136" y="162"/>
                      <a:pt x="138" y="169"/>
                    </a:cubicBezTo>
                    <a:lnTo>
                      <a:pt x="108" y="169"/>
                    </a:lnTo>
                    <a:close/>
                    <a:moveTo>
                      <a:pt x="98" y="92"/>
                    </a:moveTo>
                    <a:cubicBezTo>
                      <a:pt x="71" y="93"/>
                      <a:pt x="71" y="93"/>
                      <a:pt x="71" y="93"/>
                    </a:cubicBezTo>
                    <a:cubicBezTo>
                      <a:pt x="47" y="94"/>
                      <a:pt x="36" y="102"/>
                      <a:pt x="36" y="118"/>
                    </a:cubicBezTo>
                    <a:cubicBezTo>
                      <a:pt x="36" y="132"/>
                      <a:pt x="46" y="143"/>
                      <a:pt x="64" y="143"/>
                    </a:cubicBezTo>
                    <a:cubicBezTo>
                      <a:pt x="81" y="143"/>
                      <a:pt x="92" y="136"/>
                      <a:pt x="98" y="130"/>
                    </a:cubicBezTo>
                    <a:lnTo>
                      <a:pt x="98" y="92"/>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2" name="Freeform 27"/>
              <p:cNvSpPr>
                <a:spLocks/>
              </p:cNvSpPr>
              <p:nvPr userDrawn="1"/>
            </p:nvSpPr>
            <p:spPr bwMode="auto">
              <a:xfrm>
                <a:off x="-1730375" y="1406525"/>
                <a:ext cx="296862" cy="349250"/>
              </a:xfrm>
              <a:custGeom>
                <a:avLst/>
                <a:gdLst/>
                <a:ahLst/>
                <a:cxnLst>
                  <a:cxn ang="0">
                    <a:pos x="112" y="165"/>
                  </a:cxn>
                  <a:cxn ang="0">
                    <a:pos x="105" y="149"/>
                  </a:cxn>
                  <a:cxn ang="0">
                    <a:pos x="54" y="168"/>
                  </a:cxn>
                  <a:cxn ang="0">
                    <a:pos x="0" y="107"/>
                  </a:cxn>
                  <a:cxn ang="0">
                    <a:pos x="0" y="0"/>
                  </a:cxn>
                  <a:cxn ang="0">
                    <a:pos x="36" y="0"/>
                  </a:cxn>
                  <a:cxn ang="0">
                    <a:pos x="36" y="104"/>
                  </a:cxn>
                  <a:cxn ang="0">
                    <a:pos x="67" y="139"/>
                  </a:cxn>
                  <a:cxn ang="0">
                    <a:pos x="102" y="123"/>
                  </a:cxn>
                  <a:cxn ang="0">
                    <a:pos x="102" y="0"/>
                  </a:cxn>
                  <a:cxn ang="0">
                    <a:pos x="139" y="0"/>
                  </a:cxn>
                  <a:cxn ang="0">
                    <a:pos x="139" y="111"/>
                  </a:cxn>
                  <a:cxn ang="0">
                    <a:pos x="142" y="165"/>
                  </a:cxn>
                  <a:cxn ang="0">
                    <a:pos x="112" y="165"/>
                  </a:cxn>
                </a:cxnLst>
                <a:rect l="0" t="0" r="r" b="b"/>
                <a:pathLst>
                  <a:path w="142" h="168">
                    <a:moveTo>
                      <a:pt x="112" y="165"/>
                    </a:moveTo>
                    <a:cubicBezTo>
                      <a:pt x="105" y="149"/>
                      <a:pt x="105" y="149"/>
                      <a:pt x="105" y="149"/>
                    </a:cubicBezTo>
                    <a:cubicBezTo>
                      <a:pt x="93" y="159"/>
                      <a:pt x="75" y="168"/>
                      <a:pt x="54" y="168"/>
                    </a:cubicBezTo>
                    <a:cubicBezTo>
                      <a:pt x="32" y="168"/>
                      <a:pt x="0" y="157"/>
                      <a:pt x="0" y="107"/>
                    </a:cubicBezTo>
                    <a:cubicBezTo>
                      <a:pt x="0" y="0"/>
                      <a:pt x="0" y="0"/>
                      <a:pt x="0" y="0"/>
                    </a:cubicBezTo>
                    <a:cubicBezTo>
                      <a:pt x="36" y="0"/>
                      <a:pt x="36" y="0"/>
                      <a:pt x="36" y="0"/>
                    </a:cubicBezTo>
                    <a:cubicBezTo>
                      <a:pt x="36" y="104"/>
                      <a:pt x="36" y="104"/>
                      <a:pt x="36" y="104"/>
                    </a:cubicBezTo>
                    <a:cubicBezTo>
                      <a:pt x="36" y="127"/>
                      <a:pt x="46" y="139"/>
                      <a:pt x="67" y="139"/>
                    </a:cubicBezTo>
                    <a:cubicBezTo>
                      <a:pt x="82" y="139"/>
                      <a:pt x="95" y="130"/>
                      <a:pt x="102" y="123"/>
                    </a:cubicBezTo>
                    <a:cubicBezTo>
                      <a:pt x="102" y="0"/>
                      <a:pt x="102" y="0"/>
                      <a:pt x="102" y="0"/>
                    </a:cubicBezTo>
                    <a:cubicBezTo>
                      <a:pt x="139" y="0"/>
                      <a:pt x="139" y="0"/>
                      <a:pt x="139" y="0"/>
                    </a:cubicBezTo>
                    <a:cubicBezTo>
                      <a:pt x="139" y="111"/>
                      <a:pt x="139" y="111"/>
                      <a:pt x="139" y="111"/>
                    </a:cubicBezTo>
                    <a:cubicBezTo>
                      <a:pt x="139" y="146"/>
                      <a:pt x="139" y="157"/>
                      <a:pt x="142" y="165"/>
                    </a:cubicBezTo>
                    <a:lnTo>
                      <a:pt x="112" y="165"/>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3" name="Freeform 28"/>
              <p:cNvSpPr>
                <a:spLocks/>
              </p:cNvSpPr>
              <p:nvPr userDrawn="1"/>
            </p:nvSpPr>
            <p:spPr bwMode="auto">
              <a:xfrm>
                <a:off x="-1390650" y="1406525"/>
                <a:ext cx="338137" cy="342900"/>
              </a:xfrm>
              <a:custGeom>
                <a:avLst/>
                <a:gdLst/>
                <a:ahLst/>
                <a:cxnLst>
                  <a:cxn ang="0">
                    <a:pos x="160" y="216"/>
                  </a:cxn>
                  <a:cxn ang="0">
                    <a:pos x="105" y="135"/>
                  </a:cxn>
                  <a:cxn ang="0">
                    <a:pos x="51" y="216"/>
                  </a:cxn>
                  <a:cxn ang="0">
                    <a:pos x="0" y="216"/>
                  </a:cxn>
                  <a:cxn ang="0">
                    <a:pos x="78" y="105"/>
                  </a:cxn>
                  <a:cxn ang="0">
                    <a:pos x="7" y="0"/>
                  </a:cxn>
                  <a:cxn ang="0">
                    <a:pos x="59" y="0"/>
                  </a:cxn>
                  <a:cxn ang="0">
                    <a:pos x="110" y="79"/>
                  </a:cxn>
                  <a:cxn ang="0">
                    <a:pos x="163" y="0"/>
                  </a:cxn>
                  <a:cxn ang="0">
                    <a:pos x="213" y="0"/>
                  </a:cxn>
                  <a:cxn ang="0">
                    <a:pos x="138" y="107"/>
                  </a:cxn>
                  <a:cxn ang="0">
                    <a:pos x="213" y="216"/>
                  </a:cxn>
                  <a:cxn ang="0">
                    <a:pos x="160" y="216"/>
                  </a:cxn>
                </a:cxnLst>
                <a:rect l="0" t="0" r="r" b="b"/>
                <a:pathLst>
                  <a:path w="213" h="216">
                    <a:moveTo>
                      <a:pt x="160" y="216"/>
                    </a:moveTo>
                    <a:lnTo>
                      <a:pt x="105" y="135"/>
                    </a:lnTo>
                    <a:lnTo>
                      <a:pt x="51" y="216"/>
                    </a:lnTo>
                    <a:lnTo>
                      <a:pt x="0" y="216"/>
                    </a:lnTo>
                    <a:lnTo>
                      <a:pt x="78" y="105"/>
                    </a:lnTo>
                    <a:lnTo>
                      <a:pt x="7" y="0"/>
                    </a:lnTo>
                    <a:lnTo>
                      <a:pt x="59" y="0"/>
                    </a:lnTo>
                    <a:lnTo>
                      <a:pt x="110" y="79"/>
                    </a:lnTo>
                    <a:lnTo>
                      <a:pt x="163" y="0"/>
                    </a:lnTo>
                    <a:lnTo>
                      <a:pt x="213" y="0"/>
                    </a:lnTo>
                    <a:lnTo>
                      <a:pt x="138" y="107"/>
                    </a:lnTo>
                    <a:lnTo>
                      <a:pt x="213" y="216"/>
                    </a:lnTo>
                    <a:lnTo>
                      <a:pt x="160" y="21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4" name="Freeform 29"/>
              <p:cNvSpPr>
                <a:spLocks noEditPoints="1"/>
              </p:cNvSpPr>
              <p:nvPr userDrawn="1"/>
            </p:nvSpPr>
            <p:spPr bwMode="auto">
              <a:xfrm>
                <a:off x="-8113713" y="2401887"/>
                <a:ext cx="346075" cy="542925"/>
              </a:xfrm>
              <a:custGeom>
                <a:avLst/>
                <a:gdLst/>
                <a:ahLst/>
                <a:cxnLst>
                  <a:cxn ang="0">
                    <a:pos x="78" y="261"/>
                  </a:cxn>
                  <a:cxn ang="0">
                    <a:pos x="0" y="212"/>
                  </a:cxn>
                  <a:cxn ang="0">
                    <a:pos x="31" y="172"/>
                  </a:cxn>
                  <a:cxn ang="0">
                    <a:pos x="20" y="151"/>
                  </a:cxn>
                  <a:cxn ang="0">
                    <a:pos x="40" y="120"/>
                  </a:cxn>
                  <a:cxn ang="0">
                    <a:pos x="12" y="70"/>
                  </a:cxn>
                  <a:cxn ang="0">
                    <a:pos x="77" y="9"/>
                  </a:cxn>
                  <a:cxn ang="0">
                    <a:pos x="108" y="16"/>
                  </a:cxn>
                  <a:cxn ang="0">
                    <a:pos x="112" y="15"/>
                  </a:cxn>
                  <a:cxn ang="0">
                    <a:pos x="162" y="3"/>
                  </a:cxn>
                  <a:cxn ang="0">
                    <a:pos x="154" y="31"/>
                  </a:cxn>
                  <a:cxn ang="0">
                    <a:pos x="131" y="31"/>
                  </a:cxn>
                  <a:cxn ang="0">
                    <a:pos x="147" y="73"/>
                  </a:cxn>
                  <a:cxn ang="0">
                    <a:pos x="80" y="133"/>
                  </a:cxn>
                  <a:cxn ang="0">
                    <a:pos x="59" y="129"/>
                  </a:cxn>
                  <a:cxn ang="0">
                    <a:pos x="53" y="145"/>
                  </a:cxn>
                  <a:cxn ang="0">
                    <a:pos x="166" y="206"/>
                  </a:cxn>
                  <a:cxn ang="0">
                    <a:pos x="78" y="261"/>
                  </a:cxn>
                  <a:cxn ang="0">
                    <a:pos x="50" y="182"/>
                  </a:cxn>
                  <a:cxn ang="0">
                    <a:pos x="33" y="206"/>
                  </a:cxn>
                  <a:cxn ang="0">
                    <a:pos x="81" y="234"/>
                  </a:cxn>
                  <a:cxn ang="0">
                    <a:pos x="126" y="210"/>
                  </a:cxn>
                  <a:cxn ang="0">
                    <a:pos x="50" y="182"/>
                  </a:cxn>
                  <a:cxn ang="0">
                    <a:pos x="47" y="70"/>
                  </a:cxn>
                  <a:cxn ang="0">
                    <a:pos x="79" y="104"/>
                  </a:cxn>
                  <a:cxn ang="0">
                    <a:pos x="111" y="71"/>
                  </a:cxn>
                  <a:cxn ang="0">
                    <a:pos x="78" y="37"/>
                  </a:cxn>
                  <a:cxn ang="0">
                    <a:pos x="47" y="70"/>
                  </a:cxn>
                </a:cxnLst>
                <a:rect l="0" t="0" r="r" b="b"/>
                <a:pathLst>
                  <a:path w="166" h="261">
                    <a:moveTo>
                      <a:pt x="78" y="261"/>
                    </a:moveTo>
                    <a:cubicBezTo>
                      <a:pt x="29" y="261"/>
                      <a:pt x="0" y="238"/>
                      <a:pt x="0" y="212"/>
                    </a:cubicBezTo>
                    <a:cubicBezTo>
                      <a:pt x="0" y="193"/>
                      <a:pt x="14" y="180"/>
                      <a:pt x="31" y="172"/>
                    </a:cubicBezTo>
                    <a:cubicBezTo>
                      <a:pt x="23" y="167"/>
                      <a:pt x="20" y="159"/>
                      <a:pt x="20" y="151"/>
                    </a:cubicBezTo>
                    <a:cubicBezTo>
                      <a:pt x="20" y="142"/>
                      <a:pt x="26" y="130"/>
                      <a:pt x="40" y="120"/>
                    </a:cubicBezTo>
                    <a:cubicBezTo>
                      <a:pt x="22" y="111"/>
                      <a:pt x="12" y="91"/>
                      <a:pt x="12" y="70"/>
                    </a:cubicBezTo>
                    <a:cubicBezTo>
                      <a:pt x="12" y="38"/>
                      <a:pt x="37" y="9"/>
                      <a:pt x="77" y="9"/>
                    </a:cubicBezTo>
                    <a:cubicBezTo>
                      <a:pt x="91" y="9"/>
                      <a:pt x="101" y="11"/>
                      <a:pt x="108" y="16"/>
                    </a:cubicBezTo>
                    <a:cubicBezTo>
                      <a:pt x="110" y="17"/>
                      <a:pt x="111" y="16"/>
                      <a:pt x="112" y="15"/>
                    </a:cubicBezTo>
                    <a:cubicBezTo>
                      <a:pt x="122" y="7"/>
                      <a:pt x="137" y="0"/>
                      <a:pt x="162" y="3"/>
                    </a:cubicBezTo>
                    <a:cubicBezTo>
                      <a:pt x="154" y="31"/>
                      <a:pt x="154" y="31"/>
                      <a:pt x="154" y="31"/>
                    </a:cubicBezTo>
                    <a:cubicBezTo>
                      <a:pt x="145" y="29"/>
                      <a:pt x="137" y="28"/>
                      <a:pt x="131" y="31"/>
                    </a:cubicBezTo>
                    <a:cubicBezTo>
                      <a:pt x="141" y="42"/>
                      <a:pt x="147" y="55"/>
                      <a:pt x="147" y="73"/>
                    </a:cubicBezTo>
                    <a:cubicBezTo>
                      <a:pt x="147" y="109"/>
                      <a:pt x="118" y="133"/>
                      <a:pt x="80" y="133"/>
                    </a:cubicBezTo>
                    <a:cubicBezTo>
                      <a:pt x="72" y="133"/>
                      <a:pt x="65" y="132"/>
                      <a:pt x="59" y="129"/>
                    </a:cubicBezTo>
                    <a:cubicBezTo>
                      <a:pt x="55" y="134"/>
                      <a:pt x="53" y="138"/>
                      <a:pt x="53" y="145"/>
                    </a:cubicBezTo>
                    <a:cubicBezTo>
                      <a:pt x="53" y="169"/>
                      <a:pt x="166" y="145"/>
                      <a:pt x="166" y="206"/>
                    </a:cubicBezTo>
                    <a:cubicBezTo>
                      <a:pt x="166" y="234"/>
                      <a:pt x="139" y="261"/>
                      <a:pt x="78" y="261"/>
                    </a:cubicBezTo>
                    <a:close/>
                    <a:moveTo>
                      <a:pt x="50" y="182"/>
                    </a:moveTo>
                    <a:cubicBezTo>
                      <a:pt x="43" y="186"/>
                      <a:pt x="33" y="193"/>
                      <a:pt x="33" y="206"/>
                    </a:cubicBezTo>
                    <a:cubicBezTo>
                      <a:pt x="33" y="221"/>
                      <a:pt x="52" y="234"/>
                      <a:pt x="81" y="234"/>
                    </a:cubicBezTo>
                    <a:cubicBezTo>
                      <a:pt x="108" y="234"/>
                      <a:pt x="126" y="225"/>
                      <a:pt x="126" y="210"/>
                    </a:cubicBezTo>
                    <a:cubicBezTo>
                      <a:pt x="126" y="186"/>
                      <a:pt x="70" y="189"/>
                      <a:pt x="50" y="182"/>
                    </a:cubicBezTo>
                    <a:close/>
                    <a:moveTo>
                      <a:pt x="47" y="70"/>
                    </a:moveTo>
                    <a:cubicBezTo>
                      <a:pt x="47" y="89"/>
                      <a:pt x="59" y="104"/>
                      <a:pt x="79" y="104"/>
                    </a:cubicBezTo>
                    <a:cubicBezTo>
                      <a:pt x="97" y="104"/>
                      <a:pt x="111" y="92"/>
                      <a:pt x="111" y="71"/>
                    </a:cubicBezTo>
                    <a:cubicBezTo>
                      <a:pt x="111" y="53"/>
                      <a:pt x="98" y="37"/>
                      <a:pt x="78" y="37"/>
                    </a:cubicBezTo>
                    <a:cubicBezTo>
                      <a:pt x="60" y="37"/>
                      <a:pt x="47" y="49"/>
                      <a:pt x="47" y="7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5" name="Freeform 30"/>
              <p:cNvSpPr>
                <a:spLocks noEditPoints="1"/>
              </p:cNvSpPr>
              <p:nvPr userDrawn="1"/>
            </p:nvSpPr>
            <p:spPr bwMode="auto">
              <a:xfrm>
                <a:off x="-7739063" y="2420937"/>
                <a:ext cx="298450" cy="360363"/>
              </a:xfrm>
              <a:custGeom>
                <a:avLst/>
                <a:gdLst/>
                <a:ahLst/>
                <a:cxnLst>
                  <a:cxn ang="0">
                    <a:pos x="37" y="95"/>
                  </a:cxn>
                  <a:cxn ang="0">
                    <a:pos x="87" y="143"/>
                  </a:cxn>
                  <a:cxn ang="0">
                    <a:pos x="128" y="131"/>
                  </a:cxn>
                  <a:cxn ang="0">
                    <a:pos x="138" y="155"/>
                  </a:cxn>
                  <a:cxn ang="0">
                    <a:pos x="80" y="173"/>
                  </a:cxn>
                  <a:cxn ang="0">
                    <a:pos x="0" y="86"/>
                  </a:cxn>
                  <a:cxn ang="0">
                    <a:pos x="72" y="0"/>
                  </a:cxn>
                  <a:cxn ang="0">
                    <a:pos x="143" y="85"/>
                  </a:cxn>
                  <a:cxn ang="0">
                    <a:pos x="143" y="95"/>
                  </a:cxn>
                  <a:cxn ang="0">
                    <a:pos x="37" y="95"/>
                  </a:cxn>
                  <a:cxn ang="0">
                    <a:pos x="71" y="28"/>
                  </a:cxn>
                  <a:cxn ang="0">
                    <a:pos x="37" y="69"/>
                  </a:cxn>
                  <a:cxn ang="0">
                    <a:pos x="105" y="69"/>
                  </a:cxn>
                  <a:cxn ang="0">
                    <a:pos x="71" y="28"/>
                  </a:cxn>
                </a:cxnLst>
                <a:rect l="0" t="0" r="r" b="b"/>
                <a:pathLst>
                  <a:path w="143" h="173">
                    <a:moveTo>
                      <a:pt x="37" y="95"/>
                    </a:moveTo>
                    <a:cubicBezTo>
                      <a:pt x="38" y="122"/>
                      <a:pt x="57" y="143"/>
                      <a:pt x="87" y="143"/>
                    </a:cubicBezTo>
                    <a:cubicBezTo>
                      <a:pt x="101" y="143"/>
                      <a:pt x="115" y="138"/>
                      <a:pt x="128" y="131"/>
                    </a:cubicBezTo>
                    <a:cubicBezTo>
                      <a:pt x="138" y="155"/>
                      <a:pt x="138" y="155"/>
                      <a:pt x="138" y="155"/>
                    </a:cubicBezTo>
                    <a:cubicBezTo>
                      <a:pt x="121" y="167"/>
                      <a:pt x="99" y="173"/>
                      <a:pt x="80" y="173"/>
                    </a:cubicBezTo>
                    <a:cubicBezTo>
                      <a:pt x="25" y="173"/>
                      <a:pt x="0" y="130"/>
                      <a:pt x="0" y="86"/>
                    </a:cubicBezTo>
                    <a:cubicBezTo>
                      <a:pt x="0" y="39"/>
                      <a:pt x="28" y="0"/>
                      <a:pt x="72" y="0"/>
                    </a:cubicBezTo>
                    <a:cubicBezTo>
                      <a:pt x="116" y="0"/>
                      <a:pt x="143" y="34"/>
                      <a:pt x="143" y="85"/>
                    </a:cubicBezTo>
                    <a:cubicBezTo>
                      <a:pt x="143" y="88"/>
                      <a:pt x="143" y="91"/>
                      <a:pt x="143" y="95"/>
                    </a:cubicBezTo>
                    <a:lnTo>
                      <a:pt x="37" y="95"/>
                    </a:lnTo>
                    <a:close/>
                    <a:moveTo>
                      <a:pt x="71" y="28"/>
                    </a:moveTo>
                    <a:cubicBezTo>
                      <a:pt x="50" y="28"/>
                      <a:pt x="37" y="48"/>
                      <a:pt x="37" y="69"/>
                    </a:cubicBezTo>
                    <a:cubicBezTo>
                      <a:pt x="105" y="69"/>
                      <a:pt x="105" y="69"/>
                      <a:pt x="105" y="69"/>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6" name="Freeform 31"/>
              <p:cNvSpPr>
                <a:spLocks/>
              </p:cNvSpPr>
              <p:nvPr userDrawn="1"/>
            </p:nvSpPr>
            <p:spPr bwMode="auto">
              <a:xfrm>
                <a:off x="-7369175" y="2420937"/>
                <a:ext cx="296862" cy="350838"/>
              </a:xfrm>
              <a:custGeom>
                <a:avLst/>
                <a:gdLst/>
                <a:ahLst/>
                <a:cxnLst>
                  <a:cxn ang="0">
                    <a:pos x="106" y="169"/>
                  </a:cxn>
                  <a:cxn ang="0">
                    <a:pos x="106" y="71"/>
                  </a:cxn>
                  <a:cxn ang="0">
                    <a:pos x="81" y="33"/>
                  </a:cxn>
                  <a:cxn ang="0">
                    <a:pos x="36" y="53"/>
                  </a:cxn>
                  <a:cxn ang="0">
                    <a:pos x="36" y="169"/>
                  </a:cxn>
                  <a:cxn ang="0">
                    <a:pos x="0" y="169"/>
                  </a:cxn>
                  <a:cxn ang="0">
                    <a:pos x="0" y="4"/>
                  </a:cxn>
                  <a:cxn ang="0">
                    <a:pos x="30" y="4"/>
                  </a:cxn>
                  <a:cxn ang="0">
                    <a:pos x="34" y="23"/>
                  </a:cxn>
                  <a:cxn ang="0">
                    <a:pos x="92" y="0"/>
                  </a:cxn>
                  <a:cxn ang="0">
                    <a:pos x="143" y="59"/>
                  </a:cxn>
                  <a:cxn ang="0">
                    <a:pos x="143" y="169"/>
                  </a:cxn>
                  <a:cxn ang="0">
                    <a:pos x="106" y="169"/>
                  </a:cxn>
                </a:cxnLst>
                <a:rect l="0" t="0" r="r" b="b"/>
                <a:pathLst>
                  <a:path w="143" h="169">
                    <a:moveTo>
                      <a:pt x="106" y="169"/>
                    </a:moveTo>
                    <a:cubicBezTo>
                      <a:pt x="106" y="71"/>
                      <a:pt x="106" y="71"/>
                      <a:pt x="106" y="71"/>
                    </a:cubicBezTo>
                    <a:cubicBezTo>
                      <a:pt x="106" y="53"/>
                      <a:pt x="103" y="33"/>
                      <a:pt x="81" y="33"/>
                    </a:cubicBezTo>
                    <a:cubicBezTo>
                      <a:pt x="64" y="33"/>
                      <a:pt x="49" y="42"/>
                      <a:pt x="36" y="53"/>
                    </a:cubicBezTo>
                    <a:cubicBezTo>
                      <a:pt x="36" y="169"/>
                      <a:pt x="36" y="169"/>
                      <a:pt x="36" y="169"/>
                    </a:cubicBezTo>
                    <a:cubicBezTo>
                      <a:pt x="0" y="169"/>
                      <a:pt x="0" y="169"/>
                      <a:pt x="0" y="169"/>
                    </a:cubicBezTo>
                    <a:cubicBezTo>
                      <a:pt x="0" y="4"/>
                      <a:pt x="0" y="4"/>
                      <a:pt x="0" y="4"/>
                    </a:cubicBezTo>
                    <a:cubicBezTo>
                      <a:pt x="30" y="4"/>
                      <a:pt x="30" y="4"/>
                      <a:pt x="30" y="4"/>
                    </a:cubicBezTo>
                    <a:cubicBezTo>
                      <a:pt x="34" y="23"/>
                      <a:pt x="34" y="23"/>
                      <a:pt x="34" y="23"/>
                    </a:cubicBezTo>
                    <a:cubicBezTo>
                      <a:pt x="52" y="9"/>
                      <a:pt x="70" y="0"/>
                      <a:pt x="92" y="0"/>
                    </a:cubicBezTo>
                    <a:cubicBezTo>
                      <a:pt x="117" y="0"/>
                      <a:pt x="143" y="16"/>
                      <a:pt x="143" y="59"/>
                    </a:cubicBezTo>
                    <a:cubicBezTo>
                      <a:pt x="143" y="169"/>
                      <a:pt x="143" y="169"/>
                      <a:pt x="143" y="169"/>
                    </a:cubicBezTo>
                    <a:lnTo>
                      <a:pt x="106"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7" name="Freeform 32"/>
              <p:cNvSpPr>
                <a:spLocks/>
              </p:cNvSpPr>
              <p:nvPr userDrawn="1"/>
            </p:nvSpPr>
            <p:spPr bwMode="auto">
              <a:xfrm>
                <a:off x="-7018338" y="2420937"/>
                <a:ext cx="254000" cy="360363"/>
              </a:xfrm>
              <a:custGeom>
                <a:avLst/>
                <a:gdLst/>
                <a:ahLst/>
                <a:cxnLst>
                  <a:cxn ang="0">
                    <a:pos x="57" y="173"/>
                  </a:cxn>
                  <a:cxn ang="0">
                    <a:pos x="0" y="158"/>
                  </a:cxn>
                  <a:cxn ang="0">
                    <a:pos x="12" y="131"/>
                  </a:cxn>
                  <a:cxn ang="0">
                    <a:pos x="55" y="145"/>
                  </a:cxn>
                  <a:cxn ang="0">
                    <a:pos x="85" y="125"/>
                  </a:cxn>
                  <a:cxn ang="0">
                    <a:pos x="10" y="47"/>
                  </a:cxn>
                  <a:cxn ang="0">
                    <a:pos x="69" y="0"/>
                  </a:cxn>
                  <a:cxn ang="0">
                    <a:pos x="115" y="9"/>
                  </a:cxn>
                  <a:cxn ang="0">
                    <a:pos x="115" y="40"/>
                  </a:cxn>
                  <a:cxn ang="0">
                    <a:pos x="71" y="29"/>
                  </a:cxn>
                  <a:cxn ang="0">
                    <a:pos x="45" y="46"/>
                  </a:cxn>
                  <a:cxn ang="0">
                    <a:pos x="122" y="122"/>
                  </a:cxn>
                  <a:cxn ang="0">
                    <a:pos x="57" y="173"/>
                  </a:cxn>
                </a:cxnLst>
                <a:rect l="0" t="0" r="r" b="b"/>
                <a:pathLst>
                  <a:path w="122" h="173">
                    <a:moveTo>
                      <a:pt x="57" y="173"/>
                    </a:moveTo>
                    <a:cubicBezTo>
                      <a:pt x="31" y="173"/>
                      <a:pt x="13" y="166"/>
                      <a:pt x="0" y="158"/>
                    </a:cubicBezTo>
                    <a:cubicBezTo>
                      <a:pt x="12" y="131"/>
                      <a:pt x="12" y="131"/>
                      <a:pt x="12" y="131"/>
                    </a:cubicBezTo>
                    <a:cubicBezTo>
                      <a:pt x="23" y="138"/>
                      <a:pt x="38" y="145"/>
                      <a:pt x="55" y="145"/>
                    </a:cubicBezTo>
                    <a:cubicBezTo>
                      <a:pt x="73" y="145"/>
                      <a:pt x="85" y="137"/>
                      <a:pt x="85" y="125"/>
                    </a:cubicBezTo>
                    <a:cubicBezTo>
                      <a:pt x="85" y="92"/>
                      <a:pt x="10" y="104"/>
                      <a:pt x="10" y="47"/>
                    </a:cubicBezTo>
                    <a:cubicBezTo>
                      <a:pt x="10" y="20"/>
                      <a:pt x="31" y="0"/>
                      <a:pt x="69" y="0"/>
                    </a:cubicBezTo>
                    <a:cubicBezTo>
                      <a:pt x="89" y="0"/>
                      <a:pt x="103" y="4"/>
                      <a:pt x="115" y="9"/>
                    </a:cubicBezTo>
                    <a:cubicBezTo>
                      <a:pt x="115" y="40"/>
                      <a:pt x="115" y="40"/>
                      <a:pt x="115" y="40"/>
                    </a:cubicBezTo>
                    <a:cubicBezTo>
                      <a:pt x="102" y="34"/>
                      <a:pt x="89" y="29"/>
                      <a:pt x="71" y="29"/>
                    </a:cubicBezTo>
                    <a:cubicBezTo>
                      <a:pt x="56" y="29"/>
                      <a:pt x="45" y="34"/>
                      <a:pt x="45" y="46"/>
                    </a:cubicBezTo>
                    <a:cubicBezTo>
                      <a:pt x="45" y="75"/>
                      <a:pt x="122" y="66"/>
                      <a:pt x="122" y="122"/>
                    </a:cubicBezTo>
                    <a:cubicBezTo>
                      <a:pt x="122" y="158"/>
                      <a:pt x="91" y="173"/>
                      <a:pt x="57" y="173"/>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8" name="Freeform 33"/>
              <p:cNvSpPr>
                <a:spLocks noEditPoints="1"/>
              </p:cNvSpPr>
              <p:nvPr userDrawn="1"/>
            </p:nvSpPr>
            <p:spPr bwMode="auto">
              <a:xfrm>
                <a:off x="-6537325" y="2420937"/>
                <a:ext cx="298450" cy="360363"/>
              </a:xfrm>
              <a:custGeom>
                <a:avLst/>
                <a:gdLst/>
                <a:ahLst/>
                <a:cxnLst>
                  <a:cxn ang="0">
                    <a:pos x="37" y="95"/>
                  </a:cxn>
                  <a:cxn ang="0">
                    <a:pos x="86" y="143"/>
                  </a:cxn>
                  <a:cxn ang="0">
                    <a:pos x="128" y="131"/>
                  </a:cxn>
                  <a:cxn ang="0">
                    <a:pos x="137" y="155"/>
                  </a:cxn>
                  <a:cxn ang="0">
                    <a:pos x="80" y="173"/>
                  </a:cxn>
                  <a:cxn ang="0">
                    <a:pos x="0" y="86"/>
                  </a:cxn>
                  <a:cxn ang="0">
                    <a:pos x="72" y="0"/>
                  </a:cxn>
                  <a:cxn ang="0">
                    <a:pos x="143" y="85"/>
                  </a:cxn>
                  <a:cxn ang="0">
                    <a:pos x="143" y="95"/>
                  </a:cxn>
                  <a:cxn ang="0">
                    <a:pos x="37" y="95"/>
                  </a:cxn>
                  <a:cxn ang="0">
                    <a:pos x="71" y="28"/>
                  </a:cxn>
                  <a:cxn ang="0">
                    <a:pos x="36" y="69"/>
                  </a:cxn>
                  <a:cxn ang="0">
                    <a:pos x="105" y="69"/>
                  </a:cxn>
                  <a:cxn ang="0">
                    <a:pos x="71" y="28"/>
                  </a:cxn>
                </a:cxnLst>
                <a:rect l="0" t="0" r="r" b="b"/>
                <a:pathLst>
                  <a:path w="143" h="173">
                    <a:moveTo>
                      <a:pt x="37" y="95"/>
                    </a:moveTo>
                    <a:cubicBezTo>
                      <a:pt x="37" y="122"/>
                      <a:pt x="57" y="143"/>
                      <a:pt x="86" y="143"/>
                    </a:cubicBezTo>
                    <a:cubicBezTo>
                      <a:pt x="101" y="143"/>
                      <a:pt x="115" y="138"/>
                      <a:pt x="128" y="131"/>
                    </a:cubicBezTo>
                    <a:cubicBezTo>
                      <a:pt x="137" y="155"/>
                      <a:pt x="137" y="155"/>
                      <a:pt x="137" y="155"/>
                    </a:cubicBezTo>
                    <a:cubicBezTo>
                      <a:pt x="121" y="167"/>
                      <a:pt x="99" y="173"/>
                      <a:pt x="80" y="173"/>
                    </a:cubicBezTo>
                    <a:cubicBezTo>
                      <a:pt x="24" y="173"/>
                      <a:pt x="0" y="130"/>
                      <a:pt x="0" y="86"/>
                    </a:cubicBezTo>
                    <a:cubicBezTo>
                      <a:pt x="0" y="39"/>
                      <a:pt x="27" y="0"/>
                      <a:pt x="72" y="0"/>
                    </a:cubicBezTo>
                    <a:cubicBezTo>
                      <a:pt x="115" y="0"/>
                      <a:pt x="143" y="34"/>
                      <a:pt x="143" y="85"/>
                    </a:cubicBezTo>
                    <a:cubicBezTo>
                      <a:pt x="143" y="88"/>
                      <a:pt x="143" y="91"/>
                      <a:pt x="143" y="95"/>
                    </a:cubicBezTo>
                    <a:lnTo>
                      <a:pt x="37" y="95"/>
                    </a:lnTo>
                    <a:close/>
                    <a:moveTo>
                      <a:pt x="71" y="28"/>
                    </a:moveTo>
                    <a:cubicBezTo>
                      <a:pt x="49" y="28"/>
                      <a:pt x="36" y="48"/>
                      <a:pt x="36" y="69"/>
                    </a:cubicBezTo>
                    <a:cubicBezTo>
                      <a:pt x="105" y="69"/>
                      <a:pt x="105" y="69"/>
                      <a:pt x="105" y="69"/>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69" name="Freeform 34"/>
              <p:cNvSpPr>
                <a:spLocks/>
              </p:cNvSpPr>
              <p:nvPr userDrawn="1"/>
            </p:nvSpPr>
            <p:spPr bwMode="auto">
              <a:xfrm>
                <a:off x="-6200775" y="2328862"/>
                <a:ext cx="247650" cy="452438"/>
              </a:xfrm>
              <a:custGeom>
                <a:avLst/>
                <a:gdLst/>
                <a:ahLst/>
                <a:cxnLst>
                  <a:cxn ang="0">
                    <a:pos x="67" y="217"/>
                  </a:cxn>
                  <a:cxn ang="0">
                    <a:pos x="29" y="179"/>
                  </a:cxn>
                  <a:cxn ang="0">
                    <a:pos x="29" y="77"/>
                  </a:cxn>
                  <a:cxn ang="0">
                    <a:pos x="0" y="77"/>
                  </a:cxn>
                  <a:cxn ang="0">
                    <a:pos x="0" y="48"/>
                  </a:cxn>
                  <a:cxn ang="0">
                    <a:pos x="29" y="48"/>
                  </a:cxn>
                  <a:cxn ang="0">
                    <a:pos x="29" y="11"/>
                  </a:cxn>
                  <a:cxn ang="0">
                    <a:pos x="65" y="0"/>
                  </a:cxn>
                  <a:cxn ang="0">
                    <a:pos x="65" y="48"/>
                  </a:cxn>
                  <a:cxn ang="0">
                    <a:pos x="116" y="48"/>
                  </a:cxn>
                  <a:cxn ang="0">
                    <a:pos x="105" y="77"/>
                  </a:cxn>
                  <a:cxn ang="0">
                    <a:pos x="65" y="77"/>
                  </a:cxn>
                  <a:cxn ang="0">
                    <a:pos x="65" y="166"/>
                  </a:cxn>
                  <a:cxn ang="0">
                    <a:pos x="81" y="186"/>
                  </a:cxn>
                  <a:cxn ang="0">
                    <a:pos x="109" y="176"/>
                  </a:cxn>
                  <a:cxn ang="0">
                    <a:pos x="119" y="199"/>
                  </a:cxn>
                  <a:cxn ang="0">
                    <a:pos x="67" y="217"/>
                  </a:cxn>
                </a:cxnLst>
                <a:rect l="0" t="0" r="r" b="b"/>
                <a:pathLst>
                  <a:path w="119" h="217">
                    <a:moveTo>
                      <a:pt x="67" y="217"/>
                    </a:moveTo>
                    <a:cubicBezTo>
                      <a:pt x="40" y="217"/>
                      <a:pt x="29" y="201"/>
                      <a:pt x="29" y="179"/>
                    </a:cubicBezTo>
                    <a:cubicBezTo>
                      <a:pt x="29" y="77"/>
                      <a:pt x="29" y="77"/>
                      <a:pt x="29" y="77"/>
                    </a:cubicBezTo>
                    <a:cubicBezTo>
                      <a:pt x="0" y="77"/>
                      <a:pt x="0" y="77"/>
                      <a:pt x="0" y="77"/>
                    </a:cubicBezTo>
                    <a:cubicBezTo>
                      <a:pt x="0" y="48"/>
                      <a:pt x="0" y="48"/>
                      <a:pt x="0" y="48"/>
                    </a:cubicBezTo>
                    <a:cubicBezTo>
                      <a:pt x="29" y="48"/>
                      <a:pt x="29" y="48"/>
                      <a:pt x="29" y="48"/>
                    </a:cubicBezTo>
                    <a:cubicBezTo>
                      <a:pt x="29" y="11"/>
                      <a:pt x="29" y="11"/>
                      <a:pt x="29" y="11"/>
                    </a:cubicBezTo>
                    <a:cubicBezTo>
                      <a:pt x="65" y="0"/>
                      <a:pt x="65" y="0"/>
                      <a:pt x="65" y="0"/>
                    </a:cubicBezTo>
                    <a:cubicBezTo>
                      <a:pt x="65" y="48"/>
                      <a:pt x="65" y="48"/>
                      <a:pt x="65" y="48"/>
                    </a:cubicBezTo>
                    <a:cubicBezTo>
                      <a:pt x="116" y="48"/>
                      <a:pt x="116" y="48"/>
                      <a:pt x="116" y="48"/>
                    </a:cubicBezTo>
                    <a:cubicBezTo>
                      <a:pt x="105" y="77"/>
                      <a:pt x="105" y="77"/>
                      <a:pt x="105" y="77"/>
                    </a:cubicBezTo>
                    <a:cubicBezTo>
                      <a:pt x="65" y="77"/>
                      <a:pt x="65" y="77"/>
                      <a:pt x="65" y="77"/>
                    </a:cubicBezTo>
                    <a:cubicBezTo>
                      <a:pt x="65" y="166"/>
                      <a:pt x="65" y="166"/>
                      <a:pt x="65" y="166"/>
                    </a:cubicBezTo>
                    <a:cubicBezTo>
                      <a:pt x="65" y="179"/>
                      <a:pt x="70" y="186"/>
                      <a:pt x="81" y="186"/>
                    </a:cubicBezTo>
                    <a:cubicBezTo>
                      <a:pt x="92" y="186"/>
                      <a:pt x="102" y="180"/>
                      <a:pt x="109" y="176"/>
                    </a:cubicBezTo>
                    <a:cubicBezTo>
                      <a:pt x="119" y="199"/>
                      <a:pt x="119" y="199"/>
                      <a:pt x="119" y="199"/>
                    </a:cubicBezTo>
                    <a:cubicBezTo>
                      <a:pt x="103" y="211"/>
                      <a:pt x="83" y="217"/>
                      <a:pt x="67" y="21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0" name="Freeform 35"/>
              <p:cNvSpPr>
                <a:spLocks noEditPoints="1"/>
              </p:cNvSpPr>
              <p:nvPr userDrawn="1"/>
            </p:nvSpPr>
            <p:spPr bwMode="auto">
              <a:xfrm>
                <a:off x="-5743575" y="2281237"/>
                <a:ext cx="290512" cy="500063"/>
              </a:xfrm>
              <a:custGeom>
                <a:avLst/>
                <a:gdLst/>
                <a:ahLst/>
                <a:cxnLst>
                  <a:cxn ang="0">
                    <a:pos x="108" y="236"/>
                  </a:cxn>
                  <a:cxn ang="0">
                    <a:pos x="101" y="221"/>
                  </a:cxn>
                  <a:cxn ang="0">
                    <a:pos x="53" y="240"/>
                  </a:cxn>
                  <a:cxn ang="0">
                    <a:pos x="0" y="188"/>
                  </a:cxn>
                  <a:cxn ang="0">
                    <a:pos x="68" y="133"/>
                  </a:cxn>
                  <a:cxn ang="0">
                    <a:pos x="99" y="132"/>
                  </a:cxn>
                  <a:cxn ang="0">
                    <a:pos x="99" y="128"/>
                  </a:cxn>
                  <a:cxn ang="0">
                    <a:pos x="66" y="96"/>
                  </a:cxn>
                  <a:cxn ang="0">
                    <a:pos x="23" y="109"/>
                  </a:cxn>
                  <a:cxn ang="0">
                    <a:pos x="11" y="86"/>
                  </a:cxn>
                  <a:cxn ang="0">
                    <a:pos x="73" y="67"/>
                  </a:cxn>
                  <a:cxn ang="0">
                    <a:pos x="136" y="126"/>
                  </a:cxn>
                  <a:cxn ang="0">
                    <a:pos x="136" y="186"/>
                  </a:cxn>
                  <a:cxn ang="0">
                    <a:pos x="139" y="236"/>
                  </a:cxn>
                  <a:cxn ang="0">
                    <a:pos x="108" y="236"/>
                  </a:cxn>
                  <a:cxn ang="0">
                    <a:pos x="65" y="51"/>
                  </a:cxn>
                  <a:cxn ang="0">
                    <a:pos x="22" y="0"/>
                  </a:cxn>
                  <a:cxn ang="0">
                    <a:pos x="65" y="0"/>
                  </a:cxn>
                  <a:cxn ang="0">
                    <a:pos x="95" y="51"/>
                  </a:cxn>
                  <a:cxn ang="0">
                    <a:pos x="65" y="51"/>
                  </a:cxn>
                  <a:cxn ang="0">
                    <a:pos x="99" y="159"/>
                  </a:cxn>
                  <a:cxn ang="0">
                    <a:pos x="72" y="160"/>
                  </a:cxn>
                  <a:cxn ang="0">
                    <a:pos x="36" y="185"/>
                  </a:cxn>
                  <a:cxn ang="0">
                    <a:pos x="65" y="210"/>
                  </a:cxn>
                  <a:cxn ang="0">
                    <a:pos x="99" y="197"/>
                  </a:cxn>
                  <a:cxn ang="0">
                    <a:pos x="99" y="159"/>
                  </a:cxn>
                </a:cxnLst>
                <a:rect l="0" t="0" r="r" b="b"/>
                <a:pathLst>
                  <a:path w="139" h="240">
                    <a:moveTo>
                      <a:pt x="108" y="236"/>
                    </a:moveTo>
                    <a:cubicBezTo>
                      <a:pt x="101" y="221"/>
                      <a:pt x="101" y="221"/>
                      <a:pt x="101" y="221"/>
                    </a:cubicBezTo>
                    <a:cubicBezTo>
                      <a:pt x="91" y="231"/>
                      <a:pt x="76" y="240"/>
                      <a:pt x="53" y="240"/>
                    </a:cubicBezTo>
                    <a:cubicBezTo>
                      <a:pt x="24" y="240"/>
                      <a:pt x="0" y="220"/>
                      <a:pt x="0" y="188"/>
                    </a:cubicBezTo>
                    <a:cubicBezTo>
                      <a:pt x="0" y="154"/>
                      <a:pt x="26" y="135"/>
                      <a:pt x="68" y="133"/>
                    </a:cubicBezTo>
                    <a:cubicBezTo>
                      <a:pt x="99" y="132"/>
                      <a:pt x="99" y="132"/>
                      <a:pt x="99" y="132"/>
                    </a:cubicBezTo>
                    <a:cubicBezTo>
                      <a:pt x="99" y="131"/>
                      <a:pt x="99" y="128"/>
                      <a:pt x="99" y="128"/>
                    </a:cubicBezTo>
                    <a:cubicBezTo>
                      <a:pt x="99" y="105"/>
                      <a:pt x="84" y="96"/>
                      <a:pt x="66" y="96"/>
                    </a:cubicBezTo>
                    <a:cubicBezTo>
                      <a:pt x="47" y="96"/>
                      <a:pt x="33" y="103"/>
                      <a:pt x="23" y="109"/>
                    </a:cubicBezTo>
                    <a:cubicBezTo>
                      <a:pt x="11" y="86"/>
                      <a:pt x="11" y="86"/>
                      <a:pt x="11" y="86"/>
                    </a:cubicBezTo>
                    <a:cubicBezTo>
                      <a:pt x="32" y="71"/>
                      <a:pt x="51" y="67"/>
                      <a:pt x="73" y="67"/>
                    </a:cubicBezTo>
                    <a:cubicBezTo>
                      <a:pt x="110" y="67"/>
                      <a:pt x="136" y="83"/>
                      <a:pt x="136" y="126"/>
                    </a:cubicBezTo>
                    <a:cubicBezTo>
                      <a:pt x="136" y="186"/>
                      <a:pt x="136" y="186"/>
                      <a:pt x="136" y="186"/>
                    </a:cubicBezTo>
                    <a:cubicBezTo>
                      <a:pt x="136" y="217"/>
                      <a:pt x="136" y="230"/>
                      <a:pt x="139" y="236"/>
                    </a:cubicBezTo>
                    <a:lnTo>
                      <a:pt x="108" y="236"/>
                    </a:lnTo>
                    <a:close/>
                    <a:moveTo>
                      <a:pt x="65" y="51"/>
                    </a:moveTo>
                    <a:cubicBezTo>
                      <a:pt x="22" y="0"/>
                      <a:pt x="22" y="0"/>
                      <a:pt x="22" y="0"/>
                    </a:cubicBezTo>
                    <a:cubicBezTo>
                      <a:pt x="65" y="0"/>
                      <a:pt x="65" y="0"/>
                      <a:pt x="65" y="0"/>
                    </a:cubicBezTo>
                    <a:cubicBezTo>
                      <a:pt x="95" y="51"/>
                      <a:pt x="95" y="51"/>
                      <a:pt x="95" y="51"/>
                    </a:cubicBezTo>
                    <a:lnTo>
                      <a:pt x="65" y="51"/>
                    </a:lnTo>
                    <a:close/>
                    <a:moveTo>
                      <a:pt x="99" y="159"/>
                    </a:moveTo>
                    <a:cubicBezTo>
                      <a:pt x="72" y="160"/>
                      <a:pt x="72" y="160"/>
                      <a:pt x="72" y="160"/>
                    </a:cubicBezTo>
                    <a:cubicBezTo>
                      <a:pt x="47" y="161"/>
                      <a:pt x="36" y="170"/>
                      <a:pt x="36" y="185"/>
                    </a:cubicBezTo>
                    <a:cubicBezTo>
                      <a:pt x="36" y="200"/>
                      <a:pt x="46" y="210"/>
                      <a:pt x="65" y="210"/>
                    </a:cubicBezTo>
                    <a:cubicBezTo>
                      <a:pt x="82" y="210"/>
                      <a:pt x="92" y="203"/>
                      <a:pt x="99" y="197"/>
                    </a:cubicBezTo>
                    <a:lnTo>
                      <a:pt x="99" y="15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1" name="Freeform 36"/>
              <p:cNvSpPr>
                <a:spLocks/>
              </p:cNvSpPr>
              <p:nvPr userDrawn="1"/>
            </p:nvSpPr>
            <p:spPr bwMode="auto">
              <a:xfrm>
                <a:off x="-5199063" y="2260600"/>
                <a:ext cx="130175" cy="520700"/>
              </a:xfrm>
              <a:custGeom>
                <a:avLst/>
                <a:gdLst/>
                <a:ahLst/>
                <a:cxnLst>
                  <a:cxn ang="0">
                    <a:pos x="34" y="250"/>
                  </a:cxn>
                  <a:cxn ang="0">
                    <a:pos x="0" y="215"/>
                  </a:cxn>
                  <a:cxn ang="0">
                    <a:pos x="0" y="0"/>
                  </a:cxn>
                  <a:cxn ang="0">
                    <a:pos x="36" y="0"/>
                  </a:cxn>
                  <a:cxn ang="0">
                    <a:pos x="36" y="199"/>
                  </a:cxn>
                  <a:cxn ang="0">
                    <a:pos x="48" y="217"/>
                  </a:cxn>
                  <a:cxn ang="0">
                    <a:pos x="58" y="215"/>
                  </a:cxn>
                  <a:cxn ang="0">
                    <a:pos x="63" y="242"/>
                  </a:cxn>
                  <a:cxn ang="0">
                    <a:pos x="34" y="250"/>
                  </a:cxn>
                </a:cxnLst>
                <a:rect l="0" t="0" r="r" b="b"/>
                <a:pathLst>
                  <a:path w="63" h="250">
                    <a:moveTo>
                      <a:pt x="34" y="250"/>
                    </a:moveTo>
                    <a:cubicBezTo>
                      <a:pt x="9" y="250"/>
                      <a:pt x="0" y="235"/>
                      <a:pt x="0" y="215"/>
                    </a:cubicBezTo>
                    <a:cubicBezTo>
                      <a:pt x="0" y="0"/>
                      <a:pt x="0" y="0"/>
                      <a:pt x="0" y="0"/>
                    </a:cubicBezTo>
                    <a:cubicBezTo>
                      <a:pt x="36" y="0"/>
                      <a:pt x="36" y="0"/>
                      <a:pt x="36" y="0"/>
                    </a:cubicBezTo>
                    <a:cubicBezTo>
                      <a:pt x="36" y="199"/>
                      <a:pt x="36" y="199"/>
                      <a:pt x="36" y="199"/>
                    </a:cubicBezTo>
                    <a:cubicBezTo>
                      <a:pt x="36" y="213"/>
                      <a:pt x="39" y="217"/>
                      <a:pt x="48" y="217"/>
                    </a:cubicBezTo>
                    <a:cubicBezTo>
                      <a:pt x="50" y="217"/>
                      <a:pt x="54" y="217"/>
                      <a:pt x="58" y="215"/>
                    </a:cubicBezTo>
                    <a:cubicBezTo>
                      <a:pt x="63" y="242"/>
                      <a:pt x="63" y="242"/>
                      <a:pt x="63" y="242"/>
                    </a:cubicBezTo>
                    <a:cubicBezTo>
                      <a:pt x="52" y="248"/>
                      <a:pt x="43" y="250"/>
                      <a:pt x="34"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2" name="Freeform 37"/>
              <p:cNvSpPr>
                <a:spLocks noEditPoints="1"/>
              </p:cNvSpPr>
              <p:nvPr userDrawn="1"/>
            </p:nvSpPr>
            <p:spPr bwMode="auto">
              <a:xfrm>
                <a:off x="-5032375" y="2420937"/>
                <a:ext cx="288925" cy="360363"/>
              </a:xfrm>
              <a:custGeom>
                <a:avLst/>
                <a:gdLst/>
                <a:ahLst/>
                <a:cxnLst>
                  <a:cxn ang="0">
                    <a:pos x="109" y="169"/>
                  </a:cxn>
                  <a:cxn ang="0">
                    <a:pos x="102" y="154"/>
                  </a:cxn>
                  <a:cxn ang="0">
                    <a:pos x="53" y="173"/>
                  </a:cxn>
                  <a:cxn ang="0">
                    <a:pos x="0" y="121"/>
                  </a:cxn>
                  <a:cxn ang="0">
                    <a:pos x="69" y="66"/>
                  </a:cxn>
                  <a:cxn ang="0">
                    <a:pos x="99" y="65"/>
                  </a:cxn>
                  <a:cxn ang="0">
                    <a:pos x="99" y="61"/>
                  </a:cxn>
                  <a:cxn ang="0">
                    <a:pos x="66" y="29"/>
                  </a:cxn>
                  <a:cxn ang="0">
                    <a:pos x="23" y="42"/>
                  </a:cxn>
                  <a:cxn ang="0">
                    <a:pos x="11" y="19"/>
                  </a:cxn>
                  <a:cxn ang="0">
                    <a:pos x="73" y="0"/>
                  </a:cxn>
                  <a:cxn ang="0">
                    <a:pos x="136" y="59"/>
                  </a:cxn>
                  <a:cxn ang="0">
                    <a:pos x="136" y="119"/>
                  </a:cxn>
                  <a:cxn ang="0">
                    <a:pos x="139" y="169"/>
                  </a:cxn>
                  <a:cxn ang="0">
                    <a:pos x="109" y="169"/>
                  </a:cxn>
                  <a:cxn ang="0">
                    <a:pos x="99" y="92"/>
                  </a:cxn>
                  <a:cxn ang="0">
                    <a:pos x="72" y="93"/>
                  </a:cxn>
                  <a:cxn ang="0">
                    <a:pos x="37" y="118"/>
                  </a:cxn>
                  <a:cxn ang="0">
                    <a:pos x="65" y="143"/>
                  </a:cxn>
                  <a:cxn ang="0">
                    <a:pos x="99" y="130"/>
                  </a:cxn>
                  <a:cxn ang="0">
                    <a:pos x="99" y="92"/>
                  </a:cxn>
                </a:cxnLst>
                <a:rect l="0" t="0" r="r" b="b"/>
                <a:pathLst>
                  <a:path w="139" h="173">
                    <a:moveTo>
                      <a:pt x="109" y="169"/>
                    </a:moveTo>
                    <a:cubicBezTo>
                      <a:pt x="102" y="154"/>
                      <a:pt x="102" y="154"/>
                      <a:pt x="102" y="154"/>
                    </a:cubicBezTo>
                    <a:cubicBezTo>
                      <a:pt x="91" y="164"/>
                      <a:pt x="76" y="173"/>
                      <a:pt x="53" y="173"/>
                    </a:cubicBezTo>
                    <a:cubicBezTo>
                      <a:pt x="24" y="173"/>
                      <a:pt x="0" y="153"/>
                      <a:pt x="0" y="121"/>
                    </a:cubicBezTo>
                    <a:cubicBezTo>
                      <a:pt x="0" y="87"/>
                      <a:pt x="26" y="68"/>
                      <a:pt x="69" y="66"/>
                    </a:cubicBezTo>
                    <a:cubicBezTo>
                      <a:pt x="99" y="65"/>
                      <a:pt x="99" y="65"/>
                      <a:pt x="99" y="65"/>
                    </a:cubicBezTo>
                    <a:cubicBezTo>
                      <a:pt x="99" y="64"/>
                      <a:pt x="99" y="61"/>
                      <a:pt x="99" y="61"/>
                    </a:cubicBezTo>
                    <a:cubicBezTo>
                      <a:pt x="99" y="38"/>
                      <a:pt x="85" y="29"/>
                      <a:pt x="66" y="29"/>
                    </a:cubicBezTo>
                    <a:cubicBezTo>
                      <a:pt x="47" y="29"/>
                      <a:pt x="33" y="36"/>
                      <a:pt x="23" y="42"/>
                    </a:cubicBezTo>
                    <a:cubicBezTo>
                      <a:pt x="11" y="19"/>
                      <a:pt x="11" y="19"/>
                      <a:pt x="11" y="19"/>
                    </a:cubicBezTo>
                    <a:cubicBezTo>
                      <a:pt x="32" y="4"/>
                      <a:pt x="52" y="0"/>
                      <a:pt x="73" y="0"/>
                    </a:cubicBezTo>
                    <a:cubicBezTo>
                      <a:pt x="111" y="0"/>
                      <a:pt x="136" y="16"/>
                      <a:pt x="136" y="59"/>
                    </a:cubicBezTo>
                    <a:cubicBezTo>
                      <a:pt x="136" y="119"/>
                      <a:pt x="136" y="119"/>
                      <a:pt x="136" y="119"/>
                    </a:cubicBezTo>
                    <a:cubicBezTo>
                      <a:pt x="136" y="150"/>
                      <a:pt x="136" y="163"/>
                      <a:pt x="139" y="169"/>
                    </a:cubicBezTo>
                    <a:lnTo>
                      <a:pt x="109" y="169"/>
                    </a:lnTo>
                    <a:close/>
                    <a:moveTo>
                      <a:pt x="99" y="92"/>
                    </a:moveTo>
                    <a:cubicBezTo>
                      <a:pt x="72" y="93"/>
                      <a:pt x="72" y="93"/>
                      <a:pt x="72" y="93"/>
                    </a:cubicBezTo>
                    <a:cubicBezTo>
                      <a:pt x="47" y="94"/>
                      <a:pt x="37" y="103"/>
                      <a:pt x="37" y="118"/>
                    </a:cubicBezTo>
                    <a:cubicBezTo>
                      <a:pt x="37" y="133"/>
                      <a:pt x="46" y="143"/>
                      <a:pt x="65" y="143"/>
                    </a:cubicBezTo>
                    <a:cubicBezTo>
                      <a:pt x="82" y="143"/>
                      <a:pt x="93" y="136"/>
                      <a:pt x="99" y="130"/>
                    </a:cubicBezTo>
                    <a:lnTo>
                      <a:pt x="99" y="92"/>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3" name="Freeform 38"/>
              <p:cNvSpPr>
                <a:spLocks/>
              </p:cNvSpPr>
              <p:nvPr userDrawn="1"/>
            </p:nvSpPr>
            <p:spPr bwMode="auto">
              <a:xfrm>
                <a:off x="-4521200" y="2328862"/>
                <a:ext cx="246062" cy="452438"/>
              </a:xfrm>
              <a:custGeom>
                <a:avLst/>
                <a:gdLst/>
                <a:ahLst/>
                <a:cxnLst>
                  <a:cxn ang="0">
                    <a:pos x="67" y="217"/>
                  </a:cxn>
                  <a:cxn ang="0">
                    <a:pos x="28" y="179"/>
                  </a:cxn>
                  <a:cxn ang="0">
                    <a:pos x="28" y="77"/>
                  </a:cxn>
                  <a:cxn ang="0">
                    <a:pos x="0" y="77"/>
                  </a:cxn>
                  <a:cxn ang="0">
                    <a:pos x="0" y="48"/>
                  </a:cxn>
                  <a:cxn ang="0">
                    <a:pos x="28" y="48"/>
                  </a:cxn>
                  <a:cxn ang="0">
                    <a:pos x="28" y="11"/>
                  </a:cxn>
                  <a:cxn ang="0">
                    <a:pos x="65" y="0"/>
                  </a:cxn>
                  <a:cxn ang="0">
                    <a:pos x="65" y="48"/>
                  </a:cxn>
                  <a:cxn ang="0">
                    <a:pos x="116" y="48"/>
                  </a:cxn>
                  <a:cxn ang="0">
                    <a:pos x="104" y="77"/>
                  </a:cxn>
                  <a:cxn ang="0">
                    <a:pos x="65" y="77"/>
                  </a:cxn>
                  <a:cxn ang="0">
                    <a:pos x="65" y="166"/>
                  </a:cxn>
                  <a:cxn ang="0">
                    <a:pos x="81" y="186"/>
                  </a:cxn>
                  <a:cxn ang="0">
                    <a:pos x="108" y="176"/>
                  </a:cxn>
                  <a:cxn ang="0">
                    <a:pos x="118" y="199"/>
                  </a:cxn>
                  <a:cxn ang="0">
                    <a:pos x="67" y="217"/>
                  </a:cxn>
                </a:cxnLst>
                <a:rect l="0" t="0" r="r" b="b"/>
                <a:pathLst>
                  <a:path w="118" h="217">
                    <a:moveTo>
                      <a:pt x="67" y="217"/>
                    </a:moveTo>
                    <a:cubicBezTo>
                      <a:pt x="40" y="217"/>
                      <a:pt x="28" y="201"/>
                      <a:pt x="28" y="179"/>
                    </a:cubicBezTo>
                    <a:cubicBezTo>
                      <a:pt x="28" y="77"/>
                      <a:pt x="28" y="77"/>
                      <a:pt x="28" y="77"/>
                    </a:cubicBezTo>
                    <a:cubicBezTo>
                      <a:pt x="0" y="77"/>
                      <a:pt x="0" y="77"/>
                      <a:pt x="0" y="77"/>
                    </a:cubicBezTo>
                    <a:cubicBezTo>
                      <a:pt x="0" y="48"/>
                      <a:pt x="0" y="48"/>
                      <a:pt x="0" y="48"/>
                    </a:cubicBezTo>
                    <a:cubicBezTo>
                      <a:pt x="28" y="48"/>
                      <a:pt x="28" y="48"/>
                      <a:pt x="28" y="48"/>
                    </a:cubicBezTo>
                    <a:cubicBezTo>
                      <a:pt x="28" y="11"/>
                      <a:pt x="28" y="11"/>
                      <a:pt x="28" y="11"/>
                    </a:cubicBezTo>
                    <a:cubicBezTo>
                      <a:pt x="65" y="0"/>
                      <a:pt x="65" y="0"/>
                      <a:pt x="65" y="0"/>
                    </a:cubicBezTo>
                    <a:cubicBezTo>
                      <a:pt x="65" y="48"/>
                      <a:pt x="65" y="48"/>
                      <a:pt x="65" y="48"/>
                    </a:cubicBezTo>
                    <a:cubicBezTo>
                      <a:pt x="116" y="48"/>
                      <a:pt x="116" y="48"/>
                      <a:pt x="116" y="48"/>
                    </a:cubicBezTo>
                    <a:cubicBezTo>
                      <a:pt x="104" y="77"/>
                      <a:pt x="104" y="77"/>
                      <a:pt x="104" y="77"/>
                    </a:cubicBezTo>
                    <a:cubicBezTo>
                      <a:pt x="65" y="77"/>
                      <a:pt x="65" y="77"/>
                      <a:pt x="65" y="77"/>
                    </a:cubicBezTo>
                    <a:cubicBezTo>
                      <a:pt x="65" y="166"/>
                      <a:pt x="65" y="166"/>
                      <a:pt x="65" y="166"/>
                    </a:cubicBezTo>
                    <a:cubicBezTo>
                      <a:pt x="65" y="179"/>
                      <a:pt x="70" y="186"/>
                      <a:pt x="81" y="186"/>
                    </a:cubicBezTo>
                    <a:cubicBezTo>
                      <a:pt x="91" y="186"/>
                      <a:pt x="102" y="180"/>
                      <a:pt x="108" y="176"/>
                    </a:cubicBezTo>
                    <a:cubicBezTo>
                      <a:pt x="118" y="199"/>
                      <a:pt x="118" y="199"/>
                      <a:pt x="118" y="199"/>
                    </a:cubicBezTo>
                    <a:cubicBezTo>
                      <a:pt x="103" y="211"/>
                      <a:pt x="83" y="217"/>
                      <a:pt x="67" y="21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4" name="Freeform 39"/>
              <p:cNvSpPr>
                <a:spLocks noEditPoints="1"/>
              </p:cNvSpPr>
              <p:nvPr userDrawn="1"/>
            </p:nvSpPr>
            <p:spPr bwMode="auto">
              <a:xfrm>
                <a:off x="-4237038" y="2420937"/>
                <a:ext cx="296862" cy="360363"/>
              </a:xfrm>
              <a:custGeom>
                <a:avLst/>
                <a:gdLst/>
                <a:ahLst/>
                <a:cxnLst>
                  <a:cxn ang="0">
                    <a:pos x="37" y="95"/>
                  </a:cxn>
                  <a:cxn ang="0">
                    <a:pos x="86" y="143"/>
                  </a:cxn>
                  <a:cxn ang="0">
                    <a:pos x="128" y="131"/>
                  </a:cxn>
                  <a:cxn ang="0">
                    <a:pos x="137" y="155"/>
                  </a:cxn>
                  <a:cxn ang="0">
                    <a:pos x="80" y="173"/>
                  </a:cxn>
                  <a:cxn ang="0">
                    <a:pos x="0" y="86"/>
                  </a:cxn>
                  <a:cxn ang="0">
                    <a:pos x="72" y="0"/>
                  </a:cxn>
                  <a:cxn ang="0">
                    <a:pos x="143" y="85"/>
                  </a:cxn>
                  <a:cxn ang="0">
                    <a:pos x="143" y="95"/>
                  </a:cxn>
                  <a:cxn ang="0">
                    <a:pos x="37" y="95"/>
                  </a:cxn>
                  <a:cxn ang="0">
                    <a:pos x="71" y="28"/>
                  </a:cxn>
                  <a:cxn ang="0">
                    <a:pos x="36" y="69"/>
                  </a:cxn>
                  <a:cxn ang="0">
                    <a:pos x="105" y="69"/>
                  </a:cxn>
                  <a:cxn ang="0">
                    <a:pos x="71" y="28"/>
                  </a:cxn>
                </a:cxnLst>
                <a:rect l="0" t="0" r="r" b="b"/>
                <a:pathLst>
                  <a:path w="143" h="173">
                    <a:moveTo>
                      <a:pt x="37" y="95"/>
                    </a:moveTo>
                    <a:cubicBezTo>
                      <a:pt x="37" y="122"/>
                      <a:pt x="57" y="143"/>
                      <a:pt x="86" y="143"/>
                    </a:cubicBezTo>
                    <a:cubicBezTo>
                      <a:pt x="101" y="143"/>
                      <a:pt x="115" y="138"/>
                      <a:pt x="128" y="131"/>
                    </a:cubicBezTo>
                    <a:cubicBezTo>
                      <a:pt x="137" y="155"/>
                      <a:pt x="137" y="155"/>
                      <a:pt x="137" y="155"/>
                    </a:cubicBezTo>
                    <a:cubicBezTo>
                      <a:pt x="121" y="167"/>
                      <a:pt x="99" y="173"/>
                      <a:pt x="80" y="173"/>
                    </a:cubicBezTo>
                    <a:cubicBezTo>
                      <a:pt x="24" y="173"/>
                      <a:pt x="0" y="130"/>
                      <a:pt x="0" y="86"/>
                    </a:cubicBezTo>
                    <a:cubicBezTo>
                      <a:pt x="0" y="39"/>
                      <a:pt x="27" y="0"/>
                      <a:pt x="72" y="0"/>
                    </a:cubicBezTo>
                    <a:cubicBezTo>
                      <a:pt x="115" y="0"/>
                      <a:pt x="143" y="34"/>
                      <a:pt x="143" y="85"/>
                    </a:cubicBezTo>
                    <a:cubicBezTo>
                      <a:pt x="143" y="88"/>
                      <a:pt x="143" y="91"/>
                      <a:pt x="143" y="95"/>
                    </a:cubicBezTo>
                    <a:lnTo>
                      <a:pt x="37" y="95"/>
                    </a:lnTo>
                    <a:close/>
                    <a:moveTo>
                      <a:pt x="71" y="28"/>
                    </a:moveTo>
                    <a:cubicBezTo>
                      <a:pt x="49" y="28"/>
                      <a:pt x="36" y="48"/>
                      <a:pt x="36" y="69"/>
                    </a:cubicBezTo>
                    <a:cubicBezTo>
                      <a:pt x="105" y="69"/>
                      <a:pt x="105" y="69"/>
                      <a:pt x="105" y="69"/>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5" name="Freeform 40"/>
              <p:cNvSpPr>
                <a:spLocks/>
              </p:cNvSpPr>
              <p:nvPr userDrawn="1"/>
            </p:nvSpPr>
            <p:spPr bwMode="auto">
              <a:xfrm>
                <a:off x="-3887788" y="2420937"/>
                <a:ext cx="284162" cy="360363"/>
              </a:xfrm>
              <a:custGeom>
                <a:avLst/>
                <a:gdLst/>
                <a:ahLst/>
                <a:cxnLst>
                  <a:cxn ang="0">
                    <a:pos x="79" y="173"/>
                  </a:cxn>
                  <a:cxn ang="0">
                    <a:pos x="0" y="88"/>
                  </a:cxn>
                  <a:cxn ang="0">
                    <a:pos x="84" y="0"/>
                  </a:cxn>
                  <a:cxn ang="0">
                    <a:pos x="129" y="11"/>
                  </a:cxn>
                  <a:cxn ang="0">
                    <a:pos x="129" y="42"/>
                  </a:cxn>
                  <a:cxn ang="0">
                    <a:pos x="87" y="30"/>
                  </a:cxn>
                  <a:cxn ang="0">
                    <a:pos x="36" y="86"/>
                  </a:cxn>
                  <a:cxn ang="0">
                    <a:pos x="86" y="143"/>
                  </a:cxn>
                  <a:cxn ang="0">
                    <a:pos x="126" y="131"/>
                  </a:cxn>
                  <a:cxn ang="0">
                    <a:pos x="136" y="155"/>
                  </a:cxn>
                  <a:cxn ang="0">
                    <a:pos x="79" y="173"/>
                  </a:cxn>
                </a:cxnLst>
                <a:rect l="0" t="0" r="r" b="b"/>
                <a:pathLst>
                  <a:path w="136" h="173">
                    <a:moveTo>
                      <a:pt x="79" y="173"/>
                    </a:moveTo>
                    <a:cubicBezTo>
                      <a:pt x="27" y="173"/>
                      <a:pt x="0" y="134"/>
                      <a:pt x="0" y="88"/>
                    </a:cubicBezTo>
                    <a:cubicBezTo>
                      <a:pt x="0" y="39"/>
                      <a:pt x="33" y="0"/>
                      <a:pt x="84" y="0"/>
                    </a:cubicBezTo>
                    <a:cubicBezTo>
                      <a:pt x="104" y="0"/>
                      <a:pt x="119" y="6"/>
                      <a:pt x="129" y="11"/>
                    </a:cubicBezTo>
                    <a:cubicBezTo>
                      <a:pt x="129" y="42"/>
                      <a:pt x="129" y="42"/>
                      <a:pt x="129" y="42"/>
                    </a:cubicBezTo>
                    <a:cubicBezTo>
                      <a:pt x="118" y="34"/>
                      <a:pt x="104" y="30"/>
                      <a:pt x="87" y="30"/>
                    </a:cubicBezTo>
                    <a:cubicBezTo>
                      <a:pt x="57" y="30"/>
                      <a:pt x="36" y="53"/>
                      <a:pt x="36" y="86"/>
                    </a:cubicBezTo>
                    <a:cubicBezTo>
                      <a:pt x="36" y="117"/>
                      <a:pt x="53" y="143"/>
                      <a:pt x="86" y="143"/>
                    </a:cubicBezTo>
                    <a:cubicBezTo>
                      <a:pt x="103" y="143"/>
                      <a:pt x="115" y="138"/>
                      <a:pt x="126" y="131"/>
                    </a:cubicBezTo>
                    <a:cubicBezTo>
                      <a:pt x="136" y="155"/>
                      <a:pt x="136" y="155"/>
                      <a:pt x="136" y="155"/>
                    </a:cubicBezTo>
                    <a:cubicBezTo>
                      <a:pt x="123" y="164"/>
                      <a:pt x="102" y="173"/>
                      <a:pt x="79" y="173"/>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6" name="Freeform 41"/>
              <p:cNvSpPr>
                <a:spLocks/>
              </p:cNvSpPr>
              <p:nvPr userDrawn="1"/>
            </p:nvSpPr>
            <p:spPr bwMode="auto">
              <a:xfrm>
                <a:off x="-3552825" y="2260600"/>
                <a:ext cx="296862" cy="511175"/>
              </a:xfrm>
              <a:custGeom>
                <a:avLst/>
                <a:gdLst/>
                <a:ahLst/>
                <a:cxnLst>
                  <a:cxn ang="0">
                    <a:pos x="106" y="246"/>
                  </a:cxn>
                  <a:cxn ang="0">
                    <a:pos x="106" y="148"/>
                  </a:cxn>
                  <a:cxn ang="0">
                    <a:pos x="79" y="110"/>
                  </a:cxn>
                  <a:cxn ang="0">
                    <a:pos x="36" y="130"/>
                  </a:cxn>
                  <a:cxn ang="0">
                    <a:pos x="36" y="246"/>
                  </a:cxn>
                  <a:cxn ang="0">
                    <a:pos x="0" y="246"/>
                  </a:cxn>
                  <a:cxn ang="0">
                    <a:pos x="0" y="0"/>
                  </a:cxn>
                  <a:cxn ang="0">
                    <a:pos x="36" y="0"/>
                  </a:cxn>
                  <a:cxn ang="0">
                    <a:pos x="36" y="100"/>
                  </a:cxn>
                  <a:cxn ang="0">
                    <a:pos x="91" y="77"/>
                  </a:cxn>
                  <a:cxn ang="0">
                    <a:pos x="142" y="138"/>
                  </a:cxn>
                  <a:cxn ang="0">
                    <a:pos x="142" y="246"/>
                  </a:cxn>
                  <a:cxn ang="0">
                    <a:pos x="106" y="246"/>
                  </a:cxn>
                </a:cxnLst>
                <a:rect l="0" t="0" r="r" b="b"/>
                <a:pathLst>
                  <a:path w="142" h="246">
                    <a:moveTo>
                      <a:pt x="106" y="246"/>
                    </a:moveTo>
                    <a:cubicBezTo>
                      <a:pt x="106" y="148"/>
                      <a:pt x="106" y="148"/>
                      <a:pt x="106" y="148"/>
                    </a:cubicBezTo>
                    <a:cubicBezTo>
                      <a:pt x="106" y="129"/>
                      <a:pt x="102" y="110"/>
                      <a:pt x="79" y="110"/>
                    </a:cubicBezTo>
                    <a:cubicBezTo>
                      <a:pt x="63" y="110"/>
                      <a:pt x="48" y="120"/>
                      <a:pt x="36" y="130"/>
                    </a:cubicBezTo>
                    <a:cubicBezTo>
                      <a:pt x="36" y="246"/>
                      <a:pt x="36" y="246"/>
                      <a:pt x="36" y="246"/>
                    </a:cubicBezTo>
                    <a:cubicBezTo>
                      <a:pt x="0" y="246"/>
                      <a:pt x="0" y="246"/>
                      <a:pt x="0" y="246"/>
                    </a:cubicBezTo>
                    <a:cubicBezTo>
                      <a:pt x="0" y="0"/>
                      <a:pt x="0" y="0"/>
                      <a:pt x="0" y="0"/>
                    </a:cubicBezTo>
                    <a:cubicBezTo>
                      <a:pt x="36" y="0"/>
                      <a:pt x="36" y="0"/>
                      <a:pt x="36" y="0"/>
                    </a:cubicBezTo>
                    <a:cubicBezTo>
                      <a:pt x="36" y="100"/>
                      <a:pt x="36" y="100"/>
                      <a:pt x="36" y="100"/>
                    </a:cubicBezTo>
                    <a:cubicBezTo>
                      <a:pt x="52" y="87"/>
                      <a:pt x="69" y="77"/>
                      <a:pt x="91" y="77"/>
                    </a:cubicBezTo>
                    <a:cubicBezTo>
                      <a:pt x="116" y="77"/>
                      <a:pt x="142" y="91"/>
                      <a:pt x="142" y="138"/>
                    </a:cubicBezTo>
                    <a:cubicBezTo>
                      <a:pt x="142" y="246"/>
                      <a:pt x="142" y="246"/>
                      <a:pt x="142" y="246"/>
                    </a:cubicBezTo>
                    <a:lnTo>
                      <a:pt x="106" y="24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7" name="Freeform 42"/>
              <p:cNvSpPr>
                <a:spLocks/>
              </p:cNvSpPr>
              <p:nvPr userDrawn="1"/>
            </p:nvSpPr>
            <p:spPr bwMode="auto">
              <a:xfrm>
                <a:off x="-3171825" y="2420937"/>
                <a:ext cx="298450" cy="350838"/>
              </a:xfrm>
              <a:custGeom>
                <a:avLst/>
                <a:gdLst/>
                <a:ahLst/>
                <a:cxnLst>
                  <a:cxn ang="0">
                    <a:pos x="107" y="169"/>
                  </a:cxn>
                  <a:cxn ang="0">
                    <a:pos x="107" y="71"/>
                  </a:cxn>
                  <a:cxn ang="0">
                    <a:pos x="81" y="33"/>
                  </a:cxn>
                  <a:cxn ang="0">
                    <a:pos x="36" y="53"/>
                  </a:cxn>
                  <a:cxn ang="0">
                    <a:pos x="36" y="169"/>
                  </a:cxn>
                  <a:cxn ang="0">
                    <a:pos x="0" y="169"/>
                  </a:cxn>
                  <a:cxn ang="0">
                    <a:pos x="0" y="4"/>
                  </a:cxn>
                  <a:cxn ang="0">
                    <a:pos x="30" y="4"/>
                  </a:cxn>
                  <a:cxn ang="0">
                    <a:pos x="34" y="23"/>
                  </a:cxn>
                  <a:cxn ang="0">
                    <a:pos x="93" y="0"/>
                  </a:cxn>
                  <a:cxn ang="0">
                    <a:pos x="143" y="59"/>
                  </a:cxn>
                  <a:cxn ang="0">
                    <a:pos x="143" y="169"/>
                  </a:cxn>
                  <a:cxn ang="0">
                    <a:pos x="107" y="169"/>
                  </a:cxn>
                </a:cxnLst>
                <a:rect l="0" t="0" r="r" b="b"/>
                <a:pathLst>
                  <a:path w="143" h="169">
                    <a:moveTo>
                      <a:pt x="107" y="169"/>
                    </a:moveTo>
                    <a:cubicBezTo>
                      <a:pt x="107" y="71"/>
                      <a:pt x="107" y="71"/>
                      <a:pt x="107" y="71"/>
                    </a:cubicBezTo>
                    <a:cubicBezTo>
                      <a:pt x="107" y="53"/>
                      <a:pt x="103" y="33"/>
                      <a:pt x="81" y="33"/>
                    </a:cubicBezTo>
                    <a:cubicBezTo>
                      <a:pt x="64" y="33"/>
                      <a:pt x="49" y="42"/>
                      <a:pt x="36" y="53"/>
                    </a:cubicBezTo>
                    <a:cubicBezTo>
                      <a:pt x="36" y="169"/>
                      <a:pt x="36" y="169"/>
                      <a:pt x="36" y="169"/>
                    </a:cubicBezTo>
                    <a:cubicBezTo>
                      <a:pt x="0" y="169"/>
                      <a:pt x="0" y="169"/>
                      <a:pt x="0" y="169"/>
                    </a:cubicBezTo>
                    <a:cubicBezTo>
                      <a:pt x="0" y="4"/>
                      <a:pt x="0" y="4"/>
                      <a:pt x="0" y="4"/>
                    </a:cubicBezTo>
                    <a:cubicBezTo>
                      <a:pt x="30" y="4"/>
                      <a:pt x="30" y="4"/>
                      <a:pt x="30" y="4"/>
                    </a:cubicBezTo>
                    <a:cubicBezTo>
                      <a:pt x="34" y="23"/>
                      <a:pt x="34" y="23"/>
                      <a:pt x="34" y="23"/>
                    </a:cubicBezTo>
                    <a:cubicBezTo>
                      <a:pt x="53" y="9"/>
                      <a:pt x="70" y="0"/>
                      <a:pt x="93" y="0"/>
                    </a:cubicBezTo>
                    <a:cubicBezTo>
                      <a:pt x="117" y="0"/>
                      <a:pt x="143" y="16"/>
                      <a:pt x="143" y="59"/>
                    </a:cubicBezTo>
                    <a:cubicBezTo>
                      <a:pt x="143" y="169"/>
                      <a:pt x="143" y="169"/>
                      <a:pt x="143" y="169"/>
                    </a:cubicBezTo>
                    <a:lnTo>
                      <a:pt x="107"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8" name="Freeform 43"/>
              <p:cNvSpPr>
                <a:spLocks noEditPoints="1"/>
              </p:cNvSpPr>
              <p:nvPr userDrawn="1"/>
            </p:nvSpPr>
            <p:spPr bwMode="auto">
              <a:xfrm>
                <a:off x="-2806700" y="2420937"/>
                <a:ext cx="333375" cy="360363"/>
              </a:xfrm>
              <a:custGeom>
                <a:avLst/>
                <a:gdLst/>
                <a:ahLst/>
                <a:cxnLst>
                  <a:cxn ang="0">
                    <a:pos x="138" y="24"/>
                  </a:cxn>
                  <a:cxn ang="0">
                    <a:pos x="160" y="86"/>
                  </a:cxn>
                  <a:cxn ang="0">
                    <a:pos x="137" y="150"/>
                  </a:cxn>
                  <a:cxn ang="0">
                    <a:pos x="80" y="173"/>
                  </a:cxn>
                  <a:cxn ang="0">
                    <a:pos x="25" y="152"/>
                  </a:cxn>
                  <a:cxn ang="0">
                    <a:pos x="0" y="87"/>
                  </a:cxn>
                  <a:cxn ang="0">
                    <a:pos x="24" y="23"/>
                  </a:cxn>
                  <a:cxn ang="0">
                    <a:pos x="80" y="0"/>
                  </a:cxn>
                  <a:cxn ang="0">
                    <a:pos x="138" y="24"/>
                  </a:cxn>
                  <a:cxn ang="0">
                    <a:pos x="37" y="87"/>
                  </a:cxn>
                  <a:cxn ang="0">
                    <a:pos x="80" y="144"/>
                  </a:cxn>
                  <a:cxn ang="0">
                    <a:pos x="123" y="87"/>
                  </a:cxn>
                  <a:cxn ang="0">
                    <a:pos x="79" y="30"/>
                  </a:cxn>
                  <a:cxn ang="0">
                    <a:pos x="37" y="87"/>
                  </a:cxn>
                </a:cxnLst>
                <a:rect l="0" t="0" r="r" b="b"/>
                <a:pathLst>
                  <a:path w="160" h="173">
                    <a:moveTo>
                      <a:pt x="138" y="24"/>
                    </a:moveTo>
                    <a:cubicBezTo>
                      <a:pt x="152" y="39"/>
                      <a:pt x="160" y="61"/>
                      <a:pt x="160" y="86"/>
                    </a:cubicBezTo>
                    <a:cubicBezTo>
                      <a:pt x="160" y="112"/>
                      <a:pt x="152" y="135"/>
                      <a:pt x="137" y="150"/>
                    </a:cubicBezTo>
                    <a:cubicBezTo>
                      <a:pt x="123" y="164"/>
                      <a:pt x="103" y="173"/>
                      <a:pt x="80" y="173"/>
                    </a:cubicBezTo>
                    <a:cubicBezTo>
                      <a:pt x="57" y="173"/>
                      <a:pt x="38" y="166"/>
                      <a:pt x="25" y="152"/>
                    </a:cubicBezTo>
                    <a:cubicBezTo>
                      <a:pt x="9" y="137"/>
                      <a:pt x="0" y="114"/>
                      <a:pt x="0" y="87"/>
                    </a:cubicBezTo>
                    <a:cubicBezTo>
                      <a:pt x="0" y="61"/>
                      <a:pt x="9" y="39"/>
                      <a:pt x="24" y="23"/>
                    </a:cubicBezTo>
                    <a:cubicBezTo>
                      <a:pt x="38" y="9"/>
                      <a:pt x="57" y="0"/>
                      <a:pt x="80" y="0"/>
                    </a:cubicBezTo>
                    <a:cubicBezTo>
                      <a:pt x="104" y="0"/>
                      <a:pt x="124" y="9"/>
                      <a:pt x="138" y="24"/>
                    </a:cubicBezTo>
                    <a:close/>
                    <a:moveTo>
                      <a:pt x="37" y="87"/>
                    </a:moveTo>
                    <a:cubicBezTo>
                      <a:pt x="37" y="121"/>
                      <a:pt x="53" y="144"/>
                      <a:pt x="80" y="144"/>
                    </a:cubicBezTo>
                    <a:cubicBezTo>
                      <a:pt x="108" y="144"/>
                      <a:pt x="123" y="120"/>
                      <a:pt x="123" y="87"/>
                    </a:cubicBezTo>
                    <a:cubicBezTo>
                      <a:pt x="123" y="52"/>
                      <a:pt x="107" y="30"/>
                      <a:pt x="79" y="30"/>
                    </a:cubicBezTo>
                    <a:cubicBezTo>
                      <a:pt x="52" y="30"/>
                      <a:pt x="37" y="53"/>
                      <a:pt x="37" y="8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79" name="Freeform 44"/>
              <p:cNvSpPr>
                <a:spLocks/>
              </p:cNvSpPr>
              <p:nvPr userDrawn="1"/>
            </p:nvSpPr>
            <p:spPr bwMode="auto">
              <a:xfrm>
                <a:off x="-2405063" y="2260600"/>
                <a:ext cx="133350" cy="520700"/>
              </a:xfrm>
              <a:custGeom>
                <a:avLst/>
                <a:gdLst/>
                <a:ahLst/>
                <a:cxnLst>
                  <a:cxn ang="0">
                    <a:pos x="35" y="250"/>
                  </a:cxn>
                  <a:cxn ang="0">
                    <a:pos x="0" y="215"/>
                  </a:cxn>
                  <a:cxn ang="0">
                    <a:pos x="0" y="0"/>
                  </a:cxn>
                  <a:cxn ang="0">
                    <a:pos x="37" y="0"/>
                  </a:cxn>
                  <a:cxn ang="0">
                    <a:pos x="37" y="199"/>
                  </a:cxn>
                  <a:cxn ang="0">
                    <a:pos x="48" y="217"/>
                  </a:cxn>
                  <a:cxn ang="0">
                    <a:pos x="59" y="215"/>
                  </a:cxn>
                  <a:cxn ang="0">
                    <a:pos x="64" y="242"/>
                  </a:cxn>
                  <a:cxn ang="0">
                    <a:pos x="35" y="250"/>
                  </a:cxn>
                </a:cxnLst>
                <a:rect l="0" t="0" r="r" b="b"/>
                <a:pathLst>
                  <a:path w="64" h="250">
                    <a:moveTo>
                      <a:pt x="35" y="250"/>
                    </a:moveTo>
                    <a:cubicBezTo>
                      <a:pt x="10" y="250"/>
                      <a:pt x="0" y="235"/>
                      <a:pt x="0" y="215"/>
                    </a:cubicBezTo>
                    <a:cubicBezTo>
                      <a:pt x="0" y="0"/>
                      <a:pt x="0" y="0"/>
                      <a:pt x="0" y="0"/>
                    </a:cubicBezTo>
                    <a:cubicBezTo>
                      <a:pt x="37" y="0"/>
                      <a:pt x="37" y="0"/>
                      <a:pt x="37" y="0"/>
                    </a:cubicBezTo>
                    <a:cubicBezTo>
                      <a:pt x="37" y="199"/>
                      <a:pt x="37" y="199"/>
                      <a:pt x="37" y="199"/>
                    </a:cubicBezTo>
                    <a:cubicBezTo>
                      <a:pt x="37" y="213"/>
                      <a:pt x="39" y="217"/>
                      <a:pt x="48" y="217"/>
                    </a:cubicBezTo>
                    <a:cubicBezTo>
                      <a:pt x="51" y="217"/>
                      <a:pt x="54" y="217"/>
                      <a:pt x="59" y="215"/>
                    </a:cubicBezTo>
                    <a:cubicBezTo>
                      <a:pt x="64" y="242"/>
                      <a:pt x="64" y="242"/>
                      <a:pt x="64" y="242"/>
                    </a:cubicBezTo>
                    <a:cubicBezTo>
                      <a:pt x="53" y="248"/>
                      <a:pt x="44" y="250"/>
                      <a:pt x="35"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0" name="Freeform 45"/>
              <p:cNvSpPr>
                <a:spLocks noEditPoints="1"/>
              </p:cNvSpPr>
              <p:nvPr userDrawn="1"/>
            </p:nvSpPr>
            <p:spPr bwMode="auto">
              <a:xfrm>
                <a:off x="-2236788" y="2420937"/>
                <a:ext cx="333375" cy="360363"/>
              </a:xfrm>
              <a:custGeom>
                <a:avLst/>
                <a:gdLst/>
                <a:ahLst/>
                <a:cxnLst>
                  <a:cxn ang="0">
                    <a:pos x="138" y="24"/>
                  </a:cxn>
                  <a:cxn ang="0">
                    <a:pos x="160" y="86"/>
                  </a:cxn>
                  <a:cxn ang="0">
                    <a:pos x="137" y="150"/>
                  </a:cxn>
                  <a:cxn ang="0">
                    <a:pos x="80" y="173"/>
                  </a:cxn>
                  <a:cxn ang="0">
                    <a:pos x="25" y="152"/>
                  </a:cxn>
                  <a:cxn ang="0">
                    <a:pos x="0" y="87"/>
                  </a:cxn>
                  <a:cxn ang="0">
                    <a:pos x="24" y="23"/>
                  </a:cxn>
                  <a:cxn ang="0">
                    <a:pos x="80" y="0"/>
                  </a:cxn>
                  <a:cxn ang="0">
                    <a:pos x="138" y="24"/>
                  </a:cxn>
                  <a:cxn ang="0">
                    <a:pos x="37" y="87"/>
                  </a:cxn>
                  <a:cxn ang="0">
                    <a:pos x="80" y="144"/>
                  </a:cxn>
                  <a:cxn ang="0">
                    <a:pos x="123" y="87"/>
                  </a:cxn>
                  <a:cxn ang="0">
                    <a:pos x="79" y="30"/>
                  </a:cxn>
                  <a:cxn ang="0">
                    <a:pos x="37" y="87"/>
                  </a:cxn>
                </a:cxnLst>
                <a:rect l="0" t="0" r="r" b="b"/>
                <a:pathLst>
                  <a:path w="160" h="173">
                    <a:moveTo>
                      <a:pt x="138" y="24"/>
                    </a:moveTo>
                    <a:cubicBezTo>
                      <a:pt x="152" y="39"/>
                      <a:pt x="160" y="61"/>
                      <a:pt x="160" y="86"/>
                    </a:cubicBezTo>
                    <a:cubicBezTo>
                      <a:pt x="160" y="112"/>
                      <a:pt x="152" y="135"/>
                      <a:pt x="137" y="150"/>
                    </a:cubicBezTo>
                    <a:cubicBezTo>
                      <a:pt x="123" y="164"/>
                      <a:pt x="103" y="173"/>
                      <a:pt x="80" y="173"/>
                    </a:cubicBezTo>
                    <a:cubicBezTo>
                      <a:pt x="57" y="173"/>
                      <a:pt x="38" y="166"/>
                      <a:pt x="25" y="152"/>
                    </a:cubicBezTo>
                    <a:cubicBezTo>
                      <a:pt x="9" y="137"/>
                      <a:pt x="0" y="114"/>
                      <a:pt x="0" y="87"/>
                    </a:cubicBezTo>
                    <a:cubicBezTo>
                      <a:pt x="0" y="61"/>
                      <a:pt x="9" y="39"/>
                      <a:pt x="24" y="23"/>
                    </a:cubicBezTo>
                    <a:cubicBezTo>
                      <a:pt x="38" y="9"/>
                      <a:pt x="57" y="0"/>
                      <a:pt x="80" y="0"/>
                    </a:cubicBezTo>
                    <a:cubicBezTo>
                      <a:pt x="104" y="0"/>
                      <a:pt x="124" y="9"/>
                      <a:pt x="138" y="24"/>
                    </a:cubicBezTo>
                    <a:close/>
                    <a:moveTo>
                      <a:pt x="37" y="87"/>
                    </a:moveTo>
                    <a:cubicBezTo>
                      <a:pt x="37" y="121"/>
                      <a:pt x="53" y="144"/>
                      <a:pt x="80" y="144"/>
                    </a:cubicBezTo>
                    <a:cubicBezTo>
                      <a:pt x="108" y="144"/>
                      <a:pt x="123" y="120"/>
                      <a:pt x="123" y="87"/>
                    </a:cubicBezTo>
                    <a:cubicBezTo>
                      <a:pt x="123" y="52"/>
                      <a:pt x="107" y="30"/>
                      <a:pt x="79" y="30"/>
                    </a:cubicBezTo>
                    <a:cubicBezTo>
                      <a:pt x="52" y="30"/>
                      <a:pt x="37" y="53"/>
                      <a:pt x="37" y="8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1" name="Freeform 46"/>
              <p:cNvSpPr>
                <a:spLocks noEditPoints="1"/>
              </p:cNvSpPr>
              <p:nvPr userDrawn="1"/>
            </p:nvSpPr>
            <p:spPr bwMode="auto">
              <a:xfrm>
                <a:off x="-1866900" y="2401887"/>
                <a:ext cx="344487" cy="542925"/>
              </a:xfrm>
              <a:custGeom>
                <a:avLst/>
                <a:gdLst/>
                <a:ahLst/>
                <a:cxnLst>
                  <a:cxn ang="0">
                    <a:pos x="78" y="261"/>
                  </a:cxn>
                  <a:cxn ang="0">
                    <a:pos x="0" y="212"/>
                  </a:cxn>
                  <a:cxn ang="0">
                    <a:pos x="31" y="172"/>
                  </a:cxn>
                  <a:cxn ang="0">
                    <a:pos x="19" y="151"/>
                  </a:cxn>
                  <a:cxn ang="0">
                    <a:pos x="40" y="120"/>
                  </a:cxn>
                  <a:cxn ang="0">
                    <a:pos x="12" y="70"/>
                  </a:cxn>
                  <a:cxn ang="0">
                    <a:pos x="77" y="9"/>
                  </a:cxn>
                  <a:cxn ang="0">
                    <a:pos x="108" y="16"/>
                  </a:cxn>
                  <a:cxn ang="0">
                    <a:pos x="112" y="15"/>
                  </a:cxn>
                  <a:cxn ang="0">
                    <a:pos x="162" y="3"/>
                  </a:cxn>
                  <a:cxn ang="0">
                    <a:pos x="154" y="31"/>
                  </a:cxn>
                  <a:cxn ang="0">
                    <a:pos x="131" y="31"/>
                  </a:cxn>
                  <a:cxn ang="0">
                    <a:pos x="147" y="73"/>
                  </a:cxn>
                  <a:cxn ang="0">
                    <a:pos x="80" y="133"/>
                  </a:cxn>
                  <a:cxn ang="0">
                    <a:pos x="59" y="129"/>
                  </a:cxn>
                  <a:cxn ang="0">
                    <a:pos x="53" y="145"/>
                  </a:cxn>
                  <a:cxn ang="0">
                    <a:pos x="166" y="206"/>
                  </a:cxn>
                  <a:cxn ang="0">
                    <a:pos x="78" y="261"/>
                  </a:cxn>
                  <a:cxn ang="0">
                    <a:pos x="50" y="182"/>
                  </a:cxn>
                  <a:cxn ang="0">
                    <a:pos x="33" y="206"/>
                  </a:cxn>
                  <a:cxn ang="0">
                    <a:pos x="81" y="234"/>
                  </a:cxn>
                  <a:cxn ang="0">
                    <a:pos x="126" y="210"/>
                  </a:cxn>
                  <a:cxn ang="0">
                    <a:pos x="50" y="182"/>
                  </a:cxn>
                  <a:cxn ang="0">
                    <a:pos x="47" y="70"/>
                  </a:cxn>
                  <a:cxn ang="0">
                    <a:pos x="79" y="104"/>
                  </a:cxn>
                  <a:cxn ang="0">
                    <a:pos x="111" y="71"/>
                  </a:cxn>
                  <a:cxn ang="0">
                    <a:pos x="78" y="37"/>
                  </a:cxn>
                  <a:cxn ang="0">
                    <a:pos x="47" y="70"/>
                  </a:cxn>
                </a:cxnLst>
                <a:rect l="0" t="0" r="r" b="b"/>
                <a:pathLst>
                  <a:path w="166" h="261">
                    <a:moveTo>
                      <a:pt x="78" y="261"/>
                    </a:moveTo>
                    <a:cubicBezTo>
                      <a:pt x="29" y="261"/>
                      <a:pt x="0" y="238"/>
                      <a:pt x="0" y="212"/>
                    </a:cubicBezTo>
                    <a:cubicBezTo>
                      <a:pt x="0" y="193"/>
                      <a:pt x="14" y="180"/>
                      <a:pt x="31" y="172"/>
                    </a:cubicBezTo>
                    <a:cubicBezTo>
                      <a:pt x="23" y="167"/>
                      <a:pt x="19" y="159"/>
                      <a:pt x="19" y="151"/>
                    </a:cubicBezTo>
                    <a:cubicBezTo>
                      <a:pt x="19" y="142"/>
                      <a:pt x="26" y="130"/>
                      <a:pt x="40" y="120"/>
                    </a:cubicBezTo>
                    <a:cubicBezTo>
                      <a:pt x="22" y="111"/>
                      <a:pt x="12" y="91"/>
                      <a:pt x="12" y="70"/>
                    </a:cubicBezTo>
                    <a:cubicBezTo>
                      <a:pt x="12" y="38"/>
                      <a:pt x="37" y="9"/>
                      <a:pt x="77" y="9"/>
                    </a:cubicBezTo>
                    <a:cubicBezTo>
                      <a:pt x="90" y="9"/>
                      <a:pt x="101" y="11"/>
                      <a:pt x="108" y="16"/>
                    </a:cubicBezTo>
                    <a:cubicBezTo>
                      <a:pt x="110" y="17"/>
                      <a:pt x="111" y="16"/>
                      <a:pt x="112" y="15"/>
                    </a:cubicBezTo>
                    <a:cubicBezTo>
                      <a:pt x="121" y="7"/>
                      <a:pt x="137" y="0"/>
                      <a:pt x="162" y="3"/>
                    </a:cubicBezTo>
                    <a:cubicBezTo>
                      <a:pt x="154" y="31"/>
                      <a:pt x="154" y="31"/>
                      <a:pt x="154" y="31"/>
                    </a:cubicBezTo>
                    <a:cubicBezTo>
                      <a:pt x="145" y="29"/>
                      <a:pt x="137" y="28"/>
                      <a:pt x="131" y="31"/>
                    </a:cubicBezTo>
                    <a:cubicBezTo>
                      <a:pt x="141" y="42"/>
                      <a:pt x="147" y="55"/>
                      <a:pt x="147" y="73"/>
                    </a:cubicBezTo>
                    <a:cubicBezTo>
                      <a:pt x="147" y="109"/>
                      <a:pt x="118" y="133"/>
                      <a:pt x="80" y="133"/>
                    </a:cubicBezTo>
                    <a:cubicBezTo>
                      <a:pt x="72" y="133"/>
                      <a:pt x="65" y="132"/>
                      <a:pt x="59" y="129"/>
                    </a:cubicBezTo>
                    <a:cubicBezTo>
                      <a:pt x="55" y="134"/>
                      <a:pt x="53" y="138"/>
                      <a:pt x="53" y="145"/>
                    </a:cubicBezTo>
                    <a:cubicBezTo>
                      <a:pt x="53" y="169"/>
                      <a:pt x="166" y="145"/>
                      <a:pt x="166" y="206"/>
                    </a:cubicBezTo>
                    <a:cubicBezTo>
                      <a:pt x="166" y="234"/>
                      <a:pt x="139" y="261"/>
                      <a:pt x="78" y="261"/>
                    </a:cubicBezTo>
                    <a:close/>
                    <a:moveTo>
                      <a:pt x="50" y="182"/>
                    </a:moveTo>
                    <a:cubicBezTo>
                      <a:pt x="43" y="186"/>
                      <a:pt x="33" y="193"/>
                      <a:pt x="33" y="206"/>
                    </a:cubicBezTo>
                    <a:cubicBezTo>
                      <a:pt x="33" y="221"/>
                      <a:pt x="51" y="234"/>
                      <a:pt x="81" y="234"/>
                    </a:cubicBezTo>
                    <a:cubicBezTo>
                      <a:pt x="108" y="234"/>
                      <a:pt x="126" y="225"/>
                      <a:pt x="126" y="210"/>
                    </a:cubicBezTo>
                    <a:cubicBezTo>
                      <a:pt x="126" y="186"/>
                      <a:pt x="70" y="189"/>
                      <a:pt x="50" y="182"/>
                    </a:cubicBezTo>
                    <a:close/>
                    <a:moveTo>
                      <a:pt x="47" y="70"/>
                    </a:moveTo>
                    <a:cubicBezTo>
                      <a:pt x="47" y="89"/>
                      <a:pt x="59" y="104"/>
                      <a:pt x="79" y="104"/>
                    </a:cubicBezTo>
                    <a:cubicBezTo>
                      <a:pt x="97" y="104"/>
                      <a:pt x="111" y="92"/>
                      <a:pt x="111" y="71"/>
                    </a:cubicBezTo>
                    <a:cubicBezTo>
                      <a:pt x="111" y="53"/>
                      <a:pt x="98" y="37"/>
                      <a:pt x="78" y="37"/>
                    </a:cubicBezTo>
                    <a:cubicBezTo>
                      <a:pt x="60" y="37"/>
                      <a:pt x="47" y="49"/>
                      <a:pt x="47" y="7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2" name="Freeform 47"/>
              <p:cNvSpPr>
                <a:spLocks noEditPoints="1"/>
              </p:cNvSpPr>
              <p:nvPr userDrawn="1"/>
            </p:nvSpPr>
            <p:spPr bwMode="auto">
              <a:xfrm>
                <a:off x="-1477963" y="2276475"/>
                <a:ext cx="98425" cy="495300"/>
              </a:xfrm>
              <a:custGeom>
                <a:avLst/>
                <a:gdLst/>
                <a:ahLst/>
                <a:cxnLst>
                  <a:cxn ang="0">
                    <a:pos x="47" y="22"/>
                  </a:cxn>
                  <a:cxn ang="0">
                    <a:pos x="24" y="45"/>
                  </a:cxn>
                  <a:cxn ang="0">
                    <a:pos x="0" y="22"/>
                  </a:cxn>
                  <a:cxn ang="0">
                    <a:pos x="24" y="0"/>
                  </a:cxn>
                  <a:cxn ang="0">
                    <a:pos x="47" y="22"/>
                  </a:cxn>
                  <a:cxn ang="0">
                    <a:pos x="6" y="238"/>
                  </a:cxn>
                  <a:cxn ang="0">
                    <a:pos x="6" y="73"/>
                  </a:cxn>
                  <a:cxn ang="0">
                    <a:pos x="42" y="73"/>
                  </a:cxn>
                  <a:cxn ang="0">
                    <a:pos x="42" y="238"/>
                  </a:cxn>
                  <a:cxn ang="0">
                    <a:pos x="6" y="238"/>
                  </a:cxn>
                </a:cxnLst>
                <a:rect l="0" t="0" r="r" b="b"/>
                <a:pathLst>
                  <a:path w="47" h="238">
                    <a:moveTo>
                      <a:pt x="47" y="22"/>
                    </a:moveTo>
                    <a:cubicBezTo>
                      <a:pt x="47" y="34"/>
                      <a:pt x="36" y="45"/>
                      <a:pt x="24" y="45"/>
                    </a:cubicBezTo>
                    <a:cubicBezTo>
                      <a:pt x="10" y="45"/>
                      <a:pt x="0" y="35"/>
                      <a:pt x="0" y="22"/>
                    </a:cubicBezTo>
                    <a:cubicBezTo>
                      <a:pt x="0" y="10"/>
                      <a:pt x="10" y="0"/>
                      <a:pt x="24" y="0"/>
                    </a:cubicBezTo>
                    <a:cubicBezTo>
                      <a:pt x="36" y="0"/>
                      <a:pt x="47" y="9"/>
                      <a:pt x="47" y="22"/>
                    </a:cubicBezTo>
                    <a:close/>
                    <a:moveTo>
                      <a:pt x="6" y="238"/>
                    </a:moveTo>
                    <a:cubicBezTo>
                      <a:pt x="6" y="73"/>
                      <a:pt x="6" y="73"/>
                      <a:pt x="6" y="73"/>
                    </a:cubicBezTo>
                    <a:cubicBezTo>
                      <a:pt x="42" y="73"/>
                      <a:pt x="42" y="73"/>
                      <a:pt x="42" y="73"/>
                    </a:cubicBezTo>
                    <a:cubicBezTo>
                      <a:pt x="42" y="238"/>
                      <a:pt x="42" y="238"/>
                      <a:pt x="42" y="238"/>
                    </a:cubicBezTo>
                    <a:lnTo>
                      <a:pt x="6" y="2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3" name="Freeform 48"/>
              <p:cNvSpPr>
                <a:spLocks noEditPoints="1"/>
              </p:cNvSpPr>
              <p:nvPr userDrawn="1"/>
            </p:nvSpPr>
            <p:spPr bwMode="auto">
              <a:xfrm>
                <a:off x="-1311275" y="2420937"/>
                <a:ext cx="298450" cy="360363"/>
              </a:xfrm>
              <a:custGeom>
                <a:avLst/>
                <a:gdLst/>
                <a:ahLst/>
                <a:cxnLst>
                  <a:cxn ang="0">
                    <a:pos x="37" y="95"/>
                  </a:cxn>
                  <a:cxn ang="0">
                    <a:pos x="87" y="143"/>
                  </a:cxn>
                  <a:cxn ang="0">
                    <a:pos x="128" y="131"/>
                  </a:cxn>
                  <a:cxn ang="0">
                    <a:pos x="138" y="155"/>
                  </a:cxn>
                  <a:cxn ang="0">
                    <a:pos x="80" y="173"/>
                  </a:cxn>
                  <a:cxn ang="0">
                    <a:pos x="0" y="86"/>
                  </a:cxn>
                  <a:cxn ang="0">
                    <a:pos x="72" y="0"/>
                  </a:cxn>
                  <a:cxn ang="0">
                    <a:pos x="143" y="85"/>
                  </a:cxn>
                  <a:cxn ang="0">
                    <a:pos x="143" y="95"/>
                  </a:cxn>
                  <a:cxn ang="0">
                    <a:pos x="37" y="95"/>
                  </a:cxn>
                  <a:cxn ang="0">
                    <a:pos x="71" y="28"/>
                  </a:cxn>
                  <a:cxn ang="0">
                    <a:pos x="37" y="69"/>
                  </a:cxn>
                  <a:cxn ang="0">
                    <a:pos x="105" y="69"/>
                  </a:cxn>
                  <a:cxn ang="0">
                    <a:pos x="71" y="28"/>
                  </a:cxn>
                </a:cxnLst>
                <a:rect l="0" t="0" r="r" b="b"/>
                <a:pathLst>
                  <a:path w="143" h="173">
                    <a:moveTo>
                      <a:pt x="37" y="95"/>
                    </a:moveTo>
                    <a:cubicBezTo>
                      <a:pt x="38" y="122"/>
                      <a:pt x="57" y="143"/>
                      <a:pt x="87" y="143"/>
                    </a:cubicBezTo>
                    <a:cubicBezTo>
                      <a:pt x="101" y="143"/>
                      <a:pt x="115" y="138"/>
                      <a:pt x="128" y="131"/>
                    </a:cubicBezTo>
                    <a:cubicBezTo>
                      <a:pt x="138" y="155"/>
                      <a:pt x="138" y="155"/>
                      <a:pt x="138" y="155"/>
                    </a:cubicBezTo>
                    <a:cubicBezTo>
                      <a:pt x="121" y="167"/>
                      <a:pt x="99" y="173"/>
                      <a:pt x="80" y="173"/>
                    </a:cubicBezTo>
                    <a:cubicBezTo>
                      <a:pt x="25" y="173"/>
                      <a:pt x="0" y="130"/>
                      <a:pt x="0" y="86"/>
                    </a:cubicBezTo>
                    <a:cubicBezTo>
                      <a:pt x="0" y="39"/>
                      <a:pt x="28" y="0"/>
                      <a:pt x="72" y="0"/>
                    </a:cubicBezTo>
                    <a:cubicBezTo>
                      <a:pt x="116" y="0"/>
                      <a:pt x="143" y="34"/>
                      <a:pt x="143" y="85"/>
                    </a:cubicBezTo>
                    <a:cubicBezTo>
                      <a:pt x="143" y="88"/>
                      <a:pt x="143" y="91"/>
                      <a:pt x="143" y="95"/>
                    </a:cubicBezTo>
                    <a:lnTo>
                      <a:pt x="37" y="95"/>
                    </a:lnTo>
                    <a:close/>
                    <a:moveTo>
                      <a:pt x="71" y="28"/>
                    </a:moveTo>
                    <a:cubicBezTo>
                      <a:pt x="50" y="28"/>
                      <a:pt x="37" y="48"/>
                      <a:pt x="37" y="69"/>
                    </a:cubicBezTo>
                    <a:cubicBezTo>
                      <a:pt x="105" y="69"/>
                      <a:pt x="105" y="69"/>
                      <a:pt x="105" y="69"/>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4" name="Freeform 49"/>
              <p:cNvSpPr>
                <a:spLocks/>
              </p:cNvSpPr>
              <p:nvPr userDrawn="1"/>
            </p:nvSpPr>
            <p:spPr bwMode="auto">
              <a:xfrm>
                <a:off x="-8069263" y="247650"/>
                <a:ext cx="419100" cy="479425"/>
              </a:xfrm>
              <a:custGeom>
                <a:avLst/>
                <a:gdLst/>
                <a:ahLst/>
                <a:cxnLst>
                  <a:cxn ang="0">
                    <a:pos x="167" y="230"/>
                  </a:cxn>
                  <a:cxn ang="0">
                    <a:pos x="59" y="89"/>
                  </a:cxn>
                  <a:cxn ang="0">
                    <a:pos x="36" y="56"/>
                  </a:cxn>
                  <a:cxn ang="0">
                    <a:pos x="36" y="56"/>
                  </a:cxn>
                  <a:cxn ang="0">
                    <a:pos x="36" y="86"/>
                  </a:cxn>
                  <a:cxn ang="0">
                    <a:pos x="36" y="230"/>
                  </a:cxn>
                  <a:cxn ang="0">
                    <a:pos x="0" y="230"/>
                  </a:cxn>
                  <a:cxn ang="0">
                    <a:pos x="0" y="0"/>
                  </a:cxn>
                  <a:cxn ang="0">
                    <a:pos x="37" y="0"/>
                  </a:cxn>
                  <a:cxn ang="0">
                    <a:pos x="141" y="136"/>
                  </a:cxn>
                  <a:cxn ang="0">
                    <a:pos x="165" y="171"/>
                  </a:cxn>
                  <a:cxn ang="0">
                    <a:pos x="166" y="171"/>
                  </a:cxn>
                  <a:cxn ang="0">
                    <a:pos x="165" y="139"/>
                  </a:cxn>
                  <a:cxn ang="0">
                    <a:pos x="165" y="0"/>
                  </a:cxn>
                  <a:cxn ang="0">
                    <a:pos x="201" y="0"/>
                  </a:cxn>
                  <a:cxn ang="0">
                    <a:pos x="201" y="230"/>
                  </a:cxn>
                  <a:cxn ang="0">
                    <a:pos x="167" y="230"/>
                  </a:cxn>
                </a:cxnLst>
                <a:rect l="0" t="0" r="r" b="b"/>
                <a:pathLst>
                  <a:path w="201" h="230">
                    <a:moveTo>
                      <a:pt x="167" y="230"/>
                    </a:moveTo>
                    <a:cubicBezTo>
                      <a:pt x="59" y="89"/>
                      <a:pt x="59" y="89"/>
                      <a:pt x="59" y="89"/>
                    </a:cubicBezTo>
                    <a:cubicBezTo>
                      <a:pt x="48" y="74"/>
                      <a:pt x="42" y="65"/>
                      <a:pt x="36" y="56"/>
                    </a:cubicBezTo>
                    <a:cubicBezTo>
                      <a:pt x="36" y="56"/>
                      <a:pt x="36" y="56"/>
                      <a:pt x="36" y="56"/>
                    </a:cubicBezTo>
                    <a:cubicBezTo>
                      <a:pt x="36" y="63"/>
                      <a:pt x="36" y="75"/>
                      <a:pt x="36" y="86"/>
                    </a:cubicBezTo>
                    <a:cubicBezTo>
                      <a:pt x="36" y="230"/>
                      <a:pt x="36" y="230"/>
                      <a:pt x="36" y="230"/>
                    </a:cubicBezTo>
                    <a:cubicBezTo>
                      <a:pt x="0" y="230"/>
                      <a:pt x="0" y="230"/>
                      <a:pt x="0" y="230"/>
                    </a:cubicBezTo>
                    <a:cubicBezTo>
                      <a:pt x="0" y="0"/>
                      <a:pt x="0" y="0"/>
                      <a:pt x="0" y="0"/>
                    </a:cubicBezTo>
                    <a:cubicBezTo>
                      <a:pt x="37" y="0"/>
                      <a:pt x="37" y="0"/>
                      <a:pt x="37" y="0"/>
                    </a:cubicBezTo>
                    <a:cubicBezTo>
                      <a:pt x="141" y="136"/>
                      <a:pt x="141" y="136"/>
                      <a:pt x="141" y="136"/>
                    </a:cubicBezTo>
                    <a:cubicBezTo>
                      <a:pt x="153" y="153"/>
                      <a:pt x="160" y="161"/>
                      <a:pt x="165" y="171"/>
                    </a:cubicBezTo>
                    <a:cubicBezTo>
                      <a:pt x="166" y="171"/>
                      <a:pt x="166" y="171"/>
                      <a:pt x="166" y="171"/>
                    </a:cubicBezTo>
                    <a:cubicBezTo>
                      <a:pt x="165" y="161"/>
                      <a:pt x="165" y="150"/>
                      <a:pt x="165" y="139"/>
                    </a:cubicBezTo>
                    <a:cubicBezTo>
                      <a:pt x="165" y="0"/>
                      <a:pt x="165" y="0"/>
                      <a:pt x="165" y="0"/>
                    </a:cubicBezTo>
                    <a:cubicBezTo>
                      <a:pt x="201" y="0"/>
                      <a:pt x="201" y="0"/>
                      <a:pt x="201" y="0"/>
                    </a:cubicBezTo>
                    <a:cubicBezTo>
                      <a:pt x="201" y="230"/>
                      <a:pt x="201" y="230"/>
                      <a:pt x="201" y="230"/>
                    </a:cubicBezTo>
                    <a:lnTo>
                      <a:pt x="167" y="230"/>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5" name="Freeform 50"/>
              <p:cNvSpPr>
                <a:spLocks noEditPoints="1"/>
              </p:cNvSpPr>
              <p:nvPr userDrawn="1"/>
            </p:nvSpPr>
            <p:spPr bwMode="auto">
              <a:xfrm>
                <a:off x="-7572375" y="376237"/>
                <a:ext cx="336550" cy="357188"/>
              </a:xfrm>
              <a:custGeom>
                <a:avLst/>
                <a:gdLst/>
                <a:ahLst/>
                <a:cxnLst>
                  <a:cxn ang="0">
                    <a:pos x="138" y="23"/>
                  </a:cxn>
                  <a:cxn ang="0">
                    <a:pos x="161" y="86"/>
                  </a:cxn>
                  <a:cxn ang="0">
                    <a:pos x="137" y="150"/>
                  </a:cxn>
                  <a:cxn ang="0">
                    <a:pos x="80" y="172"/>
                  </a:cxn>
                  <a:cxn ang="0">
                    <a:pos x="25" y="152"/>
                  </a:cxn>
                  <a:cxn ang="0">
                    <a:pos x="0" y="87"/>
                  </a:cxn>
                  <a:cxn ang="0">
                    <a:pos x="24" y="23"/>
                  </a:cxn>
                  <a:cxn ang="0">
                    <a:pos x="80" y="0"/>
                  </a:cxn>
                  <a:cxn ang="0">
                    <a:pos x="138" y="23"/>
                  </a:cxn>
                  <a:cxn ang="0">
                    <a:pos x="37" y="86"/>
                  </a:cxn>
                  <a:cxn ang="0">
                    <a:pos x="81" y="143"/>
                  </a:cxn>
                  <a:cxn ang="0">
                    <a:pos x="123" y="86"/>
                  </a:cxn>
                  <a:cxn ang="0">
                    <a:pos x="80" y="29"/>
                  </a:cxn>
                  <a:cxn ang="0">
                    <a:pos x="37" y="86"/>
                  </a:cxn>
                </a:cxnLst>
                <a:rect l="0" t="0" r="r" b="b"/>
                <a:pathLst>
                  <a:path w="161" h="172">
                    <a:moveTo>
                      <a:pt x="138" y="23"/>
                    </a:moveTo>
                    <a:cubicBezTo>
                      <a:pt x="153" y="38"/>
                      <a:pt x="161" y="61"/>
                      <a:pt x="161" y="86"/>
                    </a:cubicBezTo>
                    <a:cubicBezTo>
                      <a:pt x="161" y="112"/>
                      <a:pt x="152" y="134"/>
                      <a:pt x="137" y="150"/>
                    </a:cubicBezTo>
                    <a:cubicBezTo>
                      <a:pt x="123" y="164"/>
                      <a:pt x="103" y="172"/>
                      <a:pt x="80" y="172"/>
                    </a:cubicBezTo>
                    <a:cubicBezTo>
                      <a:pt x="58" y="172"/>
                      <a:pt x="39" y="165"/>
                      <a:pt x="25" y="152"/>
                    </a:cubicBezTo>
                    <a:cubicBezTo>
                      <a:pt x="9" y="137"/>
                      <a:pt x="0" y="114"/>
                      <a:pt x="0" y="87"/>
                    </a:cubicBezTo>
                    <a:cubicBezTo>
                      <a:pt x="0" y="61"/>
                      <a:pt x="9" y="38"/>
                      <a:pt x="24" y="23"/>
                    </a:cubicBezTo>
                    <a:cubicBezTo>
                      <a:pt x="38" y="8"/>
                      <a:pt x="58" y="0"/>
                      <a:pt x="80" y="0"/>
                    </a:cubicBezTo>
                    <a:cubicBezTo>
                      <a:pt x="104" y="0"/>
                      <a:pt x="124" y="8"/>
                      <a:pt x="138" y="23"/>
                    </a:cubicBezTo>
                    <a:close/>
                    <a:moveTo>
                      <a:pt x="37" y="86"/>
                    </a:moveTo>
                    <a:cubicBezTo>
                      <a:pt x="37" y="120"/>
                      <a:pt x="54" y="143"/>
                      <a:pt x="81" y="143"/>
                    </a:cubicBezTo>
                    <a:cubicBezTo>
                      <a:pt x="108" y="143"/>
                      <a:pt x="123" y="120"/>
                      <a:pt x="123" y="86"/>
                    </a:cubicBezTo>
                    <a:cubicBezTo>
                      <a:pt x="123" y="52"/>
                      <a:pt x="107" y="29"/>
                      <a:pt x="80" y="29"/>
                    </a:cubicBezTo>
                    <a:cubicBezTo>
                      <a:pt x="52" y="29"/>
                      <a:pt x="37" y="53"/>
                      <a:pt x="37" y="8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6" name="Freeform 51"/>
              <p:cNvSpPr>
                <a:spLocks/>
              </p:cNvSpPr>
              <p:nvPr userDrawn="1"/>
            </p:nvSpPr>
            <p:spPr bwMode="auto">
              <a:xfrm>
                <a:off x="-7167563" y="384175"/>
                <a:ext cx="295275" cy="349250"/>
              </a:xfrm>
              <a:custGeom>
                <a:avLst/>
                <a:gdLst/>
                <a:ahLst/>
                <a:cxnLst>
                  <a:cxn ang="0">
                    <a:pos x="112" y="165"/>
                  </a:cxn>
                  <a:cxn ang="0">
                    <a:pos x="105" y="149"/>
                  </a:cxn>
                  <a:cxn ang="0">
                    <a:pos x="54" y="168"/>
                  </a:cxn>
                  <a:cxn ang="0">
                    <a:pos x="0" y="106"/>
                  </a:cxn>
                  <a:cxn ang="0">
                    <a:pos x="0" y="0"/>
                  </a:cxn>
                  <a:cxn ang="0">
                    <a:pos x="36" y="0"/>
                  </a:cxn>
                  <a:cxn ang="0">
                    <a:pos x="36" y="104"/>
                  </a:cxn>
                  <a:cxn ang="0">
                    <a:pos x="67" y="139"/>
                  </a:cxn>
                  <a:cxn ang="0">
                    <a:pos x="102" y="122"/>
                  </a:cxn>
                  <a:cxn ang="0">
                    <a:pos x="102" y="0"/>
                  </a:cxn>
                  <a:cxn ang="0">
                    <a:pos x="139" y="0"/>
                  </a:cxn>
                  <a:cxn ang="0">
                    <a:pos x="139" y="111"/>
                  </a:cxn>
                  <a:cxn ang="0">
                    <a:pos x="142" y="165"/>
                  </a:cxn>
                  <a:cxn ang="0">
                    <a:pos x="112" y="165"/>
                  </a:cxn>
                </a:cxnLst>
                <a:rect l="0" t="0" r="r" b="b"/>
                <a:pathLst>
                  <a:path w="142" h="168">
                    <a:moveTo>
                      <a:pt x="112" y="165"/>
                    </a:moveTo>
                    <a:cubicBezTo>
                      <a:pt x="105" y="149"/>
                      <a:pt x="105" y="149"/>
                      <a:pt x="105" y="149"/>
                    </a:cubicBezTo>
                    <a:cubicBezTo>
                      <a:pt x="93" y="159"/>
                      <a:pt x="75" y="168"/>
                      <a:pt x="54" y="168"/>
                    </a:cubicBezTo>
                    <a:cubicBezTo>
                      <a:pt x="32" y="168"/>
                      <a:pt x="0" y="157"/>
                      <a:pt x="0" y="106"/>
                    </a:cubicBezTo>
                    <a:cubicBezTo>
                      <a:pt x="0" y="0"/>
                      <a:pt x="0" y="0"/>
                      <a:pt x="0" y="0"/>
                    </a:cubicBezTo>
                    <a:cubicBezTo>
                      <a:pt x="36" y="0"/>
                      <a:pt x="36" y="0"/>
                      <a:pt x="36" y="0"/>
                    </a:cubicBezTo>
                    <a:cubicBezTo>
                      <a:pt x="36" y="104"/>
                      <a:pt x="36" y="104"/>
                      <a:pt x="36" y="104"/>
                    </a:cubicBezTo>
                    <a:cubicBezTo>
                      <a:pt x="36" y="127"/>
                      <a:pt x="46" y="139"/>
                      <a:pt x="67" y="139"/>
                    </a:cubicBezTo>
                    <a:cubicBezTo>
                      <a:pt x="82" y="139"/>
                      <a:pt x="95" y="130"/>
                      <a:pt x="102" y="122"/>
                    </a:cubicBezTo>
                    <a:cubicBezTo>
                      <a:pt x="102" y="0"/>
                      <a:pt x="102" y="0"/>
                      <a:pt x="102" y="0"/>
                    </a:cubicBezTo>
                    <a:cubicBezTo>
                      <a:pt x="139" y="0"/>
                      <a:pt x="139" y="0"/>
                      <a:pt x="139" y="0"/>
                    </a:cubicBezTo>
                    <a:cubicBezTo>
                      <a:pt x="139" y="111"/>
                      <a:pt x="139" y="111"/>
                      <a:pt x="139" y="111"/>
                    </a:cubicBezTo>
                    <a:cubicBezTo>
                      <a:pt x="139" y="146"/>
                      <a:pt x="139" y="157"/>
                      <a:pt x="142" y="165"/>
                    </a:cubicBezTo>
                    <a:lnTo>
                      <a:pt x="112" y="165"/>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7" name="Freeform 52"/>
              <p:cNvSpPr>
                <a:spLocks/>
              </p:cNvSpPr>
              <p:nvPr userDrawn="1"/>
            </p:nvSpPr>
            <p:spPr bwMode="auto">
              <a:xfrm>
                <a:off x="-6818313" y="376237"/>
                <a:ext cx="254000" cy="357188"/>
              </a:xfrm>
              <a:custGeom>
                <a:avLst/>
                <a:gdLst/>
                <a:ahLst/>
                <a:cxnLst>
                  <a:cxn ang="0">
                    <a:pos x="57" y="172"/>
                  </a:cxn>
                  <a:cxn ang="0">
                    <a:pos x="0" y="158"/>
                  </a:cxn>
                  <a:cxn ang="0">
                    <a:pos x="12" y="131"/>
                  </a:cxn>
                  <a:cxn ang="0">
                    <a:pos x="55" y="145"/>
                  </a:cxn>
                  <a:cxn ang="0">
                    <a:pos x="85" y="125"/>
                  </a:cxn>
                  <a:cxn ang="0">
                    <a:pos x="10" y="47"/>
                  </a:cxn>
                  <a:cxn ang="0">
                    <a:pos x="69" y="0"/>
                  </a:cxn>
                  <a:cxn ang="0">
                    <a:pos x="115" y="9"/>
                  </a:cxn>
                  <a:cxn ang="0">
                    <a:pos x="115" y="39"/>
                  </a:cxn>
                  <a:cxn ang="0">
                    <a:pos x="71" y="29"/>
                  </a:cxn>
                  <a:cxn ang="0">
                    <a:pos x="45" y="45"/>
                  </a:cxn>
                  <a:cxn ang="0">
                    <a:pos x="122" y="122"/>
                  </a:cxn>
                  <a:cxn ang="0">
                    <a:pos x="57" y="172"/>
                  </a:cxn>
                </a:cxnLst>
                <a:rect l="0" t="0" r="r" b="b"/>
                <a:pathLst>
                  <a:path w="122" h="172">
                    <a:moveTo>
                      <a:pt x="57" y="172"/>
                    </a:moveTo>
                    <a:cubicBezTo>
                      <a:pt x="31" y="172"/>
                      <a:pt x="13" y="166"/>
                      <a:pt x="0" y="158"/>
                    </a:cubicBezTo>
                    <a:cubicBezTo>
                      <a:pt x="12" y="131"/>
                      <a:pt x="12" y="131"/>
                      <a:pt x="12" y="131"/>
                    </a:cubicBezTo>
                    <a:cubicBezTo>
                      <a:pt x="23" y="138"/>
                      <a:pt x="38" y="145"/>
                      <a:pt x="55" y="145"/>
                    </a:cubicBezTo>
                    <a:cubicBezTo>
                      <a:pt x="73" y="145"/>
                      <a:pt x="85" y="137"/>
                      <a:pt x="85" y="125"/>
                    </a:cubicBezTo>
                    <a:cubicBezTo>
                      <a:pt x="85" y="92"/>
                      <a:pt x="10" y="104"/>
                      <a:pt x="10" y="47"/>
                    </a:cubicBezTo>
                    <a:cubicBezTo>
                      <a:pt x="10" y="20"/>
                      <a:pt x="31" y="0"/>
                      <a:pt x="69" y="0"/>
                    </a:cubicBezTo>
                    <a:cubicBezTo>
                      <a:pt x="89" y="0"/>
                      <a:pt x="103" y="4"/>
                      <a:pt x="115" y="9"/>
                    </a:cubicBezTo>
                    <a:cubicBezTo>
                      <a:pt x="115" y="39"/>
                      <a:pt x="115" y="39"/>
                      <a:pt x="115" y="39"/>
                    </a:cubicBezTo>
                    <a:cubicBezTo>
                      <a:pt x="103" y="34"/>
                      <a:pt x="89" y="29"/>
                      <a:pt x="71" y="29"/>
                    </a:cubicBezTo>
                    <a:cubicBezTo>
                      <a:pt x="56" y="29"/>
                      <a:pt x="45" y="34"/>
                      <a:pt x="45" y="45"/>
                    </a:cubicBezTo>
                    <a:cubicBezTo>
                      <a:pt x="45" y="75"/>
                      <a:pt x="122" y="66"/>
                      <a:pt x="122" y="122"/>
                    </a:cubicBezTo>
                    <a:cubicBezTo>
                      <a:pt x="122" y="158"/>
                      <a:pt x="91" y="172"/>
                      <a:pt x="57" y="172"/>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8" name="Freeform 53"/>
              <p:cNvSpPr>
                <a:spLocks/>
              </p:cNvSpPr>
              <p:nvPr userDrawn="1"/>
            </p:nvSpPr>
            <p:spPr bwMode="auto">
              <a:xfrm>
                <a:off x="-6319838" y="376237"/>
                <a:ext cx="209550" cy="350838"/>
              </a:xfrm>
              <a:custGeom>
                <a:avLst/>
                <a:gdLst/>
                <a:ahLst/>
                <a:cxnLst>
                  <a:cxn ang="0">
                    <a:pos x="87" y="38"/>
                  </a:cxn>
                  <a:cxn ang="0">
                    <a:pos x="69" y="34"/>
                  </a:cxn>
                  <a:cxn ang="0">
                    <a:pos x="36" y="50"/>
                  </a:cxn>
                  <a:cxn ang="0">
                    <a:pos x="36" y="169"/>
                  </a:cxn>
                  <a:cxn ang="0">
                    <a:pos x="0" y="169"/>
                  </a:cxn>
                  <a:cxn ang="0">
                    <a:pos x="0" y="4"/>
                  </a:cxn>
                  <a:cxn ang="0">
                    <a:pos x="30" y="4"/>
                  </a:cxn>
                  <a:cxn ang="0">
                    <a:pos x="34" y="22"/>
                  </a:cxn>
                  <a:cxn ang="0">
                    <a:pos x="80" y="0"/>
                  </a:cxn>
                  <a:cxn ang="0">
                    <a:pos x="101" y="6"/>
                  </a:cxn>
                  <a:cxn ang="0">
                    <a:pos x="87" y="38"/>
                  </a:cxn>
                </a:cxnLst>
                <a:rect l="0" t="0" r="r" b="b"/>
                <a:pathLst>
                  <a:path w="101" h="169">
                    <a:moveTo>
                      <a:pt x="87" y="38"/>
                    </a:moveTo>
                    <a:cubicBezTo>
                      <a:pt x="81" y="35"/>
                      <a:pt x="75" y="34"/>
                      <a:pt x="69" y="34"/>
                    </a:cubicBezTo>
                    <a:cubicBezTo>
                      <a:pt x="59" y="34"/>
                      <a:pt x="47" y="40"/>
                      <a:pt x="36" y="50"/>
                    </a:cubicBezTo>
                    <a:cubicBezTo>
                      <a:pt x="36" y="169"/>
                      <a:pt x="36" y="169"/>
                      <a:pt x="36" y="169"/>
                    </a:cubicBezTo>
                    <a:cubicBezTo>
                      <a:pt x="0" y="169"/>
                      <a:pt x="0" y="169"/>
                      <a:pt x="0" y="169"/>
                    </a:cubicBezTo>
                    <a:cubicBezTo>
                      <a:pt x="0" y="4"/>
                      <a:pt x="0" y="4"/>
                      <a:pt x="0" y="4"/>
                    </a:cubicBezTo>
                    <a:cubicBezTo>
                      <a:pt x="30" y="4"/>
                      <a:pt x="30" y="4"/>
                      <a:pt x="30" y="4"/>
                    </a:cubicBezTo>
                    <a:cubicBezTo>
                      <a:pt x="34" y="22"/>
                      <a:pt x="34" y="22"/>
                      <a:pt x="34" y="22"/>
                    </a:cubicBezTo>
                    <a:cubicBezTo>
                      <a:pt x="53" y="5"/>
                      <a:pt x="66" y="0"/>
                      <a:pt x="80" y="0"/>
                    </a:cubicBezTo>
                    <a:cubicBezTo>
                      <a:pt x="88" y="0"/>
                      <a:pt x="96" y="3"/>
                      <a:pt x="101" y="6"/>
                    </a:cubicBezTo>
                    <a:lnTo>
                      <a:pt x="87" y="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89" name="Freeform 54"/>
              <p:cNvSpPr>
                <a:spLocks noEditPoints="1"/>
              </p:cNvSpPr>
              <p:nvPr userDrawn="1"/>
            </p:nvSpPr>
            <p:spPr bwMode="auto">
              <a:xfrm>
                <a:off x="-6086475" y="376237"/>
                <a:ext cx="296862" cy="357188"/>
              </a:xfrm>
              <a:custGeom>
                <a:avLst/>
                <a:gdLst/>
                <a:ahLst/>
                <a:cxnLst>
                  <a:cxn ang="0">
                    <a:pos x="37" y="95"/>
                  </a:cxn>
                  <a:cxn ang="0">
                    <a:pos x="87" y="142"/>
                  </a:cxn>
                  <a:cxn ang="0">
                    <a:pos x="128" y="131"/>
                  </a:cxn>
                  <a:cxn ang="0">
                    <a:pos x="138" y="155"/>
                  </a:cxn>
                  <a:cxn ang="0">
                    <a:pos x="80" y="172"/>
                  </a:cxn>
                  <a:cxn ang="0">
                    <a:pos x="0" y="85"/>
                  </a:cxn>
                  <a:cxn ang="0">
                    <a:pos x="72" y="0"/>
                  </a:cxn>
                  <a:cxn ang="0">
                    <a:pos x="143" y="85"/>
                  </a:cxn>
                  <a:cxn ang="0">
                    <a:pos x="143" y="95"/>
                  </a:cxn>
                  <a:cxn ang="0">
                    <a:pos x="37" y="95"/>
                  </a:cxn>
                  <a:cxn ang="0">
                    <a:pos x="71" y="28"/>
                  </a:cxn>
                  <a:cxn ang="0">
                    <a:pos x="37" y="68"/>
                  </a:cxn>
                  <a:cxn ang="0">
                    <a:pos x="106" y="68"/>
                  </a:cxn>
                  <a:cxn ang="0">
                    <a:pos x="71" y="28"/>
                  </a:cxn>
                </a:cxnLst>
                <a:rect l="0" t="0" r="r" b="b"/>
                <a:pathLst>
                  <a:path w="143" h="172">
                    <a:moveTo>
                      <a:pt x="37" y="95"/>
                    </a:moveTo>
                    <a:cubicBezTo>
                      <a:pt x="38" y="122"/>
                      <a:pt x="57" y="142"/>
                      <a:pt x="87" y="142"/>
                    </a:cubicBezTo>
                    <a:cubicBezTo>
                      <a:pt x="101" y="142"/>
                      <a:pt x="115" y="138"/>
                      <a:pt x="128" y="131"/>
                    </a:cubicBezTo>
                    <a:cubicBezTo>
                      <a:pt x="138" y="155"/>
                      <a:pt x="138" y="155"/>
                      <a:pt x="138" y="155"/>
                    </a:cubicBezTo>
                    <a:cubicBezTo>
                      <a:pt x="121" y="166"/>
                      <a:pt x="99" y="172"/>
                      <a:pt x="80" y="172"/>
                    </a:cubicBezTo>
                    <a:cubicBezTo>
                      <a:pt x="25" y="172"/>
                      <a:pt x="0" y="130"/>
                      <a:pt x="0" y="85"/>
                    </a:cubicBezTo>
                    <a:cubicBezTo>
                      <a:pt x="0" y="38"/>
                      <a:pt x="28" y="0"/>
                      <a:pt x="72" y="0"/>
                    </a:cubicBezTo>
                    <a:cubicBezTo>
                      <a:pt x="116" y="0"/>
                      <a:pt x="143" y="34"/>
                      <a:pt x="143" y="85"/>
                    </a:cubicBezTo>
                    <a:cubicBezTo>
                      <a:pt x="143" y="87"/>
                      <a:pt x="143" y="91"/>
                      <a:pt x="143" y="95"/>
                    </a:cubicBezTo>
                    <a:lnTo>
                      <a:pt x="37" y="95"/>
                    </a:lnTo>
                    <a:close/>
                    <a:moveTo>
                      <a:pt x="71" y="28"/>
                    </a:moveTo>
                    <a:cubicBezTo>
                      <a:pt x="50" y="28"/>
                      <a:pt x="37" y="48"/>
                      <a:pt x="37" y="68"/>
                    </a:cubicBezTo>
                    <a:cubicBezTo>
                      <a:pt x="106" y="68"/>
                      <a:pt x="106" y="68"/>
                      <a:pt x="106" y="68"/>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0" name="Freeform 55"/>
              <p:cNvSpPr>
                <a:spLocks/>
              </p:cNvSpPr>
              <p:nvPr userDrawn="1"/>
            </p:nvSpPr>
            <p:spPr bwMode="auto">
              <a:xfrm>
                <a:off x="-5718175" y="212725"/>
                <a:ext cx="131762" cy="520700"/>
              </a:xfrm>
              <a:custGeom>
                <a:avLst/>
                <a:gdLst/>
                <a:ahLst/>
                <a:cxnLst>
                  <a:cxn ang="0">
                    <a:pos x="34" y="250"/>
                  </a:cxn>
                  <a:cxn ang="0">
                    <a:pos x="0" y="216"/>
                  </a:cxn>
                  <a:cxn ang="0">
                    <a:pos x="0" y="0"/>
                  </a:cxn>
                  <a:cxn ang="0">
                    <a:pos x="36" y="0"/>
                  </a:cxn>
                  <a:cxn ang="0">
                    <a:pos x="36" y="200"/>
                  </a:cxn>
                  <a:cxn ang="0">
                    <a:pos x="48" y="218"/>
                  </a:cxn>
                  <a:cxn ang="0">
                    <a:pos x="58" y="216"/>
                  </a:cxn>
                  <a:cxn ang="0">
                    <a:pos x="63" y="243"/>
                  </a:cxn>
                  <a:cxn ang="0">
                    <a:pos x="34" y="250"/>
                  </a:cxn>
                </a:cxnLst>
                <a:rect l="0" t="0" r="r" b="b"/>
                <a:pathLst>
                  <a:path w="63" h="250">
                    <a:moveTo>
                      <a:pt x="34" y="250"/>
                    </a:moveTo>
                    <a:cubicBezTo>
                      <a:pt x="9" y="250"/>
                      <a:pt x="0" y="235"/>
                      <a:pt x="0" y="216"/>
                    </a:cubicBezTo>
                    <a:cubicBezTo>
                      <a:pt x="0" y="0"/>
                      <a:pt x="0" y="0"/>
                      <a:pt x="0" y="0"/>
                    </a:cubicBezTo>
                    <a:cubicBezTo>
                      <a:pt x="36" y="0"/>
                      <a:pt x="36" y="0"/>
                      <a:pt x="36" y="0"/>
                    </a:cubicBezTo>
                    <a:cubicBezTo>
                      <a:pt x="36" y="200"/>
                      <a:pt x="36" y="200"/>
                      <a:pt x="36" y="200"/>
                    </a:cubicBezTo>
                    <a:cubicBezTo>
                      <a:pt x="36" y="213"/>
                      <a:pt x="39" y="218"/>
                      <a:pt x="48" y="218"/>
                    </a:cubicBezTo>
                    <a:cubicBezTo>
                      <a:pt x="50" y="218"/>
                      <a:pt x="54" y="218"/>
                      <a:pt x="58" y="216"/>
                    </a:cubicBezTo>
                    <a:cubicBezTo>
                      <a:pt x="63" y="243"/>
                      <a:pt x="63" y="243"/>
                      <a:pt x="63" y="243"/>
                    </a:cubicBezTo>
                    <a:cubicBezTo>
                      <a:pt x="53" y="249"/>
                      <a:pt x="43" y="250"/>
                      <a:pt x="34"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1" name="Freeform 56"/>
              <p:cNvSpPr>
                <a:spLocks noEditPoints="1"/>
              </p:cNvSpPr>
              <p:nvPr userDrawn="1"/>
            </p:nvSpPr>
            <p:spPr bwMode="auto">
              <a:xfrm>
                <a:off x="-5535613" y="230187"/>
                <a:ext cx="96837" cy="496888"/>
              </a:xfrm>
              <a:custGeom>
                <a:avLst/>
                <a:gdLst/>
                <a:ahLst/>
                <a:cxnLst>
                  <a:cxn ang="0">
                    <a:pos x="46" y="23"/>
                  </a:cxn>
                  <a:cxn ang="0">
                    <a:pos x="23" y="46"/>
                  </a:cxn>
                  <a:cxn ang="0">
                    <a:pos x="0" y="23"/>
                  </a:cxn>
                  <a:cxn ang="0">
                    <a:pos x="23" y="0"/>
                  </a:cxn>
                  <a:cxn ang="0">
                    <a:pos x="46" y="23"/>
                  </a:cxn>
                  <a:cxn ang="0">
                    <a:pos x="5" y="239"/>
                  </a:cxn>
                  <a:cxn ang="0">
                    <a:pos x="5" y="74"/>
                  </a:cxn>
                  <a:cxn ang="0">
                    <a:pos x="41" y="74"/>
                  </a:cxn>
                  <a:cxn ang="0">
                    <a:pos x="41" y="239"/>
                  </a:cxn>
                  <a:cxn ang="0">
                    <a:pos x="5" y="239"/>
                  </a:cxn>
                </a:cxnLst>
                <a:rect l="0" t="0" r="r" b="b"/>
                <a:pathLst>
                  <a:path w="46" h="239">
                    <a:moveTo>
                      <a:pt x="46" y="23"/>
                    </a:moveTo>
                    <a:cubicBezTo>
                      <a:pt x="46" y="35"/>
                      <a:pt x="36" y="46"/>
                      <a:pt x="23" y="46"/>
                    </a:cubicBezTo>
                    <a:cubicBezTo>
                      <a:pt x="10" y="46"/>
                      <a:pt x="0" y="36"/>
                      <a:pt x="0" y="23"/>
                    </a:cubicBezTo>
                    <a:cubicBezTo>
                      <a:pt x="0" y="11"/>
                      <a:pt x="10" y="0"/>
                      <a:pt x="23" y="0"/>
                    </a:cubicBezTo>
                    <a:cubicBezTo>
                      <a:pt x="36" y="0"/>
                      <a:pt x="46" y="10"/>
                      <a:pt x="46" y="23"/>
                    </a:cubicBezTo>
                    <a:close/>
                    <a:moveTo>
                      <a:pt x="5" y="239"/>
                    </a:moveTo>
                    <a:cubicBezTo>
                      <a:pt x="5" y="74"/>
                      <a:pt x="5" y="74"/>
                      <a:pt x="5" y="74"/>
                    </a:cubicBezTo>
                    <a:cubicBezTo>
                      <a:pt x="41" y="74"/>
                      <a:pt x="41" y="74"/>
                      <a:pt x="41" y="74"/>
                    </a:cubicBezTo>
                    <a:cubicBezTo>
                      <a:pt x="41" y="239"/>
                      <a:pt x="41" y="239"/>
                      <a:pt x="41" y="239"/>
                    </a:cubicBezTo>
                    <a:lnTo>
                      <a:pt x="5" y="23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2" name="Freeform 57"/>
              <p:cNvSpPr>
                <a:spLocks noEditPoints="1"/>
              </p:cNvSpPr>
              <p:nvPr userDrawn="1"/>
            </p:nvSpPr>
            <p:spPr bwMode="auto">
              <a:xfrm>
                <a:off x="-5370513" y="376237"/>
                <a:ext cx="334962" cy="357188"/>
              </a:xfrm>
              <a:custGeom>
                <a:avLst/>
                <a:gdLst/>
                <a:ahLst/>
                <a:cxnLst>
                  <a:cxn ang="0">
                    <a:pos x="138" y="23"/>
                  </a:cxn>
                  <a:cxn ang="0">
                    <a:pos x="161" y="86"/>
                  </a:cxn>
                  <a:cxn ang="0">
                    <a:pos x="137" y="150"/>
                  </a:cxn>
                  <a:cxn ang="0">
                    <a:pos x="80" y="172"/>
                  </a:cxn>
                  <a:cxn ang="0">
                    <a:pos x="25" y="152"/>
                  </a:cxn>
                  <a:cxn ang="0">
                    <a:pos x="0" y="87"/>
                  </a:cxn>
                  <a:cxn ang="0">
                    <a:pos x="24" y="23"/>
                  </a:cxn>
                  <a:cxn ang="0">
                    <a:pos x="80" y="0"/>
                  </a:cxn>
                  <a:cxn ang="0">
                    <a:pos x="138" y="23"/>
                  </a:cxn>
                  <a:cxn ang="0">
                    <a:pos x="37" y="86"/>
                  </a:cxn>
                  <a:cxn ang="0">
                    <a:pos x="80" y="143"/>
                  </a:cxn>
                  <a:cxn ang="0">
                    <a:pos x="123" y="86"/>
                  </a:cxn>
                  <a:cxn ang="0">
                    <a:pos x="80" y="29"/>
                  </a:cxn>
                  <a:cxn ang="0">
                    <a:pos x="37" y="86"/>
                  </a:cxn>
                </a:cxnLst>
                <a:rect l="0" t="0" r="r" b="b"/>
                <a:pathLst>
                  <a:path w="161" h="172">
                    <a:moveTo>
                      <a:pt x="138" y="23"/>
                    </a:moveTo>
                    <a:cubicBezTo>
                      <a:pt x="153" y="38"/>
                      <a:pt x="161" y="61"/>
                      <a:pt x="161" y="86"/>
                    </a:cubicBezTo>
                    <a:cubicBezTo>
                      <a:pt x="161" y="112"/>
                      <a:pt x="152" y="134"/>
                      <a:pt x="137" y="150"/>
                    </a:cubicBezTo>
                    <a:cubicBezTo>
                      <a:pt x="123" y="164"/>
                      <a:pt x="103" y="172"/>
                      <a:pt x="80" y="172"/>
                    </a:cubicBezTo>
                    <a:cubicBezTo>
                      <a:pt x="58" y="172"/>
                      <a:pt x="39" y="165"/>
                      <a:pt x="25" y="152"/>
                    </a:cubicBezTo>
                    <a:cubicBezTo>
                      <a:pt x="9" y="137"/>
                      <a:pt x="0" y="114"/>
                      <a:pt x="0" y="87"/>
                    </a:cubicBezTo>
                    <a:cubicBezTo>
                      <a:pt x="0" y="61"/>
                      <a:pt x="9" y="38"/>
                      <a:pt x="24" y="23"/>
                    </a:cubicBezTo>
                    <a:cubicBezTo>
                      <a:pt x="38" y="8"/>
                      <a:pt x="58" y="0"/>
                      <a:pt x="80" y="0"/>
                    </a:cubicBezTo>
                    <a:cubicBezTo>
                      <a:pt x="104" y="0"/>
                      <a:pt x="124" y="8"/>
                      <a:pt x="138" y="23"/>
                    </a:cubicBezTo>
                    <a:close/>
                    <a:moveTo>
                      <a:pt x="37" y="86"/>
                    </a:moveTo>
                    <a:cubicBezTo>
                      <a:pt x="37" y="120"/>
                      <a:pt x="54" y="143"/>
                      <a:pt x="80" y="143"/>
                    </a:cubicBezTo>
                    <a:cubicBezTo>
                      <a:pt x="108" y="143"/>
                      <a:pt x="123" y="120"/>
                      <a:pt x="123" y="86"/>
                    </a:cubicBezTo>
                    <a:cubicBezTo>
                      <a:pt x="123" y="52"/>
                      <a:pt x="107" y="29"/>
                      <a:pt x="80" y="29"/>
                    </a:cubicBezTo>
                    <a:cubicBezTo>
                      <a:pt x="52" y="29"/>
                      <a:pt x="37" y="53"/>
                      <a:pt x="37" y="8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3" name="Freeform 58"/>
              <p:cNvSpPr>
                <a:spLocks/>
              </p:cNvSpPr>
              <p:nvPr userDrawn="1"/>
            </p:nvSpPr>
            <p:spPr bwMode="auto">
              <a:xfrm>
                <a:off x="-4965700" y="376237"/>
                <a:ext cx="296862" cy="350838"/>
              </a:xfrm>
              <a:custGeom>
                <a:avLst/>
                <a:gdLst/>
                <a:ahLst/>
                <a:cxnLst>
                  <a:cxn ang="0">
                    <a:pos x="107" y="169"/>
                  </a:cxn>
                  <a:cxn ang="0">
                    <a:pos x="107" y="70"/>
                  </a:cxn>
                  <a:cxn ang="0">
                    <a:pos x="81" y="32"/>
                  </a:cxn>
                  <a:cxn ang="0">
                    <a:pos x="36" y="52"/>
                  </a:cxn>
                  <a:cxn ang="0">
                    <a:pos x="36" y="169"/>
                  </a:cxn>
                  <a:cxn ang="0">
                    <a:pos x="0" y="169"/>
                  </a:cxn>
                  <a:cxn ang="0">
                    <a:pos x="0" y="4"/>
                  </a:cxn>
                  <a:cxn ang="0">
                    <a:pos x="30" y="4"/>
                  </a:cxn>
                  <a:cxn ang="0">
                    <a:pos x="34" y="23"/>
                  </a:cxn>
                  <a:cxn ang="0">
                    <a:pos x="93" y="0"/>
                  </a:cxn>
                  <a:cxn ang="0">
                    <a:pos x="143" y="59"/>
                  </a:cxn>
                  <a:cxn ang="0">
                    <a:pos x="143" y="169"/>
                  </a:cxn>
                  <a:cxn ang="0">
                    <a:pos x="107" y="169"/>
                  </a:cxn>
                </a:cxnLst>
                <a:rect l="0" t="0" r="r" b="b"/>
                <a:pathLst>
                  <a:path w="143" h="169">
                    <a:moveTo>
                      <a:pt x="107" y="169"/>
                    </a:moveTo>
                    <a:cubicBezTo>
                      <a:pt x="107" y="70"/>
                      <a:pt x="107" y="70"/>
                      <a:pt x="107" y="70"/>
                    </a:cubicBezTo>
                    <a:cubicBezTo>
                      <a:pt x="107" y="53"/>
                      <a:pt x="103" y="32"/>
                      <a:pt x="81" y="32"/>
                    </a:cubicBezTo>
                    <a:cubicBezTo>
                      <a:pt x="64" y="32"/>
                      <a:pt x="49" y="42"/>
                      <a:pt x="36" y="52"/>
                    </a:cubicBezTo>
                    <a:cubicBezTo>
                      <a:pt x="36" y="169"/>
                      <a:pt x="36" y="169"/>
                      <a:pt x="36" y="169"/>
                    </a:cubicBezTo>
                    <a:cubicBezTo>
                      <a:pt x="0" y="169"/>
                      <a:pt x="0" y="169"/>
                      <a:pt x="0" y="169"/>
                    </a:cubicBezTo>
                    <a:cubicBezTo>
                      <a:pt x="0" y="4"/>
                      <a:pt x="0" y="4"/>
                      <a:pt x="0" y="4"/>
                    </a:cubicBezTo>
                    <a:cubicBezTo>
                      <a:pt x="30" y="4"/>
                      <a:pt x="30" y="4"/>
                      <a:pt x="30" y="4"/>
                    </a:cubicBezTo>
                    <a:cubicBezTo>
                      <a:pt x="34" y="23"/>
                      <a:pt x="34" y="23"/>
                      <a:pt x="34" y="23"/>
                    </a:cubicBezTo>
                    <a:cubicBezTo>
                      <a:pt x="53" y="9"/>
                      <a:pt x="70" y="0"/>
                      <a:pt x="93" y="0"/>
                    </a:cubicBezTo>
                    <a:cubicBezTo>
                      <a:pt x="117" y="0"/>
                      <a:pt x="143" y="16"/>
                      <a:pt x="143" y="59"/>
                    </a:cubicBezTo>
                    <a:cubicBezTo>
                      <a:pt x="143" y="169"/>
                      <a:pt x="143" y="169"/>
                      <a:pt x="143" y="169"/>
                    </a:cubicBezTo>
                    <a:lnTo>
                      <a:pt x="107"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4" name="Freeform 59"/>
              <p:cNvSpPr>
                <a:spLocks/>
              </p:cNvSpPr>
              <p:nvPr userDrawn="1"/>
            </p:nvSpPr>
            <p:spPr bwMode="auto">
              <a:xfrm>
                <a:off x="-4614863" y="376237"/>
                <a:ext cx="254000" cy="357188"/>
              </a:xfrm>
              <a:custGeom>
                <a:avLst/>
                <a:gdLst/>
                <a:ahLst/>
                <a:cxnLst>
                  <a:cxn ang="0">
                    <a:pos x="57" y="172"/>
                  </a:cxn>
                  <a:cxn ang="0">
                    <a:pos x="0" y="158"/>
                  </a:cxn>
                  <a:cxn ang="0">
                    <a:pos x="12" y="131"/>
                  </a:cxn>
                  <a:cxn ang="0">
                    <a:pos x="55" y="145"/>
                  </a:cxn>
                  <a:cxn ang="0">
                    <a:pos x="85" y="125"/>
                  </a:cxn>
                  <a:cxn ang="0">
                    <a:pos x="10" y="47"/>
                  </a:cxn>
                  <a:cxn ang="0">
                    <a:pos x="69" y="0"/>
                  </a:cxn>
                  <a:cxn ang="0">
                    <a:pos x="115" y="9"/>
                  </a:cxn>
                  <a:cxn ang="0">
                    <a:pos x="115" y="39"/>
                  </a:cxn>
                  <a:cxn ang="0">
                    <a:pos x="71" y="29"/>
                  </a:cxn>
                  <a:cxn ang="0">
                    <a:pos x="45" y="45"/>
                  </a:cxn>
                  <a:cxn ang="0">
                    <a:pos x="122" y="122"/>
                  </a:cxn>
                  <a:cxn ang="0">
                    <a:pos x="57" y="172"/>
                  </a:cxn>
                </a:cxnLst>
                <a:rect l="0" t="0" r="r" b="b"/>
                <a:pathLst>
                  <a:path w="122" h="172">
                    <a:moveTo>
                      <a:pt x="57" y="172"/>
                    </a:moveTo>
                    <a:cubicBezTo>
                      <a:pt x="31" y="172"/>
                      <a:pt x="13" y="166"/>
                      <a:pt x="0" y="158"/>
                    </a:cubicBezTo>
                    <a:cubicBezTo>
                      <a:pt x="12" y="131"/>
                      <a:pt x="12" y="131"/>
                      <a:pt x="12" y="131"/>
                    </a:cubicBezTo>
                    <a:cubicBezTo>
                      <a:pt x="23" y="138"/>
                      <a:pt x="38" y="145"/>
                      <a:pt x="55" y="145"/>
                    </a:cubicBezTo>
                    <a:cubicBezTo>
                      <a:pt x="73" y="145"/>
                      <a:pt x="85" y="137"/>
                      <a:pt x="85" y="125"/>
                    </a:cubicBezTo>
                    <a:cubicBezTo>
                      <a:pt x="85" y="92"/>
                      <a:pt x="10" y="104"/>
                      <a:pt x="10" y="47"/>
                    </a:cubicBezTo>
                    <a:cubicBezTo>
                      <a:pt x="10" y="20"/>
                      <a:pt x="31" y="0"/>
                      <a:pt x="69" y="0"/>
                    </a:cubicBezTo>
                    <a:cubicBezTo>
                      <a:pt x="89" y="0"/>
                      <a:pt x="103" y="4"/>
                      <a:pt x="115" y="9"/>
                    </a:cubicBezTo>
                    <a:cubicBezTo>
                      <a:pt x="115" y="39"/>
                      <a:pt x="115" y="39"/>
                      <a:pt x="115" y="39"/>
                    </a:cubicBezTo>
                    <a:cubicBezTo>
                      <a:pt x="103" y="34"/>
                      <a:pt x="89" y="29"/>
                      <a:pt x="71" y="29"/>
                    </a:cubicBezTo>
                    <a:cubicBezTo>
                      <a:pt x="56" y="29"/>
                      <a:pt x="45" y="34"/>
                      <a:pt x="45" y="45"/>
                    </a:cubicBezTo>
                    <a:cubicBezTo>
                      <a:pt x="45" y="75"/>
                      <a:pt x="122" y="66"/>
                      <a:pt x="122" y="122"/>
                    </a:cubicBezTo>
                    <a:cubicBezTo>
                      <a:pt x="122" y="158"/>
                      <a:pt x="91" y="172"/>
                      <a:pt x="57" y="172"/>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5" name="Freeform 60"/>
              <p:cNvSpPr>
                <a:spLocks/>
              </p:cNvSpPr>
              <p:nvPr userDrawn="1"/>
            </p:nvSpPr>
            <p:spPr bwMode="auto">
              <a:xfrm>
                <a:off x="-4116388" y="212725"/>
                <a:ext cx="130175" cy="520700"/>
              </a:xfrm>
              <a:custGeom>
                <a:avLst/>
                <a:gdLst/>
                <a:ahLst/>
                <a:cxnLst>
                  <a:cxn ang="0">
                    <a:pos x="34" y="250"/>
                  </a:cxn>
                  <a:cxn ang="0">
                    <a:pos x="0" y="216"/>
                  </a:cxn>
                  <a:cxn ang="0">
                    <a:pos x="0" y="0"/>
                  </a:cxn>
                  <a:cxn ang="0">
                    <a:pos x="36" y="0"/>
                  </a:cxn>
                  <a:cxn ang="0">
                    <a:pos x="36" y="200"/>
                  </a:cxn>
                  <a:cxn ang="0">
                    <a:pos x="48" y="218"/>
                  </a:cxn>
                  <a:cxn ang="0">
                    <a:pos x="59" y="216"/>
                  </a:cxn>
                  <a:cxn ang="0">
                    <a:pos x="63" y="243"/>
                  </a:cxn>
                  <a:cxn ang="0">
                    <a:pos x="34" y="250"/>
                  </a:cxn>
                </a:cxnLst>
                <a:rect l="0" t="0" r="r" b="b"/>
                <a:pathLst>
                  <a:path w="63" h="250">
                    <a:moveTo>
                      <a:pt x="34" y="250"/>
                    </a:moveTo>
                    <a:cubicBezTo>
                      <a:pt x="9" y="250"/>
                      <a:pt x="0" y="235"/>
                      <a:pt x="0" y="216"/>
                    </a:cubicBezTo>
                    <a:cubicBezTo>
                      <a:pt x="0" y="0"/>
                      <a:pt x="0" y="0"/>
                      <a:pt x="0" y="0"/>
                    </a:cubicBezTo>
                    <a:cubicBezTo>
                      <a:pt x="36" y="0"/>
                      <a:pt x="36" y="0"/>
                      <a:pt x="36" y="0"/>
                    </a:cubicBezTo>
                    <a:cubicBezTo>
                      <a:pt x="36" y="200"/>
                      <a:pt x="36" y="200"/>
                      <a:pt x="36" y="200"/>
                    </a:cubicBezTo>
                    <a:cubicBezTo>
                      <a:pt x="36" y="213"/>
                      <a:pt x="39" y="218"/>
                      <a:pt x="48" y="218"/>
                    </a:cubicBezTo>
                    <a:cubicBezTo>
                      <a:pt x="50" y="218"/>
                      <a:pt x="54" y="218"/>
                      <a:pt x="59" y="216"/>
                    </a:cubicBezTo>
                    <a:cubicBezTo>
                      <a:pt x="63" y="243"/>
                      <a:pt x="63" y="243"/>
                      <a:pt x="63" y="243"/>
                    </a:cubicBezTo>
                    <a:cubicBezTo>
                      <a:pt x="53" y="249"/>
                      <a:pt x="44" y="250"/>
                      <a:pt x="34"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6" name="Freeform 61"/>
              <p:cNvSpPr>
                <a:spLocks noEditPoints="1"/>
              </p:cNvSpPr>
              <p:nvPr userDrawn="1"/>
            </p:nvSpPr>
            <p:spPr bwMode="auto">
              <a:xfrm>
                <a:off x="-3949700" y="376237"/>
                <a:ext cx="300037" cy="357188"/>
              </a:xfrm>
              <a:custGeom>
                <a:avLst/>
                <a:gdLst/>
                <a:ahLst/>
                <a:cxnLst>
                  <a:cxn ang="0">
                    <a:pos x="38" y="95"/>
                  </a:cxn>
                  <a:cxn ang="0">
                    <a:pos x="87" y="142"/>
                  </a:cxn>
                  <a:cxn ang="0">
                    <a:pos x="129" y="131"/>
                  </a:cxn>
                  <a:cxn ang="0">
                    <a:pos x="138" y="155"/>
                  </a:cxn>
                  <a:cxn ang="0">
                    <a:pos x="81" y="172"/>
                  </a:cxn>
                  <a:cxn ang="0">
                    <a:pos x="0" y="85"/>
                  </a:cxn>
                  <a:cxn ang="0">
                    <a:pos x="73" y="0"/>
                  </a:cxn>
                  <a:cxn ang="0">
                    <a:pos x="144" y="85"/>
                  </a:cxn>
                  <a:cxn ang="0">
                    <a:pos x="144" y="95"/>
                  </a:cxn>
                  <a:cxn ang="0">
                    <a:pos x="38" y="95"/>
                  </a:cxn>
                  <a:cxn ang="0">
                    <a:pos x="72" y="28"/>
                  </a:cxn>
                  <a:cxn ang="0">
                    <a:pos x="37" y="68"/>
                  </a:cxn>
                  <a:cxn ang="0">
                    <a:pos x="106" y="68"/>
                  </a:cxn>
                  <a:cxn ang="0">
                    <a:pos x="72" y="28"/>
                  </a:cxn>
                </a:cxnLst>
                <a:rect l="0" t="0" r="r" b="b"/>
                <a:pathLst>
                  <a:path w="144" h="172">
                    <a:moveTo>
                      <a:pt x="38" y="95"/>
                    </a:moveTo>
                    <a:cubicBezTo>
                      <a:pt x="38" y="122"/>
                      <a:pt x="58" y="142"/>
                      <a:pt x="87" y="142"/>
                    </a:cubicBezTo>
                    <a:cubicBezTo>
                      <a:pt x="102" y="142"/>
                      <a:pt x="116" y="138"/>
                      <a:pt x="129" y="131"/>
                    </a:cubicBezTo>
                    <a:cubicBezTo>
                      <a:pt x="138" y="155"/>
                      <a:pt x="138" y="155"/>
                      <a:pt x="138" y="155"/>
                    </a:cubicBezTo>
                    <a:cubicBezTo>
                      <a:pt x="122" y="166"/>
                      <a:pt x="100" y="172"/>
                      <a:pt x="81" y="172"/>
                    </a:cubicBezTo>
                    <a:cubicBezTo>
                      <a:pt x="25" y="172"/>
                      <a:pt x="0" y="130"/>
                      <a:pt x="0" y="85"/>
                    </a:cubicBezTo>
                    <a:cubicBezTo>
                      <a:pt x="0" y="38"/>
                      <a:pt x="28" y="0"/>
                      <a:pt x="73" y="0"/>
                    </a:cubicBezTo>
                    <a:cubicBezTo>
                      <a:pt x="116" y="0"/>
                      <a:pt x="144" y="34"/>
                      <a:pt x="144" y="85"/>
                    </a:cubicBezTo>
                    <a:cubicBezTo>
                      <a:pt x="144" y="87"/>
                      <a:pt x="144" y="91"/>
                      <a:pt x="144" y="95"/>
                    </a:cubicBezTo>
                    <a:lnTo>
                      <a:pt x="38" y="95"/>
                    </a:lnTo>
                    <a:close/>
                    <a:moveTo>
                      <a:pt x="72" y="28"/>
                    </a:moveTo>
                    <a:cubicBezTo>
                      <a:pt x="50" y="28"/>
                      <a:pt x="37" y="48"/>
                      <a:pt x="37" y="68"/>
                    </a:cubicBezTo>
                    <a:cubicBezTo>
                      <a:pt x="106" y="68"/>
                      <a:pt x="106" y="68"/>
                      <a:pt x="106" y="68"/>
                    </a:cubicBezTo>
                    <a:cubicBezTo>
                      <a:pt x="106" y="49"/>
                      <a:pt x="95" y="28"/>
                      <a:pt x="72"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7" name="Freeform 62"/>
              <p:cNvSpPr>
                <a:spLocks noEditPoints="1"/>
              </p:cNvSpPr>
              <p:nvPr userDrawn="1"/>
            </p:nvSpPr>
            <p:spPr bwMode="auto">
              <a:xfrm>
                <a:off x="-8096250" y="1398587"/>
                <a:ext cx="296862" cy="357188"/>
              </a:xfrm>
              <a:custGeom>
                <a:avLst/>
                <a:gdLst/>
                <a:ahLst/>
                <a:cxnLst>
                  <a:cxn ang="0">
                    <a:pos x="38" y="95"/>
                  </a:cxn>
                  <a:cxn ang="0">
                    <a:pos x="87" y="143"/>
                  </a:cxn>
                  <a:cxn ang="0">
                    <a:pos x="128" y="131"/>
                  </a:cxn>
                  <a:cxn ang="0">
                    <a:pos x="138" y="155"/>
                  </a:cxn>
                  <a:cxn ang="0">
                    <a:pos x="80" y="172"/>
                  </a:cxn>
                  <a:cxn ang="0">
                    <a:pos x="0" y="85"/>
                  </a:cxn>
                  <a:cxn ang="0">
                    <a:pos x="72" y="0"/>
                  </a:cxn>
                  <a:cxn ang="0">
                    <a:pos x="143" y="85"/>
                  </a:cxn>
                  <a:cxn ang="0">
                    <a:pos x="143" y="95"/>
                  </a:cxn>
                  <a:cxn ang="0">
                    <a:pos x="38" y="95"/>
                  </a:cxn>
                  <a:cxn ang="0">
                    <a:pos x="72" y="28"/>
                  </a:cxn>
                  <a:cxn ang="0">
                    <a:pos x="37" y="68"/>
                  </a:cxn>
                  <a:cxn ang="0">
                    <a:pos x="106" y="68"/>
                  </a:cxn>
                  <a:cxn ang="0">
                    <a:pos x="72" y="28"/>
                  </a:cxn>
                </a:cxnLst>
                <a:rect l="0" t="0" r="r" b="b"/>
                <a:pathLst>
                  <a:path w="143" h="172">
                    <a:moveTo>
                      <a:pt x="38" y="95"/>
                    </a:moveTo>
                    <a:cubicBezTo>
                      <a:pt x="38" y="122"/>
                      <a:pt x="57" y="143"/>
                      <a:pt x="87" y="143"/>
                    </a:cubicBezTo>
                    <a:cubicBezTo>
                      <a:pt x="102" y="143"/>
                      <a:pt x="116" y="138"/>
                      <a:pt x="128" y="131"/>
                    </a:cubicBezTo>
                    <a:cubicBezTo>
                      <a:pt x="138" y="155"/>
                      <a:pt x="138" y="155"/>
                      <a:pt x="138" y="155"/>
                    </a:cubicBezTo>
                    <a:cubicBezTo>
                      <a:pt x="122" y="167"/>
                      <a:pt x="100" y="172"/>
                      <a:pt x="80" y="172"/>
                    </a:cubicBezTo>
                    <a:cubicBezTo>
                      <a:pt x="25" y="172"/>
                      <a:pt x="0" y="130"/>
                      <a:pt x="0" y="85"/>
                    </a:cubicBezTo>
                    <a:cubicBezTo>
                      <a:pt x="0" y="38"/>
                      <a:pt x="28" y="0"/>
                      <a:pt x="72" y="0"/>
                    </a:cubicBezTo>
                    <a:cubicBezTo>
                      <a:pt x="116" y="0"/>
                      <a:pt x="143" y="34"/>
                      <a:pt x="143" y="85"/>
                    </a:cubicBezTo>
                    <a:cubicBezTo>
                      <a:pt x="143" y="88"/>
                      <a:pt x="143" y="91"/>
                      <a:pt x="143" y="95"/>
                    </a:cubicBezTo>
                    <a:lnTo>
                      <a:pt x="38" y="95"/>
                    </a:lnTo>
                    <a:close/>
                    <a:moveTo>
                      <a:pt x="72" y="28"/>
                    </a:moveTo>
                    <a:cubicBezTo>
                      <a:pt x="50" y="28"/>
                      <a:pt x="37" y="48"/>
                      <a:pt x="37" y="68"/>
                    </a:cubicBezTo>
                    <a:cubicBezTo>
                      <a:pt x="106" y="68"/>
                      <a:pt x="106" y="68"/>
                      <a:pt x="106" y="68"/>
                    </a:cubicBezTo>
                    <a:cubicBezTo>
                      <a:pt x="106" y="49"/>
                      <a:pt x="95" y="28"/>
                      <a:pt x="72"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8" name="Freeform 63"/>
              <p:cNvSpPr>
                <a:spLocks/>
              </p:cNvSpPr>
              <p:nvPr userDrawn="1"/>
            </p:nvSpPr>
            <p:spPr bwMode="auto">
              <a:xfrm>
                <a:off x="-7759700" y="1306512"/>
                <a:ext cx="247650" cy="449263"/>
              </a:xfrm>
              <a:custGeom>
                <a:avLst/>
                <a:gdLst/>
                <a:ahLst/>
                <a:cxnLst>
                  <a:cxn ang="0">
                    <a:pos x="67" y="216"/>
                  </a:cxn>
                  <a:cxn ang="0">
                    <a:pos x="28" y="179"/>
                  </a:cxn>
                  <a:cxn ang="0">
                    <a:pos x="28" y="77"/>
                  </a:cxn>
                  <a:cxn ang="0">
                    <a:pos x="0" y="77"/>
                  </a:cxn>
                  <a:cxn ang="0">
                    <a:pos x="0" y="48"/>
                  </a:cxn>
                  <a:cxn ang="0">
                    <a:pos x="28" y="48"/>
                  </a:cxn>
                  <a:cxn ang="0">
                    <a:pos x="28" y="11"/>
                  </a:cxn>
                  <a:cxn ang="0">
                    <a:pos x="65" y="0"/>
                  </a:cxn>
                  <a:cxn ang="0">
                    <a:pos x="65" y="48"/>
                  </a:cxn>
                  <a:cxn ang="0">
                    <a:pos x="116" y="48"/>
                  </a:cxn>
                  <a:cxn ang="0">
                    <a:pos x="104" y="77"/>
                  </a:cxn>
                  <a:cxn ang="0">
                    <a:pos x="65" y="77"/>
                  </a:cxn>
                  <a:cxn ang="0">
                    <a:pos x="65" y="166"/>
                  </a:cxn>
                  <a:cxn ang="0">
                    <a:pos x="81" y="185"/>
                  </a:cxn>
                  <a:cxn ang="0">
                    <a:pos x="109" y="175"/>
                  </a:cxn>
                  <a:cxn ang="0">
                    <a:pos x="119" y="199"/>
                  </a:cxn>
                  <a:cxn ang="0">
                    <a:pos x="67" y="216"/>
                  </a:cxn>
                </a:cxnLst>
                <a:rect l="0" t="0" r="r" b="b"/>
                <a:pathLst>
                  <a:path w="119" h="216">
                    <a:moveTo>
                      <a:pt x="67" y="216"/>
                    </a:moveTo>
                    <a:cubicBezTo>
                      <a:pt x="40" y="216"/>
                      <a:pt x="28" y="201"/>
                      <a:pt x="28" y="179"/>
                    </a:cubicBezTo>
                    <a:cubicBezTo>
                      <a:pt x="28" y="77"/>
                      <a:pt x="28" y="77"/>
                      <a:pt x="28" y="77"/>
                    </a:cubicBezTo>
                    <a:cubicBezTo>
                      <a:pt x="0" y="77"/>
                      <a:pt x="0" y="77"/>
                      <a:pt x="0" y="77"/>
                    </a:cubicBezTo>
                    <a:cubicBezTo>
                      <a:pt x="0" y="48"/>
                      <a:pt x="0" y="48"/>
                      <a:pt x="0" y="48"/>
                    </a:cubicBezTo>
                    <a:cubicBezTo>
                      <a:pt x="28" y="48"/>
                      <a:pt x="28" y="48"/>
                      <a:pt x="28" y="48"/>
                    </a:cubicBezTo>
                    <a:cubicBezTo>
                      <a:pt x="28" y="11"/>
                      <a:pt x="28" y="11"/>
                      <a:pt x="28" y="11"/>
                    </a:cubicBezTo>
                    <a:cubicBezTo>
                      <a:pt x="65" y="0"/>
                      <a:pt x="65" y="0"/>
                      <a:pt x="65" y="0"/>
                    </a:cubicBezTo>
                    <a:cubicBezTo>
                      <a:pt x="65" y="48"/>
                      <a:pt x="65" y="48"/>
                      <a:pt x="65" y="48"/>
                    </a:cubicBezTo>
                    <a:cubicBezTo>
                      <a:pt x="116" y="48"/>
                      <a:pt x="116" y="48"/>
                      <a:pt x="116" y="48"/>
                    </a:cubicBezTo>
                    <a:cubicBezTo>
                      <a:pt x="104" y="77"/>
                      <a:pt x="104" y="77"/>
                      <a:pt x="104" y="77"/>
                    </a:cubicBezTo>
                    <a:cubicBezTo>
                      <a:pt x="65" y="77"/>
                      <a:pt x="65" y="77"/>
                      <a:pt x="65" y="77"/>
                    </a:cubicBezTo>
                    <a:cubicBezTo>
                      <a:pt x="65" y="166"/>
                      <a:pt x="65" y="166"/>
                      <a:pt x="65" y="166"/>
                    </a:cubicBezTo>
                    <a:cubicBezTo>
                      <a:pt x="65" y="179"/>
                      <a:pt x="70" y="185"/>
                      <a:pt x="81" y="185"/>
                    </a:cubicBezTo>
                    <a:cubicBezTo>
                      <a:pt x="91" y="185"/>
                      <a:pt x="102" y="180"/>
                      <a:pt x="109" y="175"/>
                    </a:cubicBezTo>
                    <a:cubicBezTo>
                      <a:pt x="119" y="199"/>
                      <a:pt x="119" y="199"/>
                      <a:pt x="119" y="199"/>
                    </a:cubicBezTo>
                    <a:cubicBezTo>
                      <a:pt x="103" y="211"/>
                      <a:pt x="83" y="216"/>
                      <a:pt x="67" y="216"/>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99" name="Freeform 64"/>
              <p:cNvSpPr>
                <a:spLocks/>
              </p:cNvSpPr>
              <p:nvPr userDrawn="1"/>
            </p:nvSpPr>
            <p:spPr bwMode="auto">
              <a:xfrm>
                <a:off x="-7285038" y="1238250"/>
                <a:ext cx="131762" cy="517525"/>
              </a:xfrm>
              <a:custGeom>
                <a:avLst/>
                <a:gdLst/>
                <a:ahLst/>
                <a:cxnLst>
                  <a:cxn ang="0">
                    <a:pos x="34" y="249"/>
                  </a:cxn>
                  <a:cxn ang="0">
                    <a:pos x="0" y="215"/>
                  </a:cxn>
                  <a:cxn ang="0">
                    <a:pos x="0" y="0"/>
                  </a:cxn>
                  <a:cxn ang="0">
                    <a:pos x="36" y="0"/>
                  </a:cxn>
                  <a:cxn ang="0">
                    <a:pos x="36" y="199"/>
                  </a:cxn>
                  <a:cxn ang="0">
                    <a:pos x="48" y="217"/>
                  </a:cxn>
                  <a:cxn ang="0">
                    <a:pos x="59" y="215"/>
                  </a:cxn>
                  <a:cxn ang="0">
                    <a:pos x="63" y="242"/>
                  </a:cxn>
                  <a:cxn ang="0">
                    <a:pos x="34" y="249"/>
                  </a:cxn>
                </a:cxnLst>
                <a:rect l="0" t="0" r="r" b="b"/>
                <a:pathLst>
                  <a:path w="63" h="249">
                    <a:moveTo>
                      <a:pt x="34" y="249"/>
                    </a:moveTo>
                    <a:cubicBezTo>
                      <a:pt x="10" y="249"/>
                      <a:pt x="0" y="235"/>
                      <a:pt x="0" y="215"/>
                    </a:cubicBezTo>
                    <a:cubicBezTo>
                      <a:pt x="0" y="0"/>
                      <a:pt x="0" y="0"/>
                      <a:pt x="0" y="0"/>
                    </a:cubicBezTo>
                    <a:cubicBezTo>
                      <a:pt x="36" y="0"/>
                      <a:pt x="36" y="0"/>
                      <a:pt x="36" y="0"/>
                    </a:cubicBezTo>
                    <a:cubicBezTo>
                      <a:pt x="36" y="199"/>
                      <a:pt x="36" y="199"/>
                      <a:pt x="36" y="199"/>
                    </a:cubicBezTo>
                    <a:cubicBezTo>
                      <a:pt x="36" y="213"/>
                      <a:pt x="39" y="217"/>
                      <a:pt x="48" y="217"/>
                    </a:cubicBezTo>
                    <a:cubicBezTo>
                      <a:pt x="50" y="217"/>
                      <a:pt x="54" y="217"/>
                      <a:pt x="59" y="215"/>
                    </a:cubicBezTo>
                    <a:cubicBezTo>
                      <a:pt x="63" y="242"/>
                      <a:pt x="63" y="242"/>
                      <a:pt x="63" y="242"/>
                    </a:cubicBezTo>
                    <a:cubicBezTo>
                      <a:pt x="53" y="248"/>
                      <a:pt x="44" y="249"/>
                      <a:pt x="34" y="249"/>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0" name="Freeform 65"/>
              <p:cNvSpPr>
                <a:spLocks noEditPoints="1"/>
              </p:cNvSpPr>
              <p:nvPr userDrawn="1"/>
            </p:nvSpPr>
            <p:spPr bwMode="auto">
              <a:xfrm>
                <a:off x="-7115175" y="1398587"/>
                <a:ext cx="296862" cy="357188"/>
              </a:xfrm>
              <a:custGeom>
                <a:avLst/>
                <a:gdLst/>
                <a:ahLst/>
                <a:cxnLst>
                  <a:cxn ang="0">
                    <a:pos x="37" y="95"/>
                  </a:cxn>
                  <a:cxn ang="0">
                    <a:pos x="86" y="143"/>
                  </a:cxn>
                  <a:cxn ang="0">
                    <a:pos x="128" y="131"/>
                  </a:cxn>
                  <a:cxn ang="0">
                    <a:pos x="137" y="155"/>
                  </a:cxn>
                  <a:cxn ang="0">
                    <a:pos x="80" y="172"/>
                  </a:cxn>
                  <a:cxn ang="0">
                    <a:pos x="0" y="85"/>
                  </a:cxn>
                  <a:cxn ang="0">
                    <a:pos x="72" y="0"/>
                  </a:cxn>
                  <a:cxn ang="0">
                    <a:pos x="143" y="85"/>
                  </a:cxn>
                  <a:cxn ang="0">
                    <a:pos x="143" y="95"/>
                  </a:cxn>
                  <a:cxn ang="0">
                    <a:pos x="37" y="95"/>
                  </a:cxn>
                  <a:cxn ang="0">
                    <a:pos x="71" y="28"/>
                  </a:cxn>
                  <a:cxn ang="0">
                    <a:pos x="37" y="68"/>
                  </a:cxn>
                  <a:cxn ang="0">
                    <a:pos x="105" y="68"/>
                  </a:cxn>
                  <a:cxn ang="0">
                    <a:pos x="71" y="28"/>
                  </a:cxn>
                </a:cxnLst>
                <a:rect l="0" t="0" r="r" b="b"/>
                <a:pathLst>
                  <a:path w="143" h="172">
                    <a:moveTo>
                      <a:pt x="37" y="95"/>
                    </a:moveTo>
                    <a:cubicBezTo>
                      <a:pt x="37" y="122"/>
                      <a:pt x="57" y="143"/>
                      <a:pt x="86" y="143"/>
                    </a:cubicBezTo>
                    <a:cubicBezTo>
                      <a:pt x="101" y="143"/>
                      <a:pt x="115" y="138"/>
                      <a:pt x="128" y="131"/>
                    </a:cubicBezTo>
                    <a:cubicBezTo>
                      <a:pt x="137" y="155"/>
                      <a:pt x="137" y="155"/>
                      <a:pt x="137" y="155"/>
                    </a:cubicBezTo>
                    <a:cubicBezTo>
                      <a:pt x="121" y="167"/>
                      <a:pt x="99" y="172"/>
                      <a:pt x="80" y="172"/>
                    </a:cubicBezTo>
                    <a:cubicBezTo>
                      <a:pt x="24" y="172"/>
                      <a:pt x="0" y="130"/>
                      <a:pt x="0" y="85"/>
                    </a:cubicBezTo>
                    <a:cubicBezTo>
                      <a:pt x="0" y="38"/>
                      <a:pt x="27" y="0"/>
                      <a:pt x="72" y="0"/>
                    </a:cubicBezTo>
                    <a:cubicBezTo>
                      <a:pt x="116" y="0"/>
                      <a:pt x="143" y="34"/>
                      <a:pt x="143" y="85"/>
                    </a:cubicBezTo>
                    <a:cubicBezTo>
                      <a:pt x="143" y="88"/>
                      <a:pt x="143" y="91"/>
                      <a:pt x="143" y="95"/>
                    </a:cubicBezTo>
                    <a:lnTo>
                      <a:pt x="37" y="95"/>
                    </a:lnTo>
                    <a:close/>
                    <a:moveTo>
                      <a:pt x="71" y="28"/>
                    </a:moveTo>
                    <a:cubicBezTo>
                      <a:pt x="50" y="28"/>
                      <a:pt x="37" y="48"/>
                      <a:pt x="37" y="68"/>
                    </a:cubicBezTo>
                    <a:cubicBezTo>
                      <a:pt x="105" y="68"/>
                      <a:pt x="105" y="68"/>
                      <a:pt x="105" y="68"/>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1" name="Freeform 66"/>
              <p:cNvSpPr>
                <a:spLocks noEditPoints="1"/>
              </p:cNvSpPr>
              <p:nvPr userDrawn="1"/>
            </p:nvSpPr>
            <p:spPr bwMode="auto">
              <a:xfrm>
                <a:off x="-3916363" y="1377950"/>
                <a:ext cx="346075" cy="542925"/>
              </a:xfrm>
              <a:custGeom>
                <a:avLst/>
                <a:gdLst/>
                <a:ahLst/>
                <a:cxnLst>
                  <a:cxn ang="0">
                    <a:pos x="78" y="261"/>
                  </a:cxn>
                  <a:cxn ang="0">
                    <a:pos x="0" y="212"/>
                  </a:cxn>
                  <a:cxn ang="0">
                    <a:pos x="30" y="173"/>
                  </a:cxn>
                  <a:cxn ang="0">
                    <a:pos x="19" y="152"/>
                  </a:cxn>
                  <a:cxn ang="0">
                    <a:pos x="39" y="121"/>
                  </a:cxn>
                  <a:cxn ang="0">
                    <a:pos x="12" y="71"/>
                  </a:cxn>
                  <a:cxn ang="0">
                    <a:pos x="77" y="10"/>
                  </a:cxn>
                  <a:cxn ang="0">
                    <a:pos x="108" y="16"/>
                  </a:cxn>
                  <a:cxn ang="0">
                    <a:pos x="112" y="16"/>
                  </a:cxn>
                  <a:cxn ang="0">
                    <a:pos x="162" y="4"/>
                  </a:cxn>
                  <a:cxn ang="0">
                    <a:pos x="154" y="32"/>
                  </a:cxn>
                  <a:cxn ang="0">
                    <a:pos x="130" y="32"/>
                  </a:cxn>
                  <a:cxn ang="0">
                    <a:pos x="147" y="74"/>
                  </a:cxn>
                  <a:cxn ang="0">
                    <a:pos x="80" y="133"/>
                  </a:cxn>
                  <a:cxn ang="0">
                    <a:pos x="59" y="130"/>
                  </a:cxn>
                  <a:cxn ang="0">
                    <a:pos x="53" y="146"/>
                  </a:cxn>
                  <a:cxn ang="0">
                    <a:pos x="166" y="207"/>
                  </a:cxn>
                  <a:cxn ang="0">
                    <a:pos x="78" y="261"/>
                  </a:cxn>
                  <a:cxn ang="0">
                    <a:pos x="50" y="182"/>
                  </a:cxn>
                  <a:cxn ang="0">
                    <a:pos x="33" y="207"/>
                  </a:cxn>
                  <a:cxn ang="0">
                    <a:pos x="81" y="235"/>
                  </a:cxn>
                  <a:cxn ang="0">
                    <a:pos x="126" y="211"/>
                  </a:cxn>
                  <a:cxn ang="0">
                    <a:pos x="50" y="182"/>
                  </a:cxn>
                  <a:cxn ang="0">
                    <a:pos x="47" y="71"/>
                  </a:cxn>
                  <a:cxn ang="0">
                    <a:pos x="78" y="105"/>
                  </a:cxn>
                  <a:cxn ang="0">
                    <a:pos x="110" y="72"/>
                  </a:cxn>
                  <a:cxn ang="0">
                    <a:pos x="77" y="38"/>
                  </a:cxn>
                  <a:cxn ang="0">
                    <a:pos x="47" y="71"/>
                  </a:cxn>
                </a:cxnLst>
                <a:rect l="0" t="0" r="r" b="b"/>
                <a:pathLst>
                  <a:path w="166" h="261">
                    <a:moveTo>
                      <a:pt x="78" y="261"/>
                    </a:moveTo>
                    <a:cubicBezTo>
                      <a:pt x="28" y="261"/>
                      <a:pt x="0" y="239"/>
                      <a:pt x="0" y="212"/>
                    </a:cubicBezTo>
                    <a:cubicBezTo>
                      <a:pt x="0" y="194"/>
                      <a:pt x="13" y="180"/>
                      <a:pt x="30" y="173"/>
                    </a:cubicBezTo>
                    <a:cubicBezTo>
                      <a:pt x="22" y="168"/>
                      <a:pt x="19" y="160"/>
                      <a:pt x="19" y="152"/>
                    </a:cubicBezTo>
                    <a:cubicBezTo>
                      <a:pt x="19" y="142"/>
                      <a:pt x="25" y="131"/>
                      <a:pt x="39" y="121"/>
                    </a:cubicBezTo>
                    <a:cubicBezTo>
                      <a:pt x="22" y="112"/>
                      <a:pt x="12" y="92"/>
                      <a:pt x="12" y="71"/>
                    </a:cubicBezTo>
                    <a:cubicBezTo>
                      <a:pt x="12" y="39"/>
                      <a:pt x="36" y="10"/>
                      <a:pt x="77" y="10"/>
                    </a:cubicBezTo>
                    <a:cubicBezTo>
                      <a:pt x="90" y="10"/>
                      <a:pt x="100" y="12"/>
                      <a:pt x="108" y="16"/>
                    </a:cubicBezTo>
                    <a:cubicBezTo>
                      <a:pt x="110" y="17"/>
                      <a:pt x="111" y="17"/>
                      <a:pt x="112" y="16"/>
                    </a:cubicBezTo>
                    <a:cubicBezTo>
                      <a:pt x="121" y="7"/>
                      <a:pt x="137" y="0"/>
                      <a:pt x="162" y="4"/>
                    </a:cubicBezTo>
                    <a:cubicBezTo>
                      <a:pt x="154" y="32"/>
                      <a:pt x="154" y="32"/>
                      <a:pt x="154" y="32"/>
                    </a:cubicBezTo>
                    <a:cubicBezTo>
                      <a:pt x="145" y="30"/>
                      <a:pt x="137" y="29"/>
                      <a:pt x="130" y="32"/>
                    </a:cubicBezTo>
                    <a:cubicBezTo>
                      <a:pt x="140" y="43"/>
                      <a:pt x="147" y="56"/>
                      <a:pt x="147" y="74"/>
                    </a:cubicBezTo>
                    <a:cubicBezTo>
                      <a:pt x="147" y="110"/>
                      <a:pt x="118" y="133"/>
                      <a:pt x="80" y="133"/>
                    </a:cubicBezTo>
                    <a:cubicBezTo>
                      <a:pt x="72" y="133"/>
                      <a:pt x="65" y="133"/>
                      <a:pt x="59" y="130"/>
                    </a:cubicBezTo>
                    <a:cubicBezTo>
                      <a:pt x="55" y="135"/>
                      <a:pt x="53" y="139"/>
                      <a:pt x="53" y="146"/>
                    </a:cubicBezTo>
                    <a:cubicBezTo>
                      <a:pt x="53" y="170"/>
                      <a:pt x="166" y="146"/>
                      <a:pt x="166" y="207"/>
                    </a:cubicBezTo>
                    <a:cubicBezTo>
                      <a:pt x="166" y="235"/>
                      <a:pt x="139" y="261"/>
                      <a:pt x="78" y="261"/>
                    </a:cubicBezTo>
                    <a:close/>
                    <a:moveTo>
                      <a:pt x="50" y="182"/>
                    </a:moveTo>
                    <a:cubicBezTo>
                      <a:pt x="43" y="187"/>
                      <a:pt x="33" y="194"/>
                      <a:pt x="33" y="207"/>
                    </a:cubicBezTo>
                    <a:cubicBezTo>
                      <a:pt x="33" y="222"/>
                      <a:pt x="51" y="235"/>
                      <a:pt x="81" y="235"/>
                    </a:cubicBezTo>
                    <a:cubicBezTo>
                      <a:pt x="108" y="235"/>
                      <a:pt x="126" y="226"/>
                      <a:pt x="126" y="211"/>
                    </a:cubicBezTo>
                    <a:cubicBezTo>
                      <a:pt x="126" y="187"/>
                      <a:pt x="69" y="189"/>
                      <a:pt x="50" y="182"/>
                    </a:cubicBezTo>
                    <a:close/>
                    <a:moveTo>
                      <a:pt x="47" y="71"/>
                    </a:moveTo>
                    <a:cubicBezTo>
                      <a:pt x="47" y="90"/>
                      <a:pt x="59" y="105"/>
                      <a:pt x="78" y="105"/>
                    </a:cubicBezTo>
                    <a:cubicBezTo>
                      <a:pt x="97" y="105"/>
                      <a:pt x="110" y="93"/>
                      <a:pt x="110" y="72"/>
                    </a:cubicBezTo>
                    <a:cubicBezTo>
                      <a:pt x="110" y="54"/>
                      <a:pt x="98" y="38"/>
                      <a:pt x="77" y="38"/>
                    </a:cubicBezTo>
                    <a:cubicBezTo>
                      <a:pt x="60" y="38"/>
                      <a:pt x="47" y="50"/>
                      <a:pt x="47" y="71"/>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2" name="Freeform 67"/>
              <p:cNvSpPr>
                <a:spLocks/>
              </p:cNvSpPr>
              <p:nvPr userDrawn="1"/>
            </p:nvSpPr>
            <p:spPr bwMode="auto">
              <a:xfrm>
                <a:off x="-3525838" y="1398587"/>
                <a:ext cx="211137" cy="350838"/>
              </a:xfrm>
              <a:custGeom>
                <a:avLst/>
                <a:gdLst/>
                <a:ahLst/>
                <a:cxnLst>
                  <a:cxn ang="0">
                    <a:pos x="87" y="38"/>
                  </a:cxn>
                  <a:cxn ang="0">
                    <a:pos x="69" y="34"/>
                  </a:cxn>
                  <a:cxn ang="0">
                    <a:pos x="36" y="50"/>
                  </a:cxn>
                  <a:cxn ang="0">
                    <a:pos x="36" y="169"/>
                  </a:cxn>
                  <a:cxn ang="0">
                    <a:pos x="0" y="169"/>
                  </a:cxn>
                  <a:cxn ang="0">
                    <a:pos x="0" y="4"/>
                  </a:cxn>
                  <a:cxn ang="0">
                    <a:pos x="30" y="4"/>
                  </a:cxn>
                  <a:cxn ang="0">
                    <a:pos x="35" y="22"/>
                  </a:cxn>
                  <a:cxn ang="0">
                    <a:pos x="80" y="0"/>
                  </a:cxn>
                  <a:cxn ang="0">
                    <a:pos x="101" y="6"/>
                  </a:cxn>
                  <a:cxn ang="0">
                    <a:pos x="87" y="38"/>
                  </a:cxn>
                </a:cxnLst>
                <a:rect l="0" t="0" r="r" b="b"/>
                <a:pathLst>
                  <a:path w="101" h="169">
                    <a:moveTo>
                      <a:pt x="87" y="38"/>
                    </a:moveTo>
                    <a:cubicBezTo>
                      <a:pt x="82" y="35"/>
                      <a:pt x="75" y="34"/>
                      <a:pt x="69" y="34"/>
                    </a:cubicBezTo>
                    <a:cubicBezTo>
                      <a:pt x="59" y="34"/>
                      <a:pt x="47" y="40"/>
                      <a:pt x="36" y="50"/>
                    </a:cubicBezTo>
                    <a:cubicBezTo>
                      <a:pt x="36" y="169"/>
                      <a:pt x="36" y="169"/>
                      <a:pt x="36" y="169"/>
                    </a:cubicBezTo>
                    <a:cubicBezTo>
                      <a:pt x="0" y="169"/>
                      <a:pt x="0" y="169"/>
                      <a:pt x="0" y="169"/>
                    </a:cubicBezTo>
                    <a:cubicBezTo>
                      <a:pt x="0" y="4"/>
                      <a:pt x="0" y="4"/>
                      <a:pt x="0" y="4"/>
                    </a:cubicBezTo>
                    <a:cubicBezTo>
                      <a:pt x="30" y="4"/>
                      <a:pt x="30" y="4"/>
                      <a:pt x="30" y="4"/>
                    </a:cubicBezTo>
                    <a:cubicBezTo>
                      <a:pt x="35" y="22"/>
                      <a:pt x="35" y="22"/>
                      <a:pt x="35" y="22"/>
                    </a:cubicBezTo>
                    <a:cubicBezTo>
                      <a:pt x="53" y="5"/>
                      <a:pt x="66" y="0"/>
                      <a:pt x="80" y="0"/>
                    </a:cubicBezTo>
                    <a:cubicBezTo>
                      <a:pt x="88" y="0"/>
                      <a:pt x="96" y="3"/>
                      <a:pt x="101" y="6"/>
                    </a:cubicBezTo>
                    <a:lnTo>
                      <a:pt x="87" y="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3" name="Freeform 68"/>
              <p:cNvSpPr>
                <a:spLocks noEditPoints="1"/>
              </p:cNvSpPr>
              <p:nvPr userDrawn="1"/>
            </p:nvSpPr>
            <p:spPr bwMode="auto">
              <a:xfrm>
                <a:off x="-3292475" y="1258887"/>
                <a:ext cx="290512" cy="496888"/>
              </a:xfrm>
              <a:custGeom>
                <a:avLst/>
                <a:gdLst/>
                <a:ahLst/>
                <a:cxnLst>
                  <a:cxn ang="0">
                    <a:pos x="108" y="236"/>
                  </a:cxn>
                  <a:cxn ang="0">
                    <a:pos x="101" y="221"/>
                  </a:cxn>
                  <a:cxn ang="0">
                    <a:pos x="53" y="239"/>
                  </a:cxn>
                  <a:cxn ang="0">
                    <a:pos x="0" y="188"/>
                  </a:cxn>
                  <a:cxn ang="0">
                    <a:pos x="68" y="133"/>
                  </a:cxn>
                  <a:cxn ang="0">
                    <a:pos x="99" y="132"/>
                  </a:cxn>
                  <a:cxn ang="0">
                    <a:pos x="99" y="127"/>
                  </a:cxn>
                  <a:cxn ang="0">
                    <a:pos x="66" y="96"/>
                  </a:cxn>
                  <a:cxn ang="0">
                    <a:pos x="23" y="109"/>
                  </a:cxn>
                  <a:cxn ang="0">
                    <a:pos x="11" y="86"/>
                  </a:cxn>
                  <a:cxn ang="0">
                    <a:pos x="73" y="67"/>
                  </a:cxn>
                  <a:cxn ang="0">
                    <a:pos x="136" y="126"/>
                  </a:cxn>
                  <a:cxn ang="0">
                    <a:pos x="136" y="186"/>
                  </a:cxn>
                  <a:cxn ang="0">
                    <a:pos x="139" y="236"/>
                  </a:cxn>
                  <a:cxn ang="0">
                    <a:pos x="108" y="236"/>
                  </a:cxn>
                  <a:cxn ang="0">
                    <a:pos x="93" y="51"/>
                  </a:cxn>
                  <a:cxn ang="0">
                    <a:pos x="73" y="22"/>
                  </a:cxn>
                  <a:cxn ang="0">
                    <a:pos x="54" y="51"/>
                  </a:cxn>
                  <a:cxn ang="0">
                    <a:pos x="22" y="51"/>
                  </a:cxn>
                  <a:cxn ang="0">
                    <a:pos x="58" y="0"/>
                  </a:cxn>
                  <a:cxn ang="0">
                    <a:pos x="89" y="0"/>
                  </a:cxn>
                  <a:cxn ang="0">
                    <a:pos x="125" y="51"/>
                  </a:cxn>
                  <a:cxn ang="0">
                    <a:pos x="93" y="51"/>
                  </a:cxn>
                  <a:cxn ang="0">
                    <a:pos x="99" y="159"/>
                  </a:cxn>
                  <a:cxn ang="0">
                    <a:pos x="72" y="160"/>
                  </a:cxn>
                  <a:cxn ang="0">
                    <a:pos x="36" y="185"/>
                  </a:cxn>
                  <a:cxn ang="0">
                    <a:pos x="65" y="210"/>
                  </a:cxn>
                  <a:cxn ang="0">
                    <a:pos x="99" y="197"/>
                  </a:cxn>
                  <a:cxn ang="0">
                    <a:pos x="99" y="159"/>
                  </a:cxn>
                </a:cxnLst>
                <a:rect l="0" t="0" r="r" b="b"/>
                <a:pathLst>
                  <a:path w="139" h="239">
                    <a:moveTo>
                      <a:pt x="108" y="236"/>
                    </a:moveTo>
                    <a:cubicBezTo>
                      <a:pt x="101" y="221"/>
                      <a:pt x="101" y="221"/>
                      <a:pt x="101" y="221"/>
                    </a:cubicBezTo>
                    <a:cubicBezTo>
                      <a:pt x="91" y="230"/>
                      <a:pt x="76" y="239"/>
                      <a:pt x="53" y="239"/>
                    </a:cubicBezTo>
                    <a:cubicBezTo>
                      <a:pt x="24" y="239"/>
                      <a:pt x="0" y="220"/>
                      <a:pt x="0" y="188"/>
                    </a:cubicBezTo>
                    <a:cubicBezTo>
                      <a:pt x="0" y="154"/>
                      <a:pt x="26" y="135"/>
                      <a:pt x="68" y="133"/>
                    </a:cubicBezTo>
                    <a:cubicBezTo>
                      <a:pt x="99" y="132"/>
                      <a:pt x="99" y="132"/>
                      <a:pt x="99" y="132"/>
                    </a:cubicBezTo>
                    <a:cubicBezTo>
                      <a:pt x="99" y="131"/>
                      <a:pt x="99" y="128"/>
                      <a:pt x="99" y="127"/>
                    </a:cubicBezTo>
                    <a:cubicBezTo>
                      <a:pt x="99" y="104"/>
                      <a:pt x="84" y="96"/>
                      <a:pt x="66" y="96"/>
                    </a:cubicBezTo>
                    <a:cubicBezTo>
                      <a:pt x="47" y="96"/>
                      <a:pt x="33" y="103"/>
                      <a:pt x="23" y="109"/>
                    </a:cubicBezTo>
                    <a:cubicBezTo>
                      <a:pt x="11" y="86"/>
                      <a:pt x="11" y="86"/>
                      <a:pt x="11" y="86"/>
                    </a:cubicBezTo>
                    <a:cubicBezTo>
                      <a:pt x="32" y="71"/>
                      <a:pt x="51" y="67"/>
                      <a:pt x="73" y="67"/>
                    </a:cubicBezTo>
                    <a:cubicBezTo>
                      <a:pt x="111" y="67"/>
                      <a:pt x="136" y="83"/>
                      <a:pt x="136" y="126"/>
                    </a:cubicBezTo>
                    <a:cubicBezTo>
                      <a:pt x="136" y="186"/>
                      <a:pt x="136" y="186"/>
                      <a:pt x="136" y="186"/>
                    </a:cubicBezTo>
                    <a:cubicBezTo>
                      <a:pt x="136" y="217"/>
                      <a:pt x="136" y="229"/>
                      <a:pt x="139" y="236"/>
                    </a:cubicBezTo>
                    <a:lnTo>
                      <a:pt x="108" y="236"/>
                    </a:lnTo>
                    <a:close/>
                    <a:moveTo>
                      <a:pt x="93" y="51"/>
                    </a:moveTo>
                    <a:cubicBezTo>
                      <a:pt x="73" y="22"/>
                      <a:pt x="73" y="22"/>
                      <a:pt x="73" y="22"/>
                    </a:cubicBezTo>
                    <a:cubicBezTo>
                      <a:pt x="54" y="51"/>
                      <a:pt x="54" y="51"/>
                      <a:pt x="54" y="51"/>
                    </a:cubicBezTo>
                    <a:cubicBezTo>
                      <a:pt x="22" y="51"/>
                      <a:pt x="22" y="51"/>
                      <a:pt x="22" y="51"/>
                    </a:cubicBezTo>
                    <a:cubicBezTo>
                      <a:pt x="58" y="0"/>
                      <a:pt x="58" y="0"/>
                      <a:pt x="58" y="0"/>
                    </a:cubicBezTo>
                    <a:cubicBezTo>
                      <a:pt x="89" y="0"/>
                      <a:pt x="89" y="0"/>
                      <a:pt x="89" y="0"/>
                    </a:cubicBezTo>
                    <a:cubicBezTo>
                      <a:pt x="125" y="51"/>
                      <a:pt x="125" y="51"/>
                      <a:pt x="125" y="51"/>
                    </a:cubicBezTo>
                    <a:lnTo>
                      <a:pt x="93" y="51"/>
                    </a:lnTo>
                    <a:close/>
                    <a:moveTo>
                      <a:pt x="99" y="159"/>
                    </a:moveTo>
                    <a:cubicBezTo>
                      <a:pt x="72" y="160"/>
                      <a:pt x="72" y="160"/>
                      <a:pt x="72" y="160"/>
                    </a:cubicBezTo>
                    <a:cubicBezTo>
                      <a:pt x="47" y="161"/>
                      <a:pt x="36" y="169"/>
                      <a:pt x="36" y="185"/>
                    </a:cubicBezTo>
                    <a:cubicBezTo>
                      <a:pt x="36" y="199"/>
                      <a:pt x="46" y="210"/>
                      <a:pt x="65" y="210"/>
                    </a:cubicBezTo>
                    <a:cubicBezTo>
                      <a:pt x="82" y="210"/>
                      <a:pt x="92" y="203"/>
                      <a:pt x="99" y="197"/>
                    </a:cubicBezTo>
                    <a:lnTo>
                      <a:pt x="99" y="15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4" name="Freeform 69"/>
              <p:cNvSpPr>
                <a:spLocks/>
              </p:cNvSpPr>
              <p:nvPr userDrawn="1"/>
            </p:nvSpPr>
            <p:spPr bwMode="auto">
              <a:xfrm>
                <a:off x="-2941638" y="1398587"/>
                <a:ext cx="282575" cy="357188"/>
              </a:xfrm>
              <a:custGeom>
                <a:avLst/>
                <a:gdLst/>
                <a:ahLst/>
                <a:cxnLst>
                  <a:cxn ang="0">
                    <a:pos x="80" y="172"/>
                  </a:cxn>
                  <a:cxn ang="0">
                    <a:pos x="0" y="88"/>
                  </a:cxn>
                  <a:cxn ang="0">
                    <a:pos x="85" y="0"/>
                  </a:cxn>
                  <a:cxn ang="0">
                    <a:pos x="129" y="11"/>
                  </a:cxn>
                  <a:cxn ang="0">
                    <a:pos x="129" y="42"/>
                  </a:cxn>
                  <a:cxn ang="0">
                    <a:pos x="87" y="29"/>
                  </a:cxn>
                  <a:cxn ang="0">
                    <a:pos x="37" y="86"/>
                  </a:cxn>
                  <a:cxn ang="0">
                    <a:pos x="87" y="143"/>
                  </a:cxn>
                  <a:cxn ang="0">
                    <a:pos x="126" y="131"/>
                  </a:cxn>
                  <a:cxn ang="0">
                    <a:pos x="136" y="155"/>
                  </a:cxn>
                  <a:cxn ang="0">
                    <a:pos x="80" y="172"/>
                  </a:cxn>
                </a:cxnLst>
                <a:rect l="0" t="0" r="r" b="b"/>
                <a:pathLst>
                  <a:path w="136" h="172">
                    <a:moveTo>
                      <a:pt x="80" y="172"/>
                    </a:moveTo>
                    <a:cubicBezTo>
                      <a:pt x="27" y="172"/>
                      <a:pt x="0" y="133"/>
                      <a:pt x="0" y="88"/>
                    </a:cubicBezTo>
                    <a:cubicBezTo>
                      <a:pt x="0" y="39"/>
                      <a:pt x="33" y="0"/>
                      <a:pt x="85" y="0"/>
                    </a:cubicBezTo>
                    <a:cubicBezTo>
                      <a:pt x="104" y="0"/>
                      <a:pt x="119" y="5"/>
                      <a:pt x="129" y="11"/>
                    </a:cubicBezTo>
                    <a:cubicBezTo>
                      <a:pt x="129" y="42"/>
                      <a:pt x="129" y="42"/>
                      <a:pt x="129" y="42"/>
                    </a:cubicBezTo>
                    <a:cubicBezTo>
                      <a:pt x="118" y="34"/>
                      <a:pt x="104" y="29"/>
                      <a:pt x="87" y="29"/>
                    </a:cubicBezTo>
                    <a:cubicBezTo>
                      <a:pt x="57" y="29"/>
                      <a:pt x="37" y="53"/>
                      <a:pt x="37" y="86"/>
                    </a:cubicBezTo>
                    <a:cubicBezTo>
                      <a:pt x="37" y="117"/>
                      <a:pt x="54" y="143"/>
                      <a:pt x="87" y="143"/>
                    </a:cubicBezTo>
                    <a:cubicBezTo>
                      <a:pt x="103" y="143"/>
                      <a:pt x="115" y="138"/>
                      <a:pt x="126" y="131"/>
                    </a:cubicBezTo>
                    <a:cubicBezTo>
                      <a:pt x="136" y="155"/>
                      <a:pt x="136" y="155"/>
                      <a:pt x="136" y="155"/>
                    </a:cubicBezTo>
                    <a:cubicBezTo>
                      <a:pt x="123" y="164"/>
                      <a:pt x="102" y="172"/>
                      <a:pt x="80" y="172"/>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5" name="Freeform 70"/>
              <p:cNvSpPr>
                <a:spLocks noEditPoints="1"/>
              </p:cNvSpPr>
              <p:nvPr userDrawn="1"/>
            </p:nvSpPr>
            <p:spPr bwMode="auto">
              <a:xfrm>
                <a:off x="-2624138" y="1398587"/>
                <a:ext cx="298450" cy="357188"/>
              </a:xfrm>
              <a:custGeom>
                <a:avLst/>
                <a:gdLst/>
                <a:ahLst/>
                <a:cxnLst>
                  <a:cxn ang="0">
                    <a:pos x="37" y="95"/>
                  </a:cxn>
                  <a:cxn ang="0">
                    <a:pos x="87" y="143"/>
                  </a:cxn>
                  <a:cxn ang="0">
                    <a:pos x="128" y="131"/>
                  </a:cxn>
                  <a:cxn ang="0">
                    <a:pos x="137" y="155"/>
                  </a:cxn>
                  <a:cxn ang="0">
                    <a:pos x="80" y="172"/>
                  </a:cxn>
                  <a:cxn ang="0">
                    <a:pos x="0" y="85"/>
                  </a:cxn>
                  <a:cxn ang="0">
                    <a:pos x="72" y="0"/>
                  </a:cxn>
                  <a:cxn ang="0">
                    <a:pos x="143" y="85"/>
                  </a:cxn>
                  <a:cxn ang="0">
                    <a:pos x="143" y="95"/>
                  </a:cxn>
                  <a:cxn ang="0">
                    <a:pos x="37" y="95"/>
                  </a:cxn>
                  <a:cxn ang="0">
                    <a:pos x="71" y="28"/>
                  </a:cxn>
                  <a:cxn ang="0">
                    <a:pos x="37" y="68"/>
                  </a:cxn>
                  <a:cxn ang="0">
                    <a:pos x="105" y="68"/>
                  </a:cxn>
                  <a:cxn ang="0">
                    <a:pos x="71" y="28"/>
                  </a:cxn>
                </a:cxnLst>
                <a:rect l="0" t="0" r="r" b="b"/>
                <a:pathLst>
                  <a:path w="143" h="172">
                    <a:moveTo>
                      <a:pt x="37" y="95"/>
                    </a:moveTo>
                    <a:cubicBezTo>
                      <a:pt x="37" y="122"/>
                      <a:pt x="57" y="143"/>
                      <a:pt x="87" y="143"/>
                    </a:cubicBezTo>
                    <a:cubicBezTo>
                      <a:pt x="101" y="143"/>
                      <a:pt x="115" y="138"/>
                      <a:pt x="128" y="131"/>
                    </a:cubicBezTo>
                    <a:cubicBezTo>
                      <a:pt x="137" y="155"/>
                      <a:pt x="137" y="155"/>
                      <a:pt x="137" y="155"/>
                    </a:cubicBezTo>
                    <a:cubicBezTo>
                      <a:pt x="121" y="167"/>
                      <a:pt x="99" y="172"/>
                      <a:pt x="80" y="172"/>
                    </a:cubicBezTo>
                    <a:cubicBezTo>
                      <a:pt x="25" y="172"/>
                      <a:pt x="0" y="130"/>
                      <a:pt x="0" y="85"/>
                    </a:cubicBezTo>
                    <a:cubicBezTo>
                      <a:pt x="0" y="38"/>
                      <a:pt x="27" y="0"/>
                      <a:pt x="72" y="0"/>
                    </a:cubicBezTo>
                    <a:cubicBezTo>
                      <a:pt x="116" y="0"/>
                      <a:pt x="143" y="34"/>
                      <a:pt x="143" y="85"/>
                    </a:cubicBezTo>
                    <a:cubicBezTo>
                      <a:pt x="143" y="88"/>
                      <a:pt x="143" y="91"/>
                      <a:pt x="143" y="95"/>
                    </a:cubicBezTo>
                    <a:lnTo>
                      <a:pt x="37" y="95"/>
                    </a:lnTo>
                    <a:close/>
                    <a:moveTo>
                      <a:pt x="71" y="28"/>
                    </a:moveTo>
                    <a:cubicBezTo>
                      <a:pt x="50" y="28"/>
                      <a:pt x="37" y="48"/>
                      <a:pt x="37" y="68"/>
                    </a:cubicBezTo>
                    <a:cubicBezTo>
                      <a:pt x="105" y="68"/>
                      <a:pt x="105" y="68"/>
                      <a:pt x="105" y="68"/>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6" name="Freeform 71"/>
              <p:cNvSpPr>
                <a:spLocks noEditPoints="1"/>
              </p:cNvSpPr>
              <p:nvPr userDrawn="1"/>
            </p:nvSpPr>
            <p:spPr bwMode="auto">
              <a:xfrm>
                <a:off x="-2097088" y="1398587"/>
                <a:ext cx="287337" cy="357188"/>
              </a:xfrm>
              <a:custGeom>
                <a:avLst/>
                <a:gdLst/>
                <a:ahLst/>
                <a:cxnLst>
                  <a:cxn ang="0">
                    <a:pos x="108" y="169"/>
                  </a:cxn>
                  <a:cxn ang="0">
                    <a:pos x="101" y="154"/>
                  </a:cxn>
                  <a:cxn ang="0">
                    <a:pos x="52" y="172"/>
                  </a:cxn>
                  <a:cxn ang="0">
                    <a:pos x="0" y="121"/>
                  </a:cxn>
                  <a:cxn ang="0">
                    <a:pos x="68" y="66"/>
                  </a:cxn>
                  <a:cxn ang="0">
                    <a:pos x="98" y="65"/>
                  </a:cxn>
                  <a:cxn ang="0">
                    <a:pos x="98" y="60"/>
                  </a:cxn>
                  <a:cxn ang="0">
                    <a:pos x="65" y="29"/>
                  </a:cxn>
                  <a:cxn ang="0">
                    <a:pos x="23" y="42"/>
                  </a:cxn>
                  <a:cxn ang="0">
                    <a:pos x="10" y="19"/>
                  </a:cxn>
                  <a:cxn ang="0">
                    <a:pos x="73" y="0"/>
                  </a:cxn>
                  <a:cxn ang="0">
                    <a:pos x="135" y="59"/>
                  </a:cxn>
                  <a:cxn ang="0">
                    <a:pos x="135" y="119"/>
                  </a:cxn>
                  <a:cxn ang="0">
                    <a:pos x="138" y="169"/>
                  </a:cxn>
                  <a:cxn ang="0">
                    <a:pos x="108" y="169"/>
                  </a:cxn>
                  <a:cxn ang="0">
                    <a:pos x="98" y="92"/>
                  </a:cxn>
                  <a:cxn ang="0">
                    <a:pos x="71" y="93"/>
                  </a:cxn>
                  <a:cxn ang="0">
                    <a:pos x="36" y="118"/>
                  </a:cxn>
                  <a:cxn ang="0">
                    <a:pos x="64" y="143"/>
                  </a:cxn>
                  <a:cxn ang="0">
                    <a:pos x="98" y="130"/>
                  </a:cxn>
                  <a:cxn ang="0">
                    <a:pos x="98" y="92"/>
                  </a:cxn>
                </a:cxnLst>
                <a:rect l="0" t="0" r="r" b="b"/>
                <a:pathLst>
                  <a:path w="138" h="172">
                    <a:moveTo>
                      <a:pt x="108" y="169"/>
                    </a:moveTo>
                    <a:cubicBezTo>
                      <a:pt x="101" y="154"/>
                      <a:pt x="101" y="154"/>
                      <a:pt x="101" y="154"/>
                    </a:cubicBezTo>
                    <a:cubicBezTo>
                      <a:pt x="90" y="163"/>
                      <a:pt x="75" y="172"/>
                      <a:pt x="52" y="172"/>
                    </a:cubicBezTo>
                    <a:cubicBezTo>
                      <a:pt x="23" y="172"/>
                      <a:pt x="0" y="153"/>
                      <a:pt x="0" y="121"/>
                    </a:cubicBezTo>
                    <a:cubicBezTo>
                      <a:pt x="0" y="87"/>
                      <a:pt x="25" y="68"/>
                      <a:pt x="68" y="66"/>
                    </a:cubicBezTo>
                    <a:cubicBezTo>
                      <a:pt x="98" y="65"/>
                      <a:pt x="98" y="65"/>
                      <a:pt x="98" y="65"/>
                    </a:cubicBezTo>
                    <a:cubicBezTo>
                      <a:pt x="98" y="64"/>
                      <a:pt x="98" y="61"/>
                      <a:pt x="98" y="60"/>
                    </a:cubicBezTo>
                    <a:cubicBezTo>
                      <a:pt x="98" y="37"/>
                      <a:pt x="84" y="29"/>
                      <a:pt x="65" y="29"/>
                    </a:cubicBezTo>
                    <a:cubicBezTo>
                      <a:pt x="47" y="29"/>
                      <a:pt x="33" y="36"/>
                      <a:pt x="23" y="42"/>
                    </a:cubicBezTo>
                    <a:cubicBezTo>
                      <a:pt x="10" y="19"/>
                      <a:pt x="10" y="19"/>
                      <a:pt x="10" y="19"/>
                    </a:cubicBezTo>
                    <a:cubicBezTo>
                      <a:pt x="32" y="4"/>
                      <a:pt x="51" y="0"/>
                      <a:pt x="73" y="0"/>
                    </a:cubicBezTo>
                    <a:cubicBezTo>
                      <a:pt x="110" y="0"/>
                      <a:pt x="135" y="16"/>
                      <a:pt x="135" y="59"/>
                    </a:cubicBezTo>
                    <a:cubicBezTo>
                      <a:pt x="135" y="119"/>
                      <a:pt x="135" y="119"/>
                      <a:pt x="135" y="119"/>
                    </a:cubicBezTo>
                    <a:cubicBezTo>
                      <a:pt x="135" y="150"/>
                      <a:pt x="136" y="162"/>
                      <a:pt x="138" y="169"/>
                    </a:cubicBezTo>
                    <a:lnTo>
                      <a:pt x="108" y="169"/>
                    </a:lnTo>
                    <a:close/>
                    <a:moveTo>
                      <a:pt x="98" y="92"/>
                    </a:moveTo>
                    <a:cubicBezTo>
                      <a:pt x="71" y="93"/>
                      <a:pt x="71" y="93"/>
                      <a:pt x="71" y="93"/>
                    </a:cubicBezTo>
                    <a:cubicBezTo>
                      <a:pt x="47" y="94"/>
                      <a:pt x="36" y="102"/>
                      <a:pt x="36" y="118"/>
                    </a:cubicBezTo>
                    <a:cubicBezTo>
                      <a:pt x="36" y="132"/>
                      <a:pt x="46" y="143"/>
                      <a:pt x="64" y="143"/>
                    </a:cubicBezTo>
                    <a:cubicBezTo>
                      <a:pt x="81" y="143"/>
                      <a:pt x="92" y="136"/>
                      <a:pt x="98" y="130"/>
                    </a:cubicBezTo>
                    <a:lnTo>
                      <a:pt x="98" y="92"/>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7" name="Freeform 72"/>
              <p:cNvSpPr>
                <a:spLocks/>
              </p:cNvSpPr>
              <p:nvPr userDrawn="1"/>
            </p:nvSpPr>
            <p:spPr bwMode="auto">
              <a:xfrm>
                <a:off x="-1730375" y="1406525"/>
                <a:ext cx="296862" cy="349250"/>
              </a:xfrm>
              <a:custGeom>
                <a:avLst/>
                <a:gdLst/>
                <a:ahLst/>
                <a:cxnLst>
                  <a:cxn ang="0">
                    <a:pos x="112" y="165"/>
                  </a:cxn>
                  <a:cxn ang="0">
                    <a:pos x="105" y="149"/>
                  </a:cxn>
                  <a:cxn ang="0">
                    <a:pos x="54" y="168"/>
                  </a:cxn>
                  <a:cxn ang="0">
                    <a:pos x="0" y="107"/>
                  </a:cxn>
                  <a:cxn ang="0">
                    <a:pos x="0" y="0"/>
                  </a:cxn>
                  <a:cxn ang="0">
                    <a:pos x="36" y="0"/>
                  </a:cxn>
                  <a:cxn ang="0">
                    <a:pos x="36" y="104"/>
                  </a:cxn>
                  <a:cxn ang="0">
                    <a:pos x="67" y="139"/>
                  </a:cxn>
                  <a:cxn ang="0">
                    <a:pos x="102" y="123"/>
                  </a:cxn>
                  <a:cxn ang="0">
                    <a:pos x="102" y="0"/>
                  </a:cxn>
                  <a:cxn ang="0">
                    <a:pos x="139" y="0"/>
                  </a:cxn>
                  <a:cxn ang="0">
                    <a:pos x="139" y="111"/>
                  </a:cxn>
                  <a:cxn ang="0">
                    <a:pos x="142" y="165"/>
                  </a:cxn>
                  <a:cxn ang="0">
                    <a:pos x="112" y="165"/>
                  </a:cxn>
                </a:cxnLst>
                <a:rect l="0" t="0" r="r" b="b"/>
                <a:pathLst>
                  <a:path w="142" h="168">
                    <a:moveTo>
                      <a:pt x="112" y="165"/>
                    </a:moveTo>
                    <a:cubicBezTo>
                      <a:pt x="105" y="149"/>
                      <a:pt x="105" y="149"/>
                      <a:pt x="105" y="149"/>
                    </a:cubicBezTo>
                    <a:cubicBezTo>
                      <a:pt x="93" y="159"/>
                      <a:pt x="75" y="168"/>
                      <a:pt x="54" y="168"/>
                    </a:cubicBezTo>
                    <a:cubicBezTo>
                      <a:pt x="32" y="168"/>
                      <a:pt x="0" y="157"/>
                      <a:pt x="0" y="107"/>
                    </a:cubicBezTo>
                    <a:cubicBezTo>
                      <a:pt x="0" y="0"/>
                      <a:pt x="0" y="0"/>
                      <a:pt x="0" y="0"/>
                    </a:cubicBezTo>
                    <a:cubicBezTo>
                      <a:pt x="36" y="0"/>
                      <a:pt x="36" y="0"/>
                      <a:pt x="36" y="0"/>
                    </a:cubicBezTo>
                    <a:cubicBezTo>
                      <a:pt x="36" y="104"/>
                      <a:pt x="36" y="104"/>
                      <a:pt x="36" y="104"/>
                    </a:cubicBezTo>
                    <a:cubicBezTo>
                      <a:pt x="36" y="127"/>
                      <a:pt x="46" y="139"/>
                      <a:pt x="67" y="139"/>
                    </a:cubicBezTo>
                    <a:cubicBezTo>
                      <a:pt x="82" y="139"/>
                      <a:pt x="95" y="130"/>
                      <a:pt x="102" y="123"/>
                    </a:cubicBezTo>
                    <a:cubicBezTo>
                      <a:pt x="102" y="0"/>
                      <a:pt x="102" y="0"/>
                      <a:pt x="102" y="0"/>
                    </a:cubicBezTo>
                    <a:cubicBezTo>
                      <a:pt x="139" y="0"/>
                      <a:pt x="139" y="0"/>
                      <a:pt x="139" y="0"/>
                    </a:cubicBezTo>
                    <a:cubicBezTo>
                      <a:pt x="139" y="111"/>
                      <a:pt x="139" y="111"/>
                      <a:pt x="139" y="111"/>
                    </a:cubicBezTo>
                    <a:cubicBezTo>
                      <a:pt x="139" y="146"/>
                      <a:pt x="139" y="157"/>
                      <a:pt x="142" y="165"/>
                    </a:cubicBezTo>
                    <a:lnTo>
                      <a:pt x="112" y="165"/>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8" name="Freeform 73"/>
              <p:cNvSpPr>
                <a:spLocks/>
              </p:cNvSpPr>
              <p:nvPr userDrawn="1"/>
            </p:nvSpPr>
            <p:spPr bwMode="auto">
              <a:xfrm>
                <a:off x="-1390650" y="1406525"/>
                <a:ext cx="338137" cy="342900"/>
              </a:xfrm>
              <a:custGeom>
                <a:avLst/>
                <a:gdLst/>
                <a:ahLst/>
                <a:cxnLst>
                  <a:cxn ang="0">
                    <a:pos x="160" y="216"/>
                  </a:cxn>
                  <a:cxn ang="0">
                    <a:pos x="105" y="135"/>
                  </a:cxn>
                  <a:cxn ang="0">
                    <a:pos x="51" y="216"/>
                  </a:cxn>
                  <a:cxn ang="0">
                    <a:pos x="0" y="216"/>
                  </a:cxn>
                  <a:cxn ang="0">
                    <a:pos x="78" y="105"/>
                  </a:cxn>
                  <a:cxn ang="0">
                    <a:pos x="7" y="0"/>
                  </a:cxn>
                  <a:cxn ang="0">
                    <a:pos x="59" y="0"/>
                  </a:cxn>
                  <a:cxn ang="0">
                    <a:pos x="110" y="79"/>
                  </a:cxn>
                  <a:cxn ang="0">
                    <a:pos x="163" y="0"/>
                  </a:cxn>
                  <a:cxn ang="0">
                    <a:pos x="213" y="0"/>
                  </a:cxn>
                  <a:cxn ang="0">
                    <a:pos x="138" y="107"/>
                  </a:cxn>
                  <a:cxn ang="0">
                    <a:pos x="213" y="216"/>
                  </a:cxn>
                  <a:cxn ang="0">
                    <a:pos x="160" y="216"/>
                  </a:cxn>
                </a:cxnLst>
                <a:rect l="0" t="0" r="r" b="b"/>
                <a:pathLst>
                  <a:path w="213" h="216">
                    <a:moveTo>
                      <a:pt x="160" y="216"/>
                    </a:moveTo>
                    <a:lnTo>
                      <a:pt x="105" y="135"/>
                    </a:lnTo>
                    <a:lnTo>
                      <a:pt x="51" y="216"/>
                    </a:lnTo>
                    <a:lnTo>
                      <a:pt x="0" y="216"/>
                    </a:lnTo>
                    <a:lnTo>
                      <a:pt x="78" y="105"/>
                    </a:lnTo>
                    <a:lnTo>
                      <a:pt x="7" y="0"/>
                    </a:lnTo>
                    <a:lnTo>
                      <a:pt x="59" y="0"/>
                    </a:lnTo>
                    <a:lnTo>
                      <a:pt x="110" y="79"/>
                    </a:lnTo>
                    <a:lnTo>
                      <a:pt x="163" y="0"/>
                    </a:lnTo>
                    <a:lnTo>
                      <a:pt x="213" y="0"/>
                    </a:lnTo>
                    <a:lnTo>
                      <a:pt x="138" y="107"/>
                    </a:lnTo>
                    <a:lnTo>
                      <a:pt x="213" y="216"/>
                    </a:lnTo>
                    <a:lnTo>
                      <a:pt x="160" y="21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09" name="Freeform 74"/>
              <p:cNvSpPr>
                <a:spLocks noEditPoints="1"/>
              </p:cNvSpPr>
              <p:nvPr userDrawn="1"/>
            </p:nvSpPr>
            <p:spPr bwMode="auto">
              <a:xfrm>
                <a:off x="-8113713" y="2401887"/>
                <a:ext cx="346075" cy="542925"/>
              </a:xfrm>
              <a:custGeom>
                <a:avLst/>
                <a:gdLst/>
                <a:ahLst/>
                <a:cxnLst>
                  <a:cxn ang="0">
                    <a:pos x="78" y="261"/>
                  </a:cxn>
                  <a:cxn ang="0">
                    <a:pos x="0" y="212"/>
                  </a:cxn>
                  <a:cxn ang="0">
                    <a:pos x="31" y="172"/>
                  </a:cxn>
                  <a:cxn ang="0">
                    <a:pos x="20" y="151"/>
                  </a:cxn>
                  <a:cxn ang="0">
                    <a:pos x="40" y="120"/>
                  </a:cxn>
                  <a:cxn ang="0">
                    <a:pos x="12" y="70"/>
                  </a:cxn>
                  <a:cxn ang="0">
                    <a:pos x="77" y="9"/>
                  </a:cxn>
                  <a:cxn ang="0">
                    <a:pos x="108" y="16"/>
                  </a:cxn>
                  <a:cxn ang="0">
                    <a:pos x="112" y="15"/>
                  </a:cxn>
                  <a:cxn ang="0">
                    <a:pos x="162" y="3"/>
                  </a:cxn>
                  <a:cxn ang="0">
                    <a:pos x="154" y="31"/>
                  </a:cxn>
                  <a:cxn ang="0">
                    <a:pos x="131" y="31"/>
                  </a:cxn>
                  <a:cxn ang="0">
                    <a:pos x="147" y="73"/>
                  </a:cxn>
                  <a:cxn ang="0">
                    <a:pos x="80" y="133"/>
                  </a:cxn>
                  <a:cxn ang="0">
                    <a:pos x="59" y="129"/>
                  </a:cxn>
                  <a:cxn ang="0">
                    <a:pos x="53" y="145"/>
                  </a:cxn>
                  <a:cxn ang="0">
                    <a:pos x="166" y="206"/>
                  </a:cxn>
                  <a:cxn ang="0">
                    <a:pos x="78" y="261"/>
                  </a:cxn>
                  <a:cxn ang="0">
                    <a:pos x="50" y="182"/>
                  </a:cxn>
                  <a:cxn ang="0">
                    <a:pos x="33" y="206"/>
                  </a:cxn>
                  <a:cxn ang="0">
                    <a:pos x="81" y="234"/>
                  </a:cxn>
                  <a:cxn ang="0">
                    <a:pos x="126" y="210"/>
                  </a:cxn>
                  <a:cxn ang="0">
                    <a:pos x="50" y="182"/>
                  </a:cxn>
                  <a:cxn ang="0">
                    <a:pos x="47" y="70"/>
                  </a:cxn>
                  <a:cxn ang="0">
                    <a:pos x="79" y="104"/>
                  </a:cxn>
                  <a:cxn ang="0">
                    <a:pos x="111" y="71"/>
                  </a:cxn>
                  <a:cxn ang="0">
                    <a:pos x="78" y="37"/>
                  </a:cxn>
                  <a:cxn ang="0">
                    <a:pos x="47" y="70"/>
                  </a:cxn>
                </a:cxnLst>
                <a:rect l="0" t="0" r="r" b="b"/>
                <a:pathLst>
                  <a:path w="166" h="261">
                    <a:moveTo>
                      <a:pt x="78" y="261"/>
                    </a:moveTo>
                    <a:cubicBezTo>
                      <a:pt x="29" y="261"/>
                      <a:pt x="0" y="238"/>
                      <a:pt x="0" y="212"/>
                    </a:cubicBezTo>
                    <a:cubicBezTo>
                      <a:pt x="0" y="193"/>
                      <a:pt x="14" y="180"/>
                      <a:pt x="31" y="172"/>
                    </a:cubicBezTo>
                    <a:cubicBezTo>
                      <a:pt x="23" y="167"/>
                      <a:pt x="20" y="159"/>
                      <a:pt x="20" y="151"/>
                    </a:cubicBezTo>
                    <a:cubicBezTo>
                      <a:pt x="20" y="142"/>
                      <a:pt x="26" y="130"/>
                      <a:pt x="40" y="120"/>
                    </a:cubicBezTo>
                    <a:cubicBezTo>
                      <a:pt x="22" y="111"/>
                      <a:pt x="12" y="91"/>
                      <a:pt x="12" y="70"/>
                    </a:cubicBezTo>
                    <a:cubicBezTo>
                      <a:pt x="12" y="38"/>
                      <a:pt x="37" y="9"/>
                      <a:pt x="77" y="9"/>
                    </a:cubicBezTo>
                    <a:cubicBezTo>
                      <a:pt x="91" y="9"/>
                      <a:pt x="101" y="11"/>
                      <a:pt x="108" y="16"/>
                    </a:cubicBezTo>
                    <a:cubicBezTo>
                      <a:pt x="110" y="17"/>
                      <a:pt x="111" y="16"/>
                      <a:pt x="112" y="15"/>
                    </a:cubicBezTo>
                    <a:cubicBezTo>
                      <a:pt x="122" y="7"/>
                      <a:pt x="137" y="0"/>
                      <a:pt x="162" y="3"/>
                    </a:cubicBezTo>
                    <a:cubicBezTo>
                      <a:pt x="154" y="31"/>
                      <a:pt x="154" y="31"/>
                      <a:pt x="154" y="31"/>
                    </a:cubicBezTo>
                    <a:cubicBezTo>
                      <a:pt x="145" y="29"/>
                      <a:pt x="137" y="28"/>
                      <a:pt x="131" y="31"/>
                    </a:cubicBezTo>
                    <a:cubicBezTo>
                      <a:pt x="141" y="42"/>
                      <a:pt x="147" y="55"/>
                      <a:pt x="147" y="73"/>
                    </a:cubicBezTo>
                    <a:cubicBezTo>
                      <a:pt x="147" y="109"/>
                      <a:pt x="118" y="133"/>
                      <a:pt x="80" y="133"/>
                    </a:cubicBezTo>
                    <a:cubicBezTo>
                      <a:pt x="72" y="133"/>
                      <a:pt x="65" y="132"/>
                      <a:pt x="59" y="129"/>
                    </a:cubicBezTo>
                    <a:cubicBezTo>
                      <a:pt x="55" y="134"/>
                      <a:pt x="53" y="138"/>
                      <a:pt x="53" y="145"/>
                    </a:cubicBezTo>
                    <a:cubicBezTo>
                      <a:pt x="53" y="169"/>
                      <a:pt x="166" y="145"/>
                      <a:pt x="166" y="206"/>
                    </a:cubicBezTo>
                    <a:cubicBezTo>
                      <a:pt x="166" y="234"/>
                      <a:pt x="139" y="261"/>
                      <a:pt x="78" y="261"/>
                    </a:cubicBezTo>
                    <a:close/>
                    <a:moveTo>
                      <a:pt x="50" y="182"/>
                    </a:moveTo>
                    <a:cubicBezTo>
                      <a:pt x="43" y="186"/>
                      <a:pt x="33" y="193"/>
                      <a:pt x="33" y="206"/>
                    </a:cubicBezTo>
                    <a:cubicBezTo>
                      <a:pt x="33" y="221"/>
                      <a:pt x="52" y="234"/>
                      <a:pt x="81" y="234"/>
                    </a:cubicBezTo>
                    <a:cubicBezTo>
                      <a:pt x="108" y="234"/>
                      <a:pt x="126" y="225"/>
                      <a:pt x="126" y="210"/>
                    </a:cubicBezTo>
                    <a:cubicBezTo>
                      <a:pt x="126" y="186"/>
                      <a:pt x="70" y="189"/>
                      <a:pt x="50" y="182"/>
                    </a:cubicBezTo>
                    <a:close/>
                    <a:moveTo>
                      <a:pt x="47" y="70"/>
                    </a:moveTo>
                    <a:cubicBezTo>
                      <a:pt x="47" y="89"/>
                      <a:pt x="59" y="104"/>
                      <a:pt x="79" y="104"/>
                    </a:cubicBezTo>
                    <a:cubicBezTo>
                      <a:pt x="97" y="104"/>
                      <a:pt x="111" y="92"/>
                      <a:pt x="111" y="71"/>
                    </a:cubicBezTo>
                    <a:cubicBezTo>
                      <a:pt x="111" y="53"/>
                      <a:pt x="98" y="37"/>
                      <a:pt x="78" y="37"/>
                    </a:cubicBezTo>
                    <a:cubicBezTo>
                      <a:pt x="60" y="37"/>
                      <a:pt x="47" y="49"/>
                      <a:pt x="47" y="7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0" name="Freeform 75"/>
              <p:cNvSpPr>
                <a:spLocks noEditPoints="1"/>
              </p:cNvSpPr>
              <p:nvPr userDrawn="1"/>
            </p:nvSpPr>
            <p:spPr bwMode="auto">
              <a:xfrm>
                <a:off x="-7739063" y="2420937"/>
                <a:ext cx="298450" cy="360363"/>
              </a:xfrm>
              <a:custGeom>
                <a:avLst/>
                <a:gdLst/>
                <a:ahLst/>
                <a:cxnLst>
                  <a:cxn ang="0">
                    <a:pos x="37" y="95"/>
                  </a:cxn>
                  <a:cxn ang="0">
                    <a:pos x="87" y="143"/>
                  </a:cxn>
                  <a:cxn ang="0">
                    <a:pos x="128" y="131"/>
                  </a:cxn>
                  <a:cxn ang="0">
                    <a:pos x="138" y="155"/>
                  </a:cxn>
                  <a:cxn ang="0">
                    <a:pos x="80" y="173"/>
                  </a:cxn>
                  <a:cxn ang="0">
                    <a:pos x="0" y="86"/>
                  </a:cxn>
                  <a:cxn ang="0">
                    <a:pos x="72" y="0"/>
                  </a:cxn>
                  <a:cxn ang="0">
                    <a:pos x="143" y="85"/>
                  </a:cxn>
                  <a:cxn ang="0">
                    <a:pos x="143" y="95"/>
                  </a:cxn>
                  <a:cxn ang="0">
                    <a:pos x="37" y="95"/>
                  </a:cxn>
                  <a:cxn ang="0">
                    <a:pos x="71" y="28"/>
                  </a:cxn>
                  <a:cxn ang="0">
                    <a:pos x="37" y="69"/>
                  </a:cxn>
                  <a:cxn ang="0">
                    <a:pos x="105" y="69"/>
                  </a:cxn>
                  <a:cxn ang="0">
                    <a:pos x="71" y="28"/>
                  </a:cxn>
                </a:cxnLst>
                <a:rect l="0" t="0" r="r" b="b"/>
                <a:pathLst>
                  <a:path w="143" h="173">
                    <a:moveTo>
                      <a:pt x="37" y="95"/>
                    </a:moveTo>
                    <a:cubicBezTo>
                      <a:pt x="38" y="122"/>
                      <a:pt x="57" y="143"/>
                      <a:pt x="87" y="143"/>
                    </a:cubicBezTo>
                    <a:cubicBezTo>
                      <a:pt x="101" y="143"/>
                      <a:pt x="115" y="138"/>
                      <a:pt x="128" y="131"/>
                    </a:cubicBezTo>
                    <a:cubicBezTo>
                      <a:pt x="138" y="155"/>
                      <a:pt x="138" y="155"/>
                      <a:pt x="138" y="155"/>
                    </a:cubicBezTo>
                    <a:cubicBezTo>
                      <a:pt x="121" y="167"/>
                      <a:pt x="99" y="173"/>
                      <a:pt x="80" y="173"/>
                    </a:cubicBezTo>
                    <a:cubicBezTo>
                      <a:pt x="25" y="173"/>
                      <a:pt x="0" y="130"/>
                      <a:pt x="0" y="86"/>
                    </a:cubicBezTo>
                    <a:cubicBezTo>
                      <a:pt x="0" y="39"/>
                      <a:pt x="28" y="0"/>
                      <a:pt x="72" y="0"/>
                    </a:cubicBezTo>
                    <a:cubicBezTo>
                      <a:pt x="116" y="0"/>
                      <a:pt x="143" y="34"/>
                      <a:pt x="143" y="85"/>
                    </a:cubicBezTo>
                    <a:cubicBezTo>
                      <a:pt x="143" y="88"/>
                      <a:pt x="143" y="91"/>
                      <a:pt x="143" y="95"/>
                    </a:cubicBezTo>
                    <a:lnTo>
                      <a:pt x="37" y="95"/>
                    </a:lnTo>
                    <a:close/>
                    <a:moveTo>
                      <a:pt x="71" y="28"/>
                    </a:moveTo>
                    <a:cubicBezTo>
                      <a:pt x="50" y="28"/>
                      <a:pt x="37" y="48"/>
                      <a:pt x="37" y="69"/>
                    </a:cubicBezTo>
                    <a:cubicBezTo>
                      <a:pt x="105" y="69"/>
                      <a:pt x="105" y="69"/>
                      <a:pt x="105" y="69"/>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1" name="Freeform 76"/>
              <p:cNvSpPr>
                <a:spLocks/>
              </p:cNvSpPr>
              <p:nvPr userDrawn="1"/>
            </p:nvSpPr>
            <p:spPr bwMode="auto">
              <a:xfrm>
                <a:off x="-7369175" y="2420937"/>
                <a:ext cx="296862" cy="350838"/>
              </a:xfrm>
              <a:custGeom>
                <a:avLst/>
                <a:gdLst/>
                <a:ahLst/>
                <a:cxnLst>
                  <a:cxn ang="0">
                    <a:pos x="106" y="169"/>
                  </a:cxn>
                  <a:cxn ang="0">
                    <a:pos x="106" y="71"/>
                  </a:cxn>
                  <a:cxn ang="0">
                    <a:pos x="81" y="33"/>
                  </a:cxn>
                  <a:cxn ang="0">
                    <a:pos x="36" y="53"/>
                  </a:cxn>
                  <a:cxn ang="0">
                    <a:pos x="36" y="169"/>
                  </a:cxn>
                  <a:cxn ang="0">
                    <a:pos x="0" y="169"/>
                  </a:cxn>
                  <a:cxn ang="0">
                    <a:pos x="0" y="4"/>
                  </a:cxn>
                  <a:cxn ang="0">
                    <a:pos x="30" y="4"/>
                  </a:cxn>
                  <a:cxn ang="0">
                    <a:pos x="34" y="23"/>
                  </a:cxn>
                  <a:cxn ang="0">
                    <a:pos x="92" y="0"/>
                  </a:cxn>
                  <a:cxn ang="0">
                    <a:pos x="143" y="59"/>
                  </a:cxn>
                  <a:cxn ang="0">
                    <a:pos x="143" y="169"/>
                  </a:cxn>
                  <a:cxn ang="0">
                    <a:pos x="106" y="169"/>
                  </a:cxn>
                </a:cxnLst>
                <a:rect l="0" t="0" r="r" b="b"/>
                <a:pathLst>
                  <a:path w="143" h="169">
                    <a:moveTo>
                      <a:pt x="106" y="169"/>
                    </a:moveTo>
                    <a:cubicBezTo>
                      <a:pt x="106" y="71"/>
                      <a:pt x="106" y="71"/>
                      <a:pt x="106" y="71"/>
                    </a:cubicBezTo>
                    <a:cubicBezTo>
                      <a:pt x="106" y="53"/>
                      <a:pt x="103" y="33"/>
                      <a:pt x="81" y="33"/>
                    </a:cubicBezTo>
                    <a:cubicBezTo>
                      <a:pt x="64" y="33"/>
                      <a:pt x="49" y="42"/>
                      <a:pt x="36" y="53"/>
                    </a:cubicBezTo>
                    <a:cubicBezTo>
                      <a:pt x="36" y="169"/>
                      <a:pt x="36" y="169"/>
                      <a:pt x="36" y="169"/>
                    </a:cubicBezTo>
                    <a:cubicBezTo>
                      <a:pt x="0" y="169"/>
                      <a:pt x="0" y="169"/>
                      <a:pt x="0" y="169"/>
                    </a:cubicBezTo>
                    <a:cubicBezTo>
                      <a:pt x="0" y="4"/>
                      <a:pt x="0" y="4"/>
                      <a:pt x="0" y="4"/>
                    </a:cubicBezTo>
                    <a:cubicBezTo>
                      <a:pt x="30" y="4"/>
                      <a:pt x="30" y="4"/>
                      <a:pt x="30" y="4"/>
                    </a:cubicBezTo>
                    <a:cubicBezTo>
                      <a:pt x="34" y="23"/>
                      <a:pt x="34" y="23"/>
                      <a:pt x="34" y="23"/>
                    </a:cubicBezTo>
                    <a:cubicBezTo>
                      <a:pt x="52" y="9"/>
                      <a:pt x="70" y="0"/>
                      <a:pt x="92" y="0"/>
                    </a:cubicBezTo>
                    <a:cubicBezTo>
                      <a:pt x="117" y="0"/>
                      <a:pt x="143" y="16"/>
                      <a:pt x="143" y="59"/>
                    </a:cubicBezTo>
                    <a:cubicBezTo>
                      <a:pt x="143" y="169"/>
                      <a:pt x="143" y="169"/>
                      <a:pt x="143" y="169"/>
                    </a:cubicBezTo>
                    <a:lnTo>
                      <a:pt x="106"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2" name="Freeform 77"/>
              <p:cNvSpPr>
                <a:spLocks/>
              </p:cNvSpPr>
              <p:nvPr userDrawn="1"/>
            </p:nvSpPr>
            <p:spPr bwMode="auto">
              <a:xfrm>
                <a:off x="-7018338" y="2420937"/>
                <a:ext cx="254000" cy="360363"/>
              </a:xfrm>
              <a:custGeom>
                <a:avLst/>
                <a:gdLst/>
                <a:ahLst/>
                <a:cxnLst>
                  <a:cxn ang="0">
                    <a:pos x="57" y="173"/>
                  </a:cxn>
                  <a:cxn ang="0">
                    <a:pos x="0" y="158"/>
                  </a:cxn>
                  <a:cxn ang="0">
                    <a:pos x="12" y="131"/>
                  </a:cxn>
                  <a:cxn ang="0">
                    <a:pos x="55" y="145"/>
                  </a:cxn>
                  <a:cxn ang="0">
                    <a:pos x="85" y="125"/>
                  </a:cxn>
                  <a:cxn ang="0">
                    <a:pos x="10" y="47"/>
                  </a:cxn>
                  <a:cxn ang="0">
                    <a:pos x="69" y="0"/>
                  </a:cxn>
                  <a:cxn ang="0">
                    <a:pos x="115" y="9"/>
                  </a:cxn>
                  <a:cxn ang="0">
                    <a:pos x="115" y="40"/>
                  </a:cxn>
                  <a:cxn ang="0">
                    <a:pos x="71" y="29"/>
                  </a:cxn>
                  <a:cxn ang="0">
                    <a:pos x="45" y="46"/>
                  </a:cxn>
                  <a:cxn ang="0">
                    <a:pos x="122" y="122"/>
                  </a:cxn>
                  <a:cxn ang="0">
                    <a:pos x="57" y="173"/>
                  </a:cxn>
                </a:cxnLst>
                <a:rect l="0" t="0" r="r" b="b"/>
                <a:pathLst>
                  <a:path w="122" h="173">
                    <a:moveTo>
                      <a:pt x="57" y="173"/>
                    </a:moveTo>
                    <a:cubicBezTo>
                      <a:pt x="31" y="173"/>
                      <a:pt x="13" y="166"/>
                      <a:pt x="0" y="158"/>
                    </a:cubicBezTo>
                    <a:cubicBezTo>
                      <a:pt x="12" y="131"/>
                      <a:pt x="12" y="131"/>
                      <a:pt x="12" y="131"/>
                    </a:cubicBezTo>
                    <a:cubicBezTo>
                      <a:pt x="23" y="138"/>
                      <a:pt x="38" y="145"/>
                      <a:pt x="55" y="145"/>
                    </a:cubicBezTo>
                    <a:cubicBezTo>
                      <a:pt x="73" y="145"/>
                      <a:pt x="85" y="137"/>
                      <a:pt x="85" y="125"/>
                    </a:cubicBezTo>
                    <a:cubicBezTo>
                      <a:pt x="85" y="92"/>
                      <a:pt x="10" y="104"/>
                      <a:pt x="10" y="47"/>
                    </a:cubicBezTo>
                    <a:cubicBezTo>
                      <a:pt x="10" y="20"/>
                      <a:pt x="31" y="0"/>
                      <a:pt x="69" y="0"/>
                    </a:cubicBezTo>
                    <a:cubicBezTo>
                      <a:pt x="89" y="0"/>
                      <a:pt x="103" y="4"/>
                      <a:pt x="115" y="9"/>
                    </a:cubicBezTo>
                    <a:cubicBezTo>
                      <a:pt x="115" y="40"/>
                      <a:pt x="115" y="40"/>
                      <a:pt x="115" y="40"/>
                    </a:cubicBezTo>
                    <a:cubicBezTo>
                      <a:pt x="102" y="34"/>
                      <a:pt x="89" y="29"/>
                      <a:pt x="71" y="29"/>
                    </a:cubicBezTo>
                    <a:cubicBezTo>
                      <a:pt x="56" y="29"/>
                      <a:pt x="45" y="34"/>
                      <a:pt x="45" y="46"/>
                    </a:cubicBezTo>
                    <a:cubicBezTo>
                      <a:pt x="45" y="75"/>
                      <a:pt x="122" y="66"/>
                      <a:pt x="122" y="122"/>
                    </a:cubicBezTo>
                    <a:cubicBezTo>
                      <a:pt x="122" y="158"/>
                      <a:pt x="91" y="173"/>
                      <a:pt x="57" y="173"/>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3" name="Freeform 78"/>
              <p:cNvSpPr>
                <a:spLocks noEditPoints="1"/>
              </p:cNvSpPr>
              <p:nvPr userDrawn="1"/>
            </p:nvSpPr>
            <p:spPr bwMode="auto">
              <a:xfrm>
                <a:off x="-6537325" y="2420937"/>
                <a:ext cx="298450" cy="360363"/>
              </a:xfrm>
              <a:custGeom>
                <a:avLst/>
                <a:gdLst/>
                <a:ahLst/>
                <a:cxnLst>
                  <a:cxn ang="0">
                    <a:pos x="37" y="95"/>
                  </a:cxn>
                  <a:cxn ang="0">
                    <a:pos x="86" y="143"/>
                  </a:cxn>
                  <a:cxn ang="0">
                    <a:pos x="128" y="131"/>
                  </a:cxn>
                  <a:cxn ang="0">
                    <a:pos x="137" y="155"/>
                  </a:cxn>
                  <a:cxn ang="0">
                    <a:pos x="80" y="173"/>
                  </a:cxn>
                  <a:cxn ang="0">
                    <a:pos x="0" y="86"/>
                  </a:cxn>
                  <a:cxn ang="0">
                    <a:pos x="72" y="0"/>
                  </a:cxn>
                  <a:cxn ang="0">
                    <a:pos x="143" y="85"/>
                  </a:cxn>
                  <a:cxn ang="0">
                    <a:pos x="143" y="95"/>
                  </a:cxn>
                  <a:cxn ang="0">
                    <a:pos x="37" y="95"/>
                  </a:cxn>
                  <a:cxn ang="0">
                    <a:pos x="71" y="28"/>
                  </a:cxn>
                  <a:cxn ang="0">
                    <a:pos x="36" y="69"/>
                  </a:cxn>
                  <a:cxn ang="0">
                    <a:pos x="105" y="69"/>
                  </a:cxn>
                  <a:cxn ang="0">
                    <a:pos x="71" y="28"/>
                  </a:cxn>
                </a:cxnLst>
                <a:rect l="0" t="0" r="r" b="b"/>
                <a:pathLst>
                  <a:path w="143" h="173">
                    <a:moveTo>
                      <a:pt x="37" y="95"/>
                    </a:moveTo>
                    <a:cubicBezTo>
                      <a:pt x="37" y="122"/>
                      <a:pt x="57" y="143"/>
                      <a:pt x="86" y="143"/>
                    </a:cubicBezTo>
                    <a:cubicBezTo>
                      <a:pt x="101" y="143"/>
                      <a:pt x="115" y="138"/>
                      <a:pt x="128" y="131"/>
                    </a:cubicBezTo>
                    <a:cubicBezTo>
                      <a:pt x="137" y="155"/>
                      <a:pt x="137" y="155"/>
                      <a:pt x="137" y="155"/>
                    </a:cubicBezTo>
                    <a:cubicBezTo>
                      <a:pt x="121" y="167"/>
                      <a:pt x="99" y="173"/>
                      <a:pt x="80" y="173"/>
                    </a:cubicBezTo>
                    <a:cubicBezTo>
                      <a:pt x="24" y="173"/>
                      <a:pt x="0" y="130"/>
                      <a:pt x="0" y="86"/>
                    </a:cubicBezTo>
                    <a:cubicBezTo>
                      <a:pt x="0" y="39"/>
                      <a:pt x="27" y="0"/>
                      <a:pt x="72" y="0"/>
                    </a:cubicBezTo>
                    <a:cubicBezTo>
                      <a:pt x="115" y="0"/>
                      <a:pt x="143" y="34"/>
                      <a:pt x="143" y="85"/>
                    </a:cubicBezTo>
                    <a:cubicBezTo>
                      <a:pt x="143" y="88"/>
                      <a:pt x="143" y="91"/>
                      <a:pt x="143" y="95"/>
                    </a:cubicBezTo>
                    <a:lnTo>
                      <a:pt x="37" y="95"/>
                    </a:lnTo>
                    <a:close/>
                    <a:moveTo>
                      <a:pt x="71" y="28"/>
                    </a:moveTo>
                    <a:cubicBezTo>
                      <a:pt x="49" y="28"/>
                      <a:pt x="36" y="48"/>
                      <a:pt x="36" y="69"/>
                    </a:cubicBezTo>
                    <a:cubicBezTo>
                      <a:pt x="105" y="69"/>
                      <a:pt x="105" y="69"/>
                      <a:pt x="105" y="69"/>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4" name="Freeform 79"/>
              <p:cNvSpPr>
                <a:spLocks/>
              </p:cNvSpPr>
              <p:nvPr userDrawn="1"/>
            </p:nvSpPr>
            <p:spPr bwMode="auto">
              <a:xfrm>
                <a:off x="-6200775" y="2328862"/>
                <a:ext cx="247650" cy="452438"/>
              </a:xfrm>
              <a:custGeom>
                <a:avLst/>
                <a:gdLst/>
                <a:ahLst/>
                <a:cxnLst>
                  <a:cxn ang="0">
                    <a:pos x="67" y="217"/>
                  </a:cxn>
                  <a:cxn ang="0">
                    <a:pos x="29" y="179"/>
                  </a:cxn>
                  <a:cxn ang="0">
                    <a:pos x="29" y="77"/>
                  </a:cxn>
                  <a:cxn ang="0">
                    <a:pos x="0" y="77"/>
                  </a:cxn>
                  <a:cxn ang="0">
                    <a:pos x="0" y="48"/>
                  </a:cxn>
                  <a:cxn ang="0">
                    <a:pos x="29" y="48"/>
                  </a:cxn>
                  <a:cxn ang="0">
                    <a:pos x="29" y="11"/>
                  </a:cxn>
                  <a:cxn ang="0">
                    <a:pos x="65" y="0"/>
                  </a:cxn>
                  <a:cxn ang="0">
                    <a:pos x="65" y="48"/>
                  </a:cxn>
                  <a:cxn ang="0">
                    <a:pos x="116" y="48"/>
                  </a:cxn>
                  <a:cxn ang="0">
                    <a:pos x="105" y="77"/>
                  </a:cxn>
                  <a:cxn ang="0">
                    <a:pos x="65" y="77"/>
                  </a:cxn>
                  <a:cxn ang="0">
                    <a:pos x="65" y="166"/>
                  </a:cxn>
                  <a:cxn ang="0">
                    <a:pos x="81" y="186"/>
                  </a:cxn>
                  <a:cxn ang="0">
                    <a:pos x="109" y="176"/>
                  </a:cxn>
                  <a:cxn ang="0">
                    <a:pos x="119" y="199"/>
                  </a:cxn>
                  <a:cxn ang="0">
                    <a:pos x="67" y="217"/>
                  </a:cxn>
                </a:cxnLst>
                <a:rect l="0" t="0" r="r" b="b"/>
                <a:pathLst>
                  <a:path w="119" h="217">
                    <a:moveTo>
                      <a:pt x="67" y="217"/>
                    </a:moveTo>
                    <a:cubicBezTo>
                      <a:pt x="40" y="217"/>
                      <a:pt x="29" y="201"/>
                      <a:pt x="29" y="179"/>
                    </a:cubicBezTo>
                    <a:cubicBezTo>
                      <a:pt x="29" y="77"/>
                      <a:pt x="29" y="77"/>
                      <a:pt x="29" y="77"/>
                    </a:cubicBezTo>
                    <a:cubicBezTo>
                      <a:pt x="0" y="77"/>
                      <a:pt x="0" y="77"/>
                      <a:pt x="0" y="77"/>
                    </a:cubicBezTo>
                    <a:cubicBezTo>
                      <a:pt x="0" y="48"/>
                      <a:pt x="0" y="48"/>
                      <a:pt x="0" y="48"/>
                    </a:cubicBezTo>
                    <a:cubicBezTo>
                      <a:pt x="29" y="48"/>
                      <a:pt x="29" y="48"/>
                      <a:pt x="29" y="48"/>
                    </a:cubicBezTo>
                    <a:cubicBezTo>
                      <a:pt x="29" y="11"/>
                      <a:pt x="29" y="11"/>
                      <a:pt x="29" y="11"/>
                    </a:cubicBezTo>
                    <a:cubicBezTo>
                      <a:pt x="65" y="0"/>
                      <a:pt x="65" y="0"/>
                      <a:pt x="65" y="0"/>
                    </a:cubicBezTo>
                    <a:cubicBezTo>
                      <a:pt x="65" y="48"/>
                      <a:pt x="65" y="48"/>
                      <a:pt x="65" y="48"/>
                    </a:cubicBezTo>
                    <a:cubicBezTo>
                      <a:pt x="116" y="48"/>
                      <a:pt x="116" y="48"/>
                      <a:pt x="116" y="48"/>
                    </a:cubicBezTo>
                    <a:cubicBezTo>
                      <a:pt x="105" y="77"/>
                      <a:pt x="105" y="77"/>
                      <a:pt x="105" y="77"/>
                    </a:cubicBezTo>
                    <a:cubicBezTo>
                      <a:pt x="65" y="77"/>
                      <a:pt x="65" y="77"/>
                      <a:pt x="65" y="77"/>
                    </a:cubicBezTo>
                    <a:cubicBezTo>
                      <a:pt x="65" y="166"/>
                      <a:pt x="65" y="166"/>
                      <a:pt x="65" y="166"/>
                    </a:cubicBezTo>
                    <a:cubicBezTo>
                      <a:pt x="65" y="179"/>
                      <a:pt x="70" y="186"/>
                      <a:pt x="81" y="186"/>
                    </a:cubicBezTo>
                    <a:cubicBezTo>
                      <a:pt x="92" y="186"/>
                      <a:pt x="102" y="180"/>
                      <a:pt x="109" y="176"/>
                    </a:cubicBezTo>
                    <a:cubicBezTo>
                      <a:pt x="119" y="199"/>
                      <a:pt x="119" y="199"/>
                      <a:pt x="119" y="199"/>
                    </a:cubicBezTo>
                    <a:cubicBezTo>
                      <a:pt x="103" y="211"/>
                      <a:pt x="83" y="217"/>
                      <a:pt x="67" y="21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5" name="Freeform 80"/>
              <p:cNvSpPr>
                <a:spLocks noEditPoints="1"/>
              </p:cNvSpPr>
              <p:nvPr userDrawn="1"/>
            </p:nvSpPr>
            <p:spPr bwMode="auto">
              <a:xfrm>
                <a:off x="-5743575" y="2281237"/>
                <a:ext cx="290512" cy="500063"/>
              </a:xfrm>
              <a:custGeom>
                <a:avLst/>
                <a:gdLst/>
                <a:ahLst/>
                <a:cxnLst>
                  <a:cxn ang="0">
                    <a:pos x="108" y="236"/>
                  </a:cxn>
                  <a:cxn ang="0">
                    <a:pos x="101" y="221"/>
                  </a:cxn>
                  <a:cxn ang="0">
                    <a:pos x="53" y="240"/>
                  </a:cxn>
                  <a:cxn ang="0">
                    <a:pos x="0" y="188"/>
                  </a:cxn>
                  <a:cxn ang="0">
                    <a:pos x="68" y="133"/>
                  </a:cxn>
                  <a:cxn ang="0">
                    <a:pos x="99" y="132"/>
                  </a:cxn>
                  <a:cxn ang="0">
                    <a:pos x="99" y="128"/>
                  </a:cxn>
                  <a:cxn ang="0">
                    <a:pos x="66" y="96"/>
                  </a:cxn>
                  <a:cxn ang="0">
                    <a:pos x="23" y="109"/>
                  </a:cxn>
                  <a:cxn ang="0">
                    <a:pos x="11" y="86"/>
                  </a:cxn>
                  <a:cxn ang="0">
                    <a:pos x="73" y="67"/>
                  </a:cxn>
                  <a:cxn ang="0">
                    <a:pos x="136" y="126"/>
                  </a:cxn>
                  <a:cxn ang="0">
                    <a:pos x="136" y="186"/>
                  </a:cxn>
                  <a:cxn ang="0">
                    <a:pos x="139" y="236"/>
                  </a:cxn>
                  <a:cxn ang="0">
                    <a:pos x="108" y="236"/>
                  </a:cxn>
                  <a:cxn ang="0">
                    <a:pos x="65" y="51"/>
                  </a:cxn>
                  <a:cxn ang="0">
                    <a:pos x="22" y="0"/>
                  </a:cxn>
                  <a:cxn ang="0">
                    <a:pos x="65" y="0"/>
                  </a:cxn>
                  <a:cxn ang="0">
                    <a:pos x="95" y="51"/>
                  </a:cxn>
                  <a:cxn ang="0">
                    <a:pos x="65" y="51"/>
                  </a:cxn>
                  <a:cxn ang="0">
                    <a:pos x="99" y="159"/>
                  </a:cxn>
                  <a:cxn ang="0">
                    <a:pos x="72" y="160"/>
                  </a:cxn>
                  <a:cxn ang="0">
                    <a:pos x="36" y="185"/>
                  </a:cxn>
                  <a:cxn ang="0">
                    <a:pos x="65" y="210"/>
                  </a:cxn>
                  <a:cxn ang="0">
                    <a:pos x="99" y="197"/>
                  </a:cxn>
                  <a:cxn ang="0">
                    <a:pos x="99" y="159"/>
                  </a:cxn>
                </a:cxnLst>
                <a:rect l="0" t="0" r="r" b="b"/>
                <a:pathLst>
                  <a:path w="139" h="240">
                    <a:moveTo>
                      <a:pt x="108" y="236"/>
                    </a:moveTo>
                    <a:cubicBezTo>
                      <a:pt x="101" y="221"/>
                      <a:pt x="101" y="221"/>
                      <a:pt x="101" y="221"/>
                    </a:cubicBezTo>
                    <a:cubicBezTo>
                      <a:pt x="91" y="231"/>
                      <a:pt x="76" y="240"/>
                      <a:pt x="53" y="240"/>
                    </a:cubicBezTo>
                    <a:cubicBezTo>
                      <a:pt x="24" y="240"/>
                      <a:pt x="0" y="220"/>
                      <a:pt x="0" y="188"/>
                    </a:cubicBezTo>
                    <a:cubicBezTo>
                      <a:pt x="0" y="154"/>
                      <a:pt x="26" y="135"/>
                      <a:pt x="68" y="133"/>
                    </a:cubicBezTo>
                    <a:cubicBezTo>
                      <a:pt x="99" y="132"/>
                      <a:pt x="99" y="132"/>
                      <a:pt x="99" y="132"/>
                    </a:cubicBezTo>
                    <a:cubicBezTo>
                      <a:pt x="99" y="131"/>
                      <a:pt x="99" y="128"/>
                      <a:pt x="99" y="128"/>
                    </a:cubicBezTo>
                    <a:cubicBezTo>
                      <a:pt x="99" y="105"/>
                      <a:pt x="84" y="96"/>
                      <a:pt x="66" y="96"/>
                    </a:cubicBezTo>
                    <a:cubicBezTo>
                      <a:pt x="47" y="96"/>
                      <a:pt x="33" y="103"/>
                      <a:pt x="23" y="109"/>
                    </a:cubicBezTo>
                    <a:cubicBezTo>
                      <a:pt x="11" y="86"/>
                      <a:pt x="11" y="86"/>
                      <a:pt x="11" y="86"/>
                    </a:cubicBezTo>
                    <a:cubicBezTo>
                      <a:pt x="32" y="71"/>
                      <a:pt x="51" y="67"/>
                      <a:pt x="73" y="67"/>
                    </a:cubicBezTo>
                    <a:cubicBezTo>
                      <a:pt x="110" y="67"/>
                      <a:pt x="136" y="83"/>
                      <a:pt x="136" y="126"/>
                    </a:cubicBezTo>
                    <a:cubicBezTo>
                      <a:pt x="136" y="186"/>
                      <a:pt x="136" y="186"/>
                      <a:pt x="136" y="186"/>
                    </a:cubicBezTo>
                    <a:cubicBezTo>
                      <a:pt x="136" y="217"/>
                      <a:pt x="136" y="230"/>
                      <a:pt x="139" y="236"/>
                    </a:cubicBezTo>
                    <a:lnTo>
                      <a:pt x="108" y="236"/>
                    </a:lnTo>
                    <a:close/>
                    <a:moveTo>
                      <a:pt x="65" y="51"/>
                    </a:moveTo>
                    <a:cubicBezTo>
                      <a:pt x="22" y="0"/>
                      <a:pt x="22" y="0"/>
                      <a:pt x="22" y="0"/>
                    </a:cubicBezTo>
                    <a:cubicBezTo>
                      <a:pt x="65" y="0"/>
                      <a:pt x="65" y="0"/>
                      <a:pt x="65" y="0"/>
                    </a:cubicBezTo>
                    <a:cubicBezTo>
                      <a:pt x="95" y="51"/>
                      <a:pt x="95" y="51"/>
                      <a:pt x="95" y="51"/>
                    </a:cubicBezTo>
                    <a:lnTo>
                      <a:pt x="65" y="51"/>
                    </a:lnTo>
                    <a:close/>
                    <a:moveTo>
                      <a:pt x="99" y="159"/>
                    </a:moveTo>
                    <a:cubicBezTo>
                      <a:pt x="72" y="160"/>
                      <a:pt x="72" y="160"/>
                      <a:pt x="72" y="160"/>
                    </a:cubicBezTo>
                    <a:cubicBezTo>
                      <a:pt x="47" y="161"/>
                      <a:pt x="36" y="170"/>
                      <a:pt x="36" y="185"/>
                    </a:cubicBezTo>
                    <a:cubicBezTo>
                      <a:pt x="36" y="200"/>
                      <a:pt x="46" y="210"/>
                      <a:pt x="65" y="210"/>
                    </a:cubicBezTo>
                    <a:cubicBezTo>
                      <a:pt x="82" y="210"/>
                      <a:pt x="92" y="203"/>
                      <a:pt x="99" y="197"/>
                    </a:cubicBezTo>
                    <a:lnTo>
                      <a:pt x="99" y="15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6" name="Freeform 81"/>
              <p:cNvSpPr>
                <a:spLocks/>
              </p:cNvSpPr>
              <p:nvPr userDrawn="1"/>
            </p:nvSpPr>
            <p:spPr bwMode="auto">
              <a:xfrm>
                <a:off x="-5199063" y="2260600"/>
                <a:ext cx="130175" cy="520700"/>
              </a:xfrm>
              <a:custGeom>
                <a:avLst/>
                <a:gdLst/>
                <a:ahLst/>
                <a:cxnLst>
                  <a:cxn ang="0">
                    <a:pos x="34" y="250"/>
                  </a:cxn>
                  <a:cxn ang="0">
                    <a:pos x="0" y="215"/>
                  </a:cxn>
                  <a:cxn ang="0">
                    <a:pos x="0" y="0"/>
                  </a:cxn>
                  <a:cxn ang="0">
                    <a:pos x="36" y="0"/>
                  </a:cxn>
                  <a:cxn ang="0">
                    <a:pos x="36" y="199"/>
                  </a:cxn>
                  <a:cxn ang="0">
                    <a:pos x="48" y="217"/>
                  </a:cxn>
                  <a:cxn ang="0">
                    <a:pos x="58" y="215"/>
                  </a:cxn>
                  <a:cxn ang="0">
                    <a:pos x="63" y="242"/>
                  </a:cxn>
                  <a:cxn ang="0">
                    <a:pos x="34" y="250"/>
                  </a:cxn>
                </a:cxnLst>
                <a:rect l="0" t="0" r="r" b="b"/>
                <a:pathLst>
                  <a:path w="63" h="250">
                    <a:moveTo>
                      <a:pt x="34" y="250"/>
                    </a:moveTo>
                    <a:cubicBezTo>
                      <a:pt x="9" y="250"/>
                      <a:pt x="0" y="235"/>
                      <a:pt x="0" y="215"/>
                    </a:cubicBezTo>
                    <a:cubicBezTo>
                      <a:pt x="0" y="0"/>
                      <a:pt x="0" y="0"/>
                      <a:pt x="0" y="0"/>
                    </a:cubicBezTo>
                    <a:cubicBezTo>
                      <a:pt x="36" y="0"/>
                      <a:pt x="36" y="0"/>
                      <a:pt x="36" y="0"/>
                    </a:cubicBezTo>
                    <a:cubicBezTo>
                      <a:pt x="36" y="199"/>
                      <a:pt x="36" y="199"/>
                      <a:pt x="36" y="199"/>
                    </a:cubicBezTo>
                    <a:cubicBezTo>
                      <a:pt x="36" y="213"/>
                      <a:pt x="39" y="217"/>
                      <a:pt x="48" y="217"/>
                    </a:cubicBezTo>
                    <a:cubicBezTo>
                      <a:pt x="50" y="217"/>
                      <a:pt x="54" y="217"/>
                      <a:pt x="58" y="215"/>
                    </a:cubicBezTo>
                    <a:cubicBezTo>
                      <a:pt x="63" y="242"/>
                      <a:pt x="63" y="242"/>
                      <a:pt x="63" y="242"/>
                    </a:cubicBezTo>
                    <a:cubicBezTo>
                      <a:pt x="52" y="248"/>
                      <a:pt x="43" y="250"/>
                      <a:pt x="34"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7" name="Freeform 82"/>
              <p:cNvSpPr>
                <a:spLocks noEditPoints="1"/>
              </p:cNvSpPr>
              <p:nvPr userDrawn="1"/>
            </p:nvSpPr>
            <p:spPr bwMode="auto">
              <a:xfrm>
                <a:off x="-5032375" y="2420937"/>
                <a:ext cx="288925" cy="360363"/>
              </a:xfrm>
              <a:custGeom>
                <a:avLst/>
                <a:gdLst/>
                <a:ahLst/>
                <a:cxnLst>
                  <a:cxn ang="0">
                    <a:pos x="109" y="169"/>
                  </a:cxn>
                  <a:cxn ang="0">
                    <a:pos x="102" y="154"/>
                  </a:cxn>
                  <a:cxn ang="0">
                    <a:pos x="53" y="173"/>
                  </a:cxn>
                  <a:cxn ang="0">
                    <a:pos x="0" y="121"/>
                  </a:cxn>
                  <a:cxn ang="0">
                    <a:pos x="69" y="66"/>
                  </a:cxn>
                  <a:cxn ang="0">
                    <a:pos x="99" y="65"/>
                  </a:cxn>
                  <a:cxn ang="0">
                    <a:pos x="99" y="61"/>
                  </a:cxn>
                  <a:cxn ang="0">
                    <a:pos x="66" y="29"/>
                  </a:cxn>
                  <a:cxn ang="0">
                    <a:pos x="23" y="42"/>
                  </a:cxn>
                  <a:cxn ang="0">
                    <a:pos x="11" y="19"/>
                  </a:cxn>
                  <a:cxn ang="0">
                    <a:pos x="73" y="0"/>
                  </a:cxn>
                  <a:cxn ang="0">
                    <a:pos x="136" y="59"/>
                  </a:cxn>
                  <a:cxn ang="0">
                    <a:pos x="136" y="119"/>
                  </a:cxn>
                  <a:cxn ang="0">
                    <a:pos x="139" y="169"/>
                  </a:cxn>
                  <a:cxn ang="0">
                    <a:pos x="109" y="169"/>
                  </a:cxn>
                  <a:cxn ang="0">
                    <a:pos x="99" y="92"/>
                  </a:cxn>
                  <a:cxn ang="0">
                    <a:pos x="72" y="93"/>
                  </a:cxn>
                  <a:cxn ang="0">
                    <a:pos x="37" y="118"/>
                  </a:cxn>
                  <a:cxn ang="0">
                    <a:pos x="65" y="143"/>
                  </a:cxn>
                  <a:cxn ang="0">
                    <a:pos x="99" y="130"/>
                  </a:cxn>
                  <a:cxn ang="0">
                    <a:pos x="99" y="92"/>
                  </a:cxn>
                </a:cxnLst>
                <a:rect l="0" t="0" r="r" b="b"/>
                <a:pathLst>
                  <a:path w="139" h="173">
                    <a:moveTo>
                      <a:pt x="109" y="169"/>
                    </a:moveTo>
                    <a:cubicBezTo>
                      <a:pt x="102" y="154"/>
                      <a:pt x="102" y="154"/>
                      <a:pt x="102" y="154"/>
                    </a:cubicBezTo>
                    <a:cubicBezTo>
                      <a:pt x="91" y="164"/>
                      <a:pt x="76" y="173"/>
                      <a:pt x="53" y="173"/>
                    </a:cubicBezTo>
                    <a:cubicBezTo>
                      <a:pt x="24" y="173"/>
                      <a:pt x="0" y="153"/>
                      <a:pt x="0" y="121"/>
                    </a:cubicBezTo>
                    <a:cubicBezTo>
                      <a:pt x="0" y="87"/>
                      <a:pt x="26" y="68"/>
                      <a:pt x="69" y="66"/>
                    </a:cubicBezTo>
                    <a:cubicBezTo>
                      <a:pt x="99" y="65"/>
                      <a:pt x="99" y="65"/>
                      <a:pt x="99" y="65"/>
                    </a:cubicBezTo>
                    <a:cubicBezTo>
                      <a:pt x="99" y="64"/>
                      <a:pt x="99" y="61"/>
                      <a:pt x="99" y="61"/>
                    </a:cubicBezTo>
                    <a:cubicBezTo>
                      <a:pt x="99" y="38"/>
                      <a:pt x="85" y="29"/>
                      <a:pt x="66" y="29"/>
                    </a:cubicBezTo>
                    <a:cubicBezTo>
                      <a:pt x="47" y="29"/>
                      <a:pt x="33" y="36"/>
                      <a:pt x="23" y="42"/>
                    </a:cubicBezTo>
                    <a:cubicBezTo>
                      <a:pt x="11" y="19"/>
                      <a:pt x="11" y="19"/>
                      <a:pt x="11" y="19"/>
                    </a:cubicBezTo>
                    <a:cubicBezTo>
                      <a:pt x="32" y="4"/>
                      <a:pt x="52" y="0"/>
                      <a:pt x="73" y="0"/>
                    </a:cubicBezTo>
                    <a:cubicBezTo>
                      <a:pt x="111" y="0"/>
                      <a:pt x="136" y="16"/>
                      <a:pt x="136" y="59"/>
                    </a:cubicBezTo>
                    <a:cubicBezTo>
                      <a:pt x="136" y="119"/>
                      <a:pt x="136" y="119"/>
                      <a:pt x="136" y="119"/>
                    </a:cubicBezTo>
                    <a:cubicBezTo>
                      <a:pt x="136" y="150"/>
                      <a:pt x="136" y="163"/>
                      <a:pt x="139" y="169"/>
                    </a:cubicBezTo>
                    <a:lnTo>
                      <a:pt x="109" y="169"/>
                    </a:lnTo>
                    <a:close/>
                    <a:moveTo>
                      <a:pt x="99" y="92"/>
                    </a:moveTo>
                    <a:cubicBezTo>
                      <a:pt x="72" y="93"/>
                      <a:pt x="72" y="93"/>
                      <a:pt x="72" y="93"/>
                    </a:cubicBezTo>
                    <a:cubicBezTo>
                      <a:pt x="47" y="94"/>
                      <a:pt x="37" y="103"/>
                      <a:pt x="37" y="118"/>
                    </a:cubicBezTo>
                    <a:cubicBezTo>
                      <a:pt x="37" y="133"/>
                      <a:pt x="46" y="143"/>
                      <a:pt x="65" y="143"/>
                    </a:cubicBezTo>
                    <a:cubicBezTo>
                      <a:pt x="82" y="143"/>
                      <a:pt x="93" y="136"/>
                      <a:pt x="99" y="130"/>
                    </a:cubicBezTo>
                    <a:lnTo>
                      <a:pt x="99" y="92"/>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8" name="Freeform 83"/>
              <p:cNvSpPr>
                <a:spLocks/>
              </p:cNvSpPr>
              <p:nvPr userDrawn="1"/>
            </p:nvSpPr>
            <p:spPr bwMode="auto">
              <a:xfrm>
                <a:off x="-4521200" y="2328862"/>
                <a:ext cx="246062" cy="452438"/>
              </a:xfrm>
              <a:custGeom>
                <a:avLst/>
                <a:gdLst/>
                <a:ahLst/>
                <a:cxnLst>
                  <a:cxn ang="0">
                    <a:pos x="67" y="217"/>
                  </a:cxn>
                  <a:cxn ang="0">
                    <a:pos x="28" y="179"/>
                  </a:cxn>
                  <a:cxn ang="0">
                    <a:pos x="28" y="77"/>
                  </a:cxn>
                  <a:cxn ang="0">
                    <a:pos x="0" y="77"/>
                  </a:cxn>
                  <a:cxn ang="0">
                    <a:pos x="0" y="48"/>
                  </a:cxn>
                  <a:cxn ang="0">
                    <a:pos x="28" y="48"/>
                  </a:cxn>
                  <a:cxn ang="0">
                    <a:pos x="28" y="11"/>
                  </a:cxn>
                  <a:cxn ang="0">
                    <a:pos x="65" y="0"/>
                  </a:cxn>
                  <a:cxn ang="0">
                    <a:pos x="65" y="48"/>
                  </a:cxn>
                  <a:cxn ang="0">
                    <a:pos x="116" y="48"/>
                  </a:cxn>
                  <a:cxn ang="0">
                    <a:pos x="104" y="77"/>
                  </a:cxn>
                  <a:cxn ang="0">
                    <a:pos x="65" y="77"/>
                  </a:cxn>
                  <a:cxn ang="0">
                    <a:pos x="65" y="166"/>
                  </a:cxn>
                  <a:cxn ang="0">
                    <a:pos x="81" y="186"/>
                  </a:cxn>
                  <a:cxn ang="0">
                    <a:pos x="108" y="176"/>
                  </a:cxn>
                  <a:cxn ang="0">
                    <a:pos x="118" y="199"/>
                  </a:cxn>
                  <a:cxn ang="0">
                    <a:pos x="67" y="217"/>
                  </a:cxn>
                </a:cxnLst>
                <a:rect l="0" t="0" r="r" b="b"/>
                <a:pathLst>
                  <a:path w="118" h="217">
                    <a:moveTo>
                      <a:pt x="67" y="217"/>
                    </a:moveTo>
                    <a:cubicBezTo>
                      <a:pt x="40" y="217"/>
                      <a:pt x="28" y="201"/>
                      <a:pt x="28" y="179"/>
                    </a:cubicBezTo>
                    <a:cubicBezTo>
                      <a:pt x="28" y="77"/>
                      <a:pt x="28" y="77"/>
                      <a:pt x="28" y="77"/>
                    </a:cubicBezTo>
                    <a:cubicBezTo>
                      <a:pt x="0" y="77"/>
                      <a:pt x="0" y="77"/>
                      <a:pt x="0" y="77"/>
                    </a:cubicBezTo>
                    <a:cubicBezTo>
                      <a:pt x="0" y="48"/>
                      <a:pt x="0" y="48"/>
                      <a:pt x="0" y="48"/>
                    </a:cubicBezTo>
                    <a:cubicBezTo>
                      <a:pt x="28" y="48"/>
                      <a:pt x="28" y="48"/>
                      <a:pt x="28" y="48"/>
                    </a:cubicBezTo>
                    <a:cubicBezTo>
                      <a:pt x="28" y="11"/>
                      <a:pt x="28" y="11"/>
                      <a:pt x="28" y="11"/>
                    </a:cubicBezTo>
                    <a:cubicBezTo>
                      <a:pt x="65" y="0"/>
                      <a:pt x="65" y="0"/>
                      <a:pt x="65" y="0"/>
                    </a:cubicBezTo>
                    <a:cubicBezTo>
                      <a:pt x="65" y="48"/>
                      <a:pt x="65" y="48"/>
                      <a:pt x="65" y="48"/>
                    </a:cubicBezTo>
                    <a:cubicBezTo>
                      <a:pt x="116" y="48"/>
                      <a:pt x="116" y="48"/>
                      <a:pt x="116" y="48"/>
                    </a:cubicBezTo>
                    <a:cubicBezTo>
                      <a:pt x="104" y="77"/>
                      <a:pt x="104" y="77"/>
                      <a:pt x="104" y="77"/>
                    </a:cubicBezTo>
                    <a:cubicBezTo>
                      <a:pt x="65" y="77"/>
                      <a:pt x="65" y="77"/>
                      <a:pt x="65" y="77"/>
                    </a:cubicBezTo>
                    <a:cubicBezTo>
                      <a:pt x="65" y="166"/>
                      <a:pt x="65" y="166"/>
                      <a:pt x="65" y="166"/>
                    </a:cubicBezTo>
                    <a:cubicBezTo>
                      <a:pt x="65" y="179"/>
                      <a:pt x="70" y="186"/>
                      <a:pt x="81" y="186"/>
                    </a:cubicBezTo>
                    <a:cubicBezTo>
                      <a:pt x="91" y="186"/>
                      <a:pt x="102" y="180"/>
                      <a:pt x="108" y="176"/>
                    </a:cubicBezTo>
                    <a:cubicBezTo>
                      <a:pt x="118" y="199"/>
                      <a:pt x="118" y="199"/>
                      <a:pt x="118" y="199"/>
                    </a:cubicBezTo>
                    <a:cubicBezTo>
                      <a:pt x="103" y="211"/>
                      <a:pt x="83" y="217"/>
                      <a:pt x="67" y="21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19" name="Freeform 84"/>
              <p:cNvSpPr>
                <a:spLocks noEditPoints="1"/>
              </p:cNvSpPr>
              <p:nvPr userDrawn="1"/>
            </p:nvSpPr>
            <p:spPr bwMode="auto">
              <a:xfrm>
                <a:off x="-4237038" y="2420937"/>
                <a:ext cx="296862" cy="360363"/>
              </a:xfrm>
              <a:custGeom>
                <a:avLst/>
                <a:gdLst/>
                <a:ahLst/>
                <a:cxnLst>
                  <a:cxn ang="0">
                    <a:pos x="37" y="95"/>
                  </a:cxn>
                  <a:cxn ang="0">
                    <a:pos x="86" y="143"/>
                  </a:cxn>
                  <a:cxn ang="0">
                    <a:pos x="128" y="131"/>
                  </a:cxn>
                  <a:cxn ang="0">
                    <a:pos x="137" y="155"/>
                  </a:cxn>
                  <a:cxn ang="0">
                    <a:pos x="80" y="173"/>
                  </a:cxn>
                  <a:cxn ang="0">
                    <a:pos x="0" y="86"/>
                  </a:cxn>
                  <a:cxn ang="0">
                    <a:pos x="72" y="0"/>
                  </a:cxn>
                  <a:cxn ang="0">
                    <a:pos x="143" y="85"/>
                  </a:cxn>
                  <a:cxn ang="0">
                    <a:pos x="143" y="95"/>
                  </a:cxn>
                  <a:cxn ang="0">
                    <a:pos x="37" y="95"/>
                  </a:cxn>
                  <a:cxn ang="0">
                    <a:pos x="71" y="28"/>
                  </a:cxn>
                  <a:cxn ang="0">
                    <a:pos x="36" y="69"/>
                  </a:cxn>
                  <a:cxn ang="0">
                    <a:pos x="105" y="69"/>
                  </a:cxn>
                  <a:cxn ang="0">
                    <a:pos x="71" y="28"/>
                  </a:cxn>
                </a:cxnLst>
                <a:rect l="0" t="0" r="r" b="b"/>
                <a:pathLst>
                  <a:path w="143" h="173">
                    <a:moveTo>
                      <a:pt x="37" y="95"/>
                    </a:moveTo>
                    <a:cubicBezTo>
                      <a:pt x="37" y="122"/>
                      <a:pt x="57" y="143"/>
                      <a:pt x="86" y="143"/>
                    </a:cubicBezTo>
                    <a:cubicBezTo>
                      <a:pt x="101" y="143"/>
                      <a:pt x="115" y="138"/>
                      <a:pt x="128" y="131"/>
                    </a:cubicBezTo>
                    <a:cubicBezTo>
                      <a:pt x="137" y="155"/>
                      <a:pt x="137" y="155"/>
                      <a:pt x="137" y="155"/>
                    </a:cubicBezTo>
                    <a:cubicBezTo>
                      <a:pt x="121" y="167"/>
                      <a:pt x="99" y="173"/>
                      <a:pt x="80" y="173"/>
                    </a:cubicBezTo>
                    <a:cubicBezTo>
                      <a:pt x="24" y="173"/>
                      <a:pt x="0" y="130"/>
                      <a:pt x="0" y="86"/>
                    </a:cubicBezTo>
                    <a:cubicBezTo>
                      <a:pt x="0" y="39"/>
                      <a:pt x="27" y="0"/>
                      <a:pt x="72" y="0"/>
                    </a:cubicBezTo>
                    <a:cubicBezTo>
                      <a:pt x="115" y="0"/>
                      <a:pt x="143" y="34"/>
                      <a:pt x="143" y="85"/>
                    </a:cubicBezTo>
                    <a:cubicBezTo>
                      <a:pt x="143" y="88"/>
                      <a:pt x="143" y="91"/>
                      <a:pt x="143" y="95"/>
                    </a:cubicBezTo>
                    <a:lnTo>
                      <a:pt x="37" y="95"/>
                    </a:lnTo>
                    <a:close/>
                    <a:moveTo>
                      <a:pt x="71" y="28"/>
                    </a:moveTo>
                    <a:cubicBezTo>
                      <a:pt x="49" y="28"/>
                      <a:pt x="36" y="48"/>
                      <a:pt x="36" y="69"/>
                    </a:cubicBezTo>
                    <a:cubicBezTo>
                      <a:pt x="105" y="69"/>
                      <a:pt x="105" y="69"/>
                      <a:pt x="105" y="69"/>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0" name="Freeform 85"/>
              <p:cNvSpPr>
                <a:spLocks/>
              </p:cNvSpPr>
              <p:nvPr userDrawn="1"/>
            </p:nvSpPr>
            <p:spPr bwMode="auto">
              <a:xfrm>
                <a:off x="-3887788" y="2420937"/>
                <a:ext cx="284162" cy="360363"/>
              </a:xfrm>
              <a:custGeom>
                <a:avLst/>
                <a:gdLst/>
                <a:ahLst/>
                <a:cxnLst>
                  <a:cxn ang="0">
                    <a:pos x="79" y="173"/>
                  </a:cxn>
                  <a:cxn ang="0">
                    <a:pos x="0" y="88"/>
                  </a:cxn>
                  <a:cxn ang="0">
                    <a:pos x="84" y="0"/>
                  </a:cxn>
                  <a:cxn ang="0">
                    <a:pos x="129" y="11"/>
                  </a:cxn>
                  <a:cxn ang="0">
                    <a:pos x="129" y="42"/>
                  </a:cxn>
                  <a:cxn ang="0">
                    <a:pos x="87" y="30"/>
                  </a:cxn>
                  <a:cxn ang="0">
                    <a:pos x="36" y="86"/>
                  </a:cxn>
                  <a:cxn ang="0">
                    <a:pos x="86" y="143"/>
                  </a:cxn>
                  <a:cxn ang="0">
                    <a:pos x="126" y="131"/>
                  </a:cxn>
                  <a:cxn ang="0">
                    <a:pos x="136" y="155"/>
                  </a:cxn>
                  <a:cxn ang="0">
                    <a:pos x="79" y="173"/>
                  </a:cxn>
                </a:cxnLst>
                <a:rect l="0" t="0" r="r" b="b"/>
                <a:pathLst>
                  <a:path w="136" h="173">
                    <a:moveTo>
                      <a:pt x="79" y="173"/>
                    </a:moveTo>
                    <a:cubicBezTo>
                      <a:pt x="27" y="173"/>
                      <a:pt x="0" y="134"/>
                      <a:pt x="0" y="88"/>
                    </a:cubicBezTo>
                    <a:cubicBezTo>
                      <a:pt x="0" y="39"/>
                      <a:pt x="33" y="0"/>
                      <a:pt x="84" y="0"/>
                    </a:cubicBezTo>
                    <a:cubicBezTo>
                      <a:pt x="104" y="0"/>
                      <a:pt x="119" y="6"/>
                      <a:pt x="129" y="11"/>
                    </a:cubicBezTo>
                    <a:cubicBezTo>
                      <a:pt x="129" y="42"/>
                      <a:pt x="129" y="42"/>
                      <a:pt x="129" y="42"/>
                    </a:cubicBezTo>
                    <a:cubicBezTo>
                      <a:pt x="118" y="34"/>
                      <a:pt x="104" y="30"/>
                      <a:pt x="87" y="30"/>
                    </a:cubicBezTo>
                    <a:cubicBezTo>
                      <a:pt x="57" y="30"/>
                      <a:pt x="36" y="53"/>
                      <a:pt x="36" y="86"/>
                    </a:cubicBezTo>
                    <a:cubicBezTo>
                      <a:pt x="36" y="117"/>
                      <a:pt x="53" y="143"/>
                      <a:pt x="86" y="143"/>
                    </a:cubicBezTo>
                    <a:cubicBezTo>
                      <a:pt x="103" y="143"/>
                      <a:pt x="115" y="138"/>
                      <a:pt x="126" y="131"/>
                    </a:cubicBezTo>
                    <a:cubicBezTo>
                      <a:pt x="136" y="155"/>
                      <a:pt x="136" y="155"/>
                      <a:pt x="136" y="155"/>
                    </a:cubicBezTo>
                    <a:cubicBezTo>
                      <a:pt x="123" y="164"/>
                      <a:pt x="102" y="173"/>
                      <a:pt x="79" y="173"/>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1" name="Freeform 86"/>
              <p:cNvSpPr>
                <a:spLocks/>
              </p:cNvSpPr>
              <p:nvPr userDrawn="1"/>
            </p:nvSpPr>
            <p:spPr bwMode="auto">
              <a:xfrm>
                <a:off x="-3552825" y="2260600"/>
                <a:ext cx="296862" cy="511175"/>
              </a:xfrm>
              <a:custGeom>
                <a:avLst/>
                <a:gdLst/>
                <a:ahLst/>
                <a:cxnLst>
                  <a:cxn ang="0">
                    <a:pos x="106" y="246"/>
                  </a:cxn>
                  <a:cxn ang="0">
                    <a:pos x="106" y="148"/>
                  </a:cxn>
                  <a:cxn ang="0">
                    <a:pos x="79" y="110"/>
                  </a:cxn>
                  <a:cxn ang="0">
                    <a:pos x="36" y="130"/>
                  </a:cxn>
                  <a:cxn ang="0">
                    <a:pos x="36" y="246"/>
                  </a:cxn>
                  <a:cxn ang="0">
                    <a:pos x="0" y="246"/>
                  </a:cxn>
                  <a:cxn ang="0">
                    <a:pos x="0" y="0"/>
                  </a:cxn>
                  <a:cxn ang="0">
                    <a:pos x="36" y="0"/>
                  </a:cxn>
                  <a:cxn ang="0">
                    <a:pos x="36" y="100"/>
                  </a:cxn>
                  <a:cxn ang="0">
                    <a:pos x="91" y="77"/>
                  </a:cxn>
                  <a:cxn ang="0">
                    <a:pos x="142" y="138"/>
                  </a:cxn>
                  <a:cxn ang="0">
                    <a:pos x="142" y="246"/>
                  </a:cxn>
                  <a:cxn ang="0">
                    <a:pos x="106" y="246"/>
                  </a:cxn>
                </a:cxnLst>
                <a:rect l="0" t="0" r="r" b="b"/>
                <a:pathLst>
                  <a:path w="142" h="246">
                    <a:moveTo>
                      <a:pt x="106" y="246"/>
                    </a:moveTo>
                    <a:cubicBezTo>
                      <a:pt x="106" y="148"/>
                      <a:pt x="106" y="148"/>
                      <a:pt x="106" y="148"/>
                    </a:cubicBezTo>
                    <a:cubicBezTo>
                      <a:pt x="106" y="129"/>
                      <a:pt x="102" y="110"/>
                      <a:pt x="79" y="110"/>
                    </a:cubicBezTo>
                    <a:cubicBezTo>
                      <a:pt x="63" y="110"/>
                      <a:pt x="48" y="120"/>
                      <a:pt x="36" y="130"/>
                    </a:cubicBezTo>
                    <a:cubicBezTo>
                      <a:pt x="36" y="246"/>
                      <a:pt x="36" y="246"/>
                      <a:pt x="36" y="246"/>
                    </a:cubicBezTo>
                    <a:cubicBezTo>
                      <a:pt x="0" y="246"/>
                      <a:pt x="0" y="246"/>
                      <a:pt x="0" y="246"/>
                    </a:cubicBezTo>
                    <a:cubicBezTo>
                      <a:pt x="0" y="0"/>
                      <a:pt x="0" y="0"/>
                      <a:pt x="0" y="0"/>
                    </a:cubicBezTo>
                    <a:cubicBezTo>
                      <a:pt x="36" y="0"/>
                      <a:pt x="36" y="0"/>
                      <a:pt x="36" y="0"/>
                    </a:cubicBezTo>
                    <a:cubicBezTo>
                      <a:pt x="36" y="100"/>
                      <a:pt x="36" y="100"/>
                      <a:pt x="36" y="100"/>
                    </a:cubicBezTo>
                    <a:cubicBezTo>
                      <a:pt x="52" y="87"/>
                      <a:pt x="69" y="77"/>
                      <a:pt x="91" y="77"/>
                    </a:cubicBezTo>
                    <a:cubicBezTo>
                      <a:pt x="116" y="77"/>
                      <a:pt x="142" y="91"/>
                      <a:pt x="142" y="138"/>
                    </a:cubicBezTo>
                    <a:cubicBezTo>
                      <a:pt x="142" y="246"/>
                      <a:pt x="142" y="246"/>
                      <a:pt x="142" y="246"/>
                    </a:cubicBezTo>
                    <a:lnTo>
                      <a:pt x="106" y="246"/>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2" name="Freeform 87"/>
              <p:cNvSpPr>
                <a:spLocks/>
              </p:cNvSpPr>
              <p:nvPr userDrawn="1"/>
            </p:nvSpPr>
            <p:spPr bwMode="auto">
              <a:xfrm>
                <a:off x="-3171825" y="2420937"/>
                <a:ext cx="298450" cy="350838"/>
              </a:xfrm>
              <a:custGeom>
                <a:avLst/>
                <a:gdLst/>
                <a:ahLst/>
                <a:cxnLst>
                  <a:cxn ang="0">
                    <a:pos x="107" y="169"/>
                  </a:cxn>
                  <a:cxn ang="0">
                    <a:pos x="107" y="71"/>
                  </a:cxn>
                  <a:cxn ang="0">
                    <a:pos x="81" y="33"/>
                  </a:cxn>
                  <a:cxn ang="0">
                    <a:pos x="36" y="53"/>
                  </a:cxn>
                  <a:cxn ang="0">
                    <a:pos x="36" y="169"/>
                  </a:cxn>
                  <a:cxn ang="0">
                    <a:pos x="0" y="169"/>
                  </a:cxn>
                  <a:cxn ang="0">
                    <a:pos x="0" y="4"/>
                  </a:cxn>
                  <a:cxn ang="0">
                    <a:pos x="30" y="4"/>
                  </a:cxn>
                  <a:cxn ang="0">
                    <a:pos x="34" y="23"/>
                  </a:cxn>
                  <a:cxn ang="0">
                    <a:pos x="93" y="0"/>
                  </a:cxn>
                  <a:cxn ang="0">
                    <a:pos x="143" y="59"/>
                  </a:cxn>
                  <a:cxn ang="0">
                    <a:pos x="143" y="169"/>
                  </a:cxn>
                  <a:cxn ang="0">
                    <a:pos x="107" y="169"/>
                  </a:cxn>
                </a:cxnLst>
                <a:rect l="0" t="0" r="r" b="b"/>
                <a:pathLst>
                  <a:path w="143" h="169">
                    <a:moveTo>
                      <a:pt x="107" y="169"/>
                    </a:moveTo>
                    <a:cubicBezTo>
                      <a:pt x="107" y="71"/>
                      <a:pt x="107" y="71"/>
                      <a:pt x="107" y="71"/>
                    </a:cubicBezTo>
                    <a:cubicBezTo>
                      <a:pt x="107" y="53"/>
                      <a:pt x="103" y="33"/>
                      <a:pt x="81" y="33"/>
                    </a:cubicBezTo>
                    <a:cubicBezTo>
                      <a:pt x="64" y="33"/>
                      <a:pt x="49" y="42"/>
                      <a:pt x="36" y="53"/>
                    </a:cubicBezTo>
                    <a:cubicBezTo>
                      <a:pt x="36" y="169"/>
                      <a:pt x="36" y="169"/>
                      <a:pt x="36" y="169"/>
                    </a:cubicBezTo>
                    <a:cubicBezTo>
                      <a:pt x="0" y="169"/>
                      <a:pt x="0" y="169"/>
                      <a:pt x="0" y="169"/>
                    </a:cubicBezTo>
                    <a:cubicBezTo>
                      <a:pt x="0" y="4"/>
                      <a:pt x="0" y="4"/>
                      <a:pt x="0" y="4"/>
                    </a:cubicBezTo>
                    <a:cubicBezTo>
                      <a:pt x="30" y="4"/>
                      <a:pt x="30" y="4"/>
                      <a:pt x="30" y="4"/>
                    </a:cubicBezTo>
                    <a:cubicBezTo>
                      <a:pt x="34" y="23"/>
                      <a:pt x="34" y="23"/>
                      <a:pt x="34" y="23"/>
                    </a:cubicBezTo>
                    <a:cubicBezTo>
                      <a:pt x="53" y="9"/>
                      <a:pt x="70" y="0"/>
                      <a:pt x="93" y="0"/>
                    </a:cubicBezTo>
                    <a:cubicBezTo>
                      <a:pt x="117" y="0"/>
                      <a:pt x="143" y="16"/>
                      <a:pt x="143" y="59"/>
                    </a:cubicBezTo>
                    <a:cubicBezTo>
                      <a:pt x="143" y="169"/>
                      <a:pt x="143" y="169"/>
                      <a:pt x="143" y="169"/>
                    </a:cubicBezTo>
                    <a:lnTo>
                      <a:pt x="107" y="169"/>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3" name="Freeform 88"/>
              <p:cNvSpPr>
                <a:spLocks noEditPoints="1"/>
              </p:cNvSpPr>
              <p:nvPr userDrawn="1"/>
            </p:nvSpPr>
            <p:spPr bwMode="auto">
              <a:xfrm>
                <a:off x="-2806700" y="2420937"/>
                <a:ext cx="333375" cy="360363"/>
              </a:xfrm>
              <a:custGeom>
                <a:avLst/>
                <a:gdLst/>
                <a:ahLst/>
                <a:cxnLst>
                  <a:cxn ang="0">
                    <a:pos x="138" y="24"/>
                  </a:cxn>
                  <a:cxn ang="0">
                    <a:pos x="160" y="86"/>
                  </a:cxn>
                  <a:cxn ang="0">
                    <a:pos x="137" y="150"/>
                  </a:cxn>
                  <a:cxn ang="0">
                    <a:pos x="80" y="173"/>
                  </a:cxn>
                  <a:cxn ang="0">
                    <a:pos x="25" y="152"/>
                  </a:cxn>
                  <a:cxn ang="0">
                    <a:pos x="0" y="87"/>
                  </a:cxn>
                  <a:cxn ang="0">
                    <a:pos x="24" y="23"/>
                  </a:cxn>
                  <a:cxn ang="0">
                    <a:pos x="80" y="0"/>
                  </a:cxn>
                  <a:cxn ang="0">
                    <a:pos x="138" y="24"/>
                  </a:cxn>
                  <a:cxn ang="0">
                    <a:pos x="37" y="87"/>
                  </a:cxn>
                  <a:cxn ang="0">
                    <a:pos x="80" y="144"/>
                  </a:cxn>
                  <a:cxn ang="0">
                    <a:pos x="123" y="87"/>
                  </a:cxn>
                  <a:cxn ang="0">
                    <a:pos x="79" y="30"/>
                  </a:cxn>
                  <a:cxn ang="0">
                    <a:pos x="37" y="87"/>
                  </a:cxn>
                </a:cxnLst>
                <a:rect l="0" t="0" r="r" b="b"/>
                <a:pathLst>
                  <a:path w="160" h="173">
                    <a:moveTo>
                      <a:pt x="138" y="24"/>
                    </a:moveTo>
                    <a:cubicBezTo>
                      <a:pt x="152" y="39"/>
                      <a:pt x="160" y="61"/>
                      <a:pt x="160" y="86"/>
                    </a:cubicBezTo>
                    <a:cubicBezTo>
                      <a:pt x="160" y="112"/>
                      <a:pt x="152" y="135"/>
                      <a:pt x="137" y="150"/>
                    </a:cubicBezTo>
                    <a:cubicBezTo>
                      <a:pt x="123" y="164"/>
                      <a:pt x="103" y="173"/>
                      <a:pt x="80" y="173"/>
                    </a:cubicBezTo>
                    <a:cubicBezTo>
                      <a:pt x="57" y="173"/>
                      <a:pt x="38" y="166"/>
                      <a:pt x="25" y="152"/>
                    </a:cubicBezTo>
                    <a:cubicBezTo>
                      <a:pt x="9" y="137"/>
                      <a:pt x="0" y="114"/>
                      <a:pt x="0" y="87"/>
                    </a:cubicBezTo>
                    <a:cubicBezTo>
                      <a:pt x="0" y="61"/>
                      <a:pt x="9" y="39"/>
                      <a:pt x="24" y="23"/>
                    </a:cubicBezTo>
                    <a:cubicBezTo>
                      <a:pt x="38" y="9"/>
                      <a:pt x="57" y="0"/>
                      <a:pt x="80" y="0"/>
                    </a:cubicBezTo>
                    <a:cubicBezTo>
                      <a:pt x="104" y="0"/>
                      <a:pt x="124" y="9"/>
                      <a:pt x="138" y="24"/>
                    </a:cubicBezTo>
                    <a:close/>
                    <a:moveTo>
                      <a:pt x="37" y="87"/>
                    </a:moveTo>
                    <a:cubicBezTo>
                      <a:pt x="37" y="121"/>
                      <a:pt x="53" y="144"/>
                      <a:pt x="80" y="144"/>
                    </a:cubicBezTo>
                    <a:cubicBezTo>
                      <a:pt x="108" y="144"/>
                      <a:pt x="123" y="120"/>
                      <a:pt x="123" y="87"/>
                    </a:cubicBezTo>
                    <a:cubicBezTo>
                      <a:pt x="123" y="52"/>
                      <a:pt x="107" y="30"/>
                      <a:pt x="79" y="30"/>
                    </a:cubicBezTo>
                    <a:cubicBezTo>
                      <a:pt x="52" y="30"/>
                      <a:pt x="37" y="53"/>
                      <a:pt x="37" y="8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4" name="Freeform 89"/>
              <p:cNvSpPr>
                <a:spLocks/>
              </p:cNvSpPr>
              <p:nvPr userDrawn="1"/>
            </p:nvSpPr>
            <p:spPr bwMode="auto">
              <a:xfrm>
                <a:off x="-2405063" y="2260600"/>
                <a:ext cx="133350" cy="520700"/>
              </a:xfrm>
              <a:custGeom>
                <a:avLst/>
                <a:gdLst/>
                <a:ahLst/>
                <a:cxnLst>
                  <a:cxn ang="0">
                    <a:pos x="35" y="250"/>
                  </a:cxn>
                  <a:cxn ang="0">
                    <a:pos x="0" y="215"/>
                  </a:cxn>
                  <a:cxn ang="0">
                    <a:pos x="0" y="0"/>
                  </a:cxn>
                  <a:cxn ang="0">
                    <a:pos x="37" y="0"/>
                  </a:cxn>
                  <a:cxn ang="0">
                    <a:pos x="37" y="199"/>
                  </a:cxn>
                  <a:cxn ang="0">
                    <a:pos x="48" y="217"/>
                  </a:cxn>
                  <a:cxn ang="0">
                    <a:pos x="59" y="215"/>
                  </a:cxn>
                  <a:cxn ang="0">
                    <a:pos x="64" y="242"/>
                  </a:cxn>
                  <a:cxn ang="0">
                    <a:pos x="35" y="250"/>
                  </a:cxn>
                </a:cxnLst>
                <a:rect l="0" t="0" r="r" b="b"/>
                <a:pathLst>
                  <a:path w="64" h="250">
                    <a:moveTo>
                      <a:pt x="35" y="250"/>
                    </a:moveTo>
                    <a:cubicBezTo>
                      <a:pt x="10" y="250"/>
                      <a:pt x="0" y="235"/>
                      <a:pt x="0" y="215"/>
                    </a:cubicBezTo>
                    <a:cubicBezTo>
                      <a:pt x="0" y="0"/>
                      <a:pt x="0" y="0"/>
                      <a:pt x="0" y="0"/>
                    </a:cubicBezTo>
                    <a:cubicBezTo>
                      <a:pt x="37" y="0"/>
                      <a:pt x="37" y="0"/>
                      <a:pt x="37" y="0"/>
                    </a:cubicBezTo>
                    <a:cubicBezTo>
                      <a:pt x="37" y="199"/>
                      <a:pt x="37" y="199"/>
                      <a:pt x="37" y="199"/>
                    </a:cubicBezTo>
                    <a:cubicBezTo>
                      <a:pt x="37" y="213"/>
                      <a:pt x="39" y="217"/>
                      <a:pt x="48" y="217"/>
                    </a:cubicBezTo>
                    <a:cubicBezTo>
                      <a:pt x="51" y="217"/>
                      <a:pt x="54" y="217"/>
                      <a:pt x="59" y="215"/>
                    </a:cubicBezTo>
                    <a:cubicBezTo>
                      <a:pt x="64" y="242"/>
                      <a:pt x="64" y="242"/>
                      <a:pt x="64" y="242"/>
                    </a:cubicBezTo>
                    <a:cubicBezTo>
                      <a:pt x="53" y="248"/>
                      <a:pt x="44" y="250"/>
                      <a:pt x="35" y="25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5" name="Freeform 90"/>
              <p:cNvSpPr>
                <a:spLocks noEditPoints="1"/>
              </p:cNvSpPr>
              <p:nvPr userDrawn="1"/>
            </p:nvSpPr>
            <p:spPr bwMode="auto">
              <a:xfrm>
                <a:off x="-2236788" y="2420937"/>
                <a:ext cx="333375" cy="360363"/>
              </a:xfrm>
              <a:custGeom>
                <a:avLst/>
                <a:gdLst/>
                <a:ahLst/>
                <a:cxnLst>
                  <a:cxn ang="0">
                    <a:pos x="138" y="24"/>
                  </a:cxn>
                  <a:cxn ang="0">
                    <a:pos x="160" y="86"/>
                  </a:cxn>
                  <a:cxn ang="0">
                    <a:pos x="137" y="150"/>
                  </a:cxn>
                  <a:cxn ang="0">
                    <a:pos x="80" y="173"/>
                  </a:cxn>
                  <a:cxn ang="0">
                    <a:pos x="25" y="152"/>
                  </a:cxn>
                  <a:cxn ang="0">
                    <a:pos x="0" y="87"/>
                  </a:cxn>
                  <a:cxn ang="0">
                    <a:pos x="24" y="23"/>
                  </a:cxn>
                  <a:cxn ang="0">
                    <a:pos x="80" y="0"/>
                  </a:cxn>
                  <a:cxn ang="0">
                    <a:pos x="138" y="24"/>
                  </a:cxn>
                  <a:cxn ang="0">
                    <a:pos x="37" y="87"/>
                  </a:cxn>
                  <a:cxn ang="0">
                    <a:pos x="80" y="144"/>
                  </a:cxn>
                  <a:cxn ang="0">
                    <a:pos x="123" y="87"/>
                  </a:cxn>
                  <a:cxn ang="0">
                    <a:pos x="79" y="30"/>
                  </a:cxn>
                  <a:cxn ang="0">
                    <a:pos x="37" y="87"/>
                  </a:cxn>
                </a:cxnLst>
                <a:rect l="0" t="0" r="r" b="b"/>
                <a:pathLst>
                  <a:path w="160" h="173">
                    <a:moveTo>
                      <a:pt x="138" y="24"/>
                    </a:moveTo>
                    <a:cubicBezTo>
                      <a:pt x="152" y="39"/>
                      <a:pt x="160" y="61"/>
                      <a:pt x="160" y="86"/>
                    </a:cubicBezTo>
                    <a:cubicBezTo>
                      <a:pt x="160" y="112"/>
                      <a:pt x="152" y="135"/>
                      <a:pt x="137" y="150"/>
                    </a:cubicBezTo>
                    <a:cubicBezTo>
                      <a:pt x="123" y="164"/>
                      <a:pt x="103" y="173"/>
                      <a:pt x="80" y="173"/>
                    </a:cubicBezTo>
                    <a:cubicBezTo>
                      <a:pt x="57" y="173"/>
                      <a:pt x="38" y="166"/>
                      <a:pt x="25" y="152"/>
                    </a:cubicBezTo>
                    <a:cubicBezTo>
                      <a:pt x="9" y="137"/>
                      <a:pt x="0" y="114"/>
                      <a:pt x="0" y="87"/>
                    </a:cubicBezTo>
                    <a:cubicBezTo>
                      <a:pt x="0" y="61"/>
                      <a:pt x="9" y="39"/>
                      <a:pt x="24" y="23"/>
                    </a:cubicBezTo>
                    <a:cubicBezTo>
                      <a:pt x="38" y="9"/>
                      <a:pt x="57" y="0"/>
                      <a:pt x="80" y="0"/>
                    </a:cubicBezTo>
                    <a:cubicBezTo>
                      <a:pt x="104" y="0"/>
                      <a:pt x="124" y="9"/>
                      <a:pt x="138" y="24"/>
                    </a:cubicBezTo>
                    <a:close/>
                    <a:moveTo>
                      <a:pt x="37" y="87"/>
                    </a:moveTo>
                    <a:cubicBezTo>
                      <a:pt x="37" y="121"/>
                      <a:pt x="53" y="144"/>
                      <a:pt x="80" y="144"/>
                    </a:cubicBezTo>
                    <a:cubicBezTo>
                      <a:pt x="108" y="144"/>
                      <a:pt x="123" y="120"/>
                      <a:pt x="123" y="87"/>
                    </a:cubicBezTo>
                    <a:cubicBezTo>
                      <a:pt x="123" y="52"/>
                      <a:pt x="107" y="30"/>
                      <a:pt x="79" y="30"/>
                    </a:cubicBezTo>
                    <a:cubicBezTo>
                      <a:pt x="52" y="30"/>
                      <a:pt x="37" y="53"/>
                      <a:pt x="37" y="87"/>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6" name="Freeform 91"/>
              <p:cNvSpPr>
                <a:spLocks noEditPoints="1"/>
              </p:cNvSpPr>
              <p:nvPr userDrawn="1"/>
            </p:nvSpPr>
            <p:spPr bwMode="auto">
              <a:xfrm>
                <a:off x="-1866900" y="2401887"/>
                <a:ext cx="344487" cy="542925"/>
              </a:xfrm>
              <a:custGeom>
                <a:avLst/>
                <a:gdLst/>
                <a:ahLst/>
                <a:cxnLst>
                  <a:cxn ang="0">
                    <a:pos x="78" y="261"/>
                  </a:cxn>
                  <a:cxn ang="0">
                    <a:pos x="0" y="212"/>
                  </a:cxn>
                  <a:cxn ang="0">
                    <a:pos x="31" y="172"/>
                  </a:cxn>
                  <a:cxn ang="0">
                    <a:pos x="19" y="151"/>
                  </a:cxn>
                  <a:cxn ang="0">
                    <a:pos x="40" y="120"/>
                  </a:cxn>
                  <a:cxn ang="0">
                    <a:pos x="12" y="70"/>
                  </a:cxn>
                  <a:cxn ang="0">
                    <a:pos x="77" y="9"/>
                  </a:cxn>
                  <a:cxn ang="0">
                    <a:pos x="108" y="16"/>
                  </a:cxn>
                  <a:cxn ang="0">
                    <a:pos x="112" y="15"/>
                  </a:cxn>
                  <a:cxn ang="0">
                    <a:pos x="162" y="3"/>
                  </a:cxn>
                  <a:cxn ang="0">
                    <a:pos x="154" y="31"/>
                  </a:cxn>
                  <a:cxn ang="0">
                    <a:pos x="131" y="31"/>
                  </a:cxn>
                  <a:cxn ang="0">
                    <a:pos x="147" y="73"/>
                  </a:cxn>
                  <a:cxn ang="0">
                    <a:pos x="80" y="133"/>
                  </a:cxn>
                  <a:cxn ang="0">
                    <a:pos x="59" y="129"/>
                  </a:cxn>
                  <a:cxn ang="0">
                    <a:pos x="53" y="145"/>
                  </a:cxn>
                  <a:cxn ang="0">
                    <a:pos x="166" y="206"/>
                  </a:cxn>
                  <a:cxn ang="0">
                    <a:pos x="78" y="261"/>
                  </a:cxn>
                  <a:cxn ang="0">
                    <a:pos x="50" y="182"/>
                  </a:cxn>
                  <a:cxn ang="0">
                    <a:pos x="33" y="206"/>
                  </a:cxn>
                  <a:cxn ang="0">
                    <a:pos x="81" y="234"/>
                  </a:cxn>
                  <a:cxn ang="0">
                    <a:pos x="126" y="210"/>
                  </a:cxn>
                  <a:cxn ang="0">
                    <a:pos x="50" y="182"/>
                  </a:cxn>
                  <a:cxn ang="0">
                    <a:pos x="47" y="70"/>
                  </a:cxn>
                  <a:cxn ang="0">
                    <a:pos x="79" y="104"/>
                  </a:cxn>
                  <a:cxn ang="0">
                    <a:pos x="111" y="71"/>
                  </a:cxn>
                  <a:cxn ang="0">
                    <a:pos x="78" y="37"/>
                  </a:cxn>
                  <a:cxn ang="0">
                    <a:pos x="47" y="70"/>
                  </a:cxn>
                </a:cxnLst>
                <a:rect l="0" t="0" r="r" b="b"/>
                <a:pathLst>
                  <a:path w="166" h="261">
                    <a:moveTo>
                      <a:pt x="78" y="261"/>
                    </a:moveTo>
                    <a:cubicBezTo>
                      <a:pt x="29" y="261"/>
                      <a:pt x="0" y="238"/>
                      <a:pt x="0" y="212"/>
                    </a:cubicBezTo>
                    <a:cubicBezTo>
                      <a:pt x="0" y="193"/>
                      <a:pt x="14" y="180"/>
                      <a:pt x="31" y="172"/>
                    </a:cubicBezTo>
                    <a:cubicBezTo>
                      <a:pt x="23" y="167"/>
                      <a:pt x="19" y="159"/>
                      <a:pt x="19" y="151"/>
                    </a:cubicBezTo>
                    <a:cubicBezTo>
                      <a:pt x="19" y="142"/>
                      <a:pt x="26" y="130"/>
                      <a:pt x="40" y="120"/>
                    </a:cubicBezTo>
                    <a:cubicBezTo>
                      <a:pt x="22" y="111"/>
                      <a:pt x="12" y="91"/>
                      <a:pt x="12" y="70"/>
                    </a:cubicBezTo>
                    <a:cubicBezTo>
                      <a:pt x="12" y="38"/>
                      <a:pt x="37" y="9"/>
                      <a:pt x="77" y="9"/>
                    </a:cubicBezTo>
                    <a:cubicBezTo>
                      <a:pt x="90" y="9"/>
                      <a:pt x="101" y="11"/>
                      <a:pt x="108" y="16"/>
                    </a:cubicBezTo>
                    <a:cubicBezTo>
                      <a:pt x="110" y="17"/>
                      <a:pt x="111" y="16"/>
                      <a:pt x="112" y="15"/>
                    </a:cubicBezTo>
                    <a:cubicBezTo>
                      <a:pt x="121" y="7"/>
                      <a:pt x="137" y="0"/>
                      <a:pt x="162" y="3"/>
                    </a:cubicBezTo>
                    <a:cubicBezTo>
                      <a:pt x="154" y="31"/>
                      <a:pt x="154" y="31"/>
                      <a:pt x="154" y="31"/>
                    </a:cubicBezTo>
                    <a:cubicBezTo>
                      <a:pt x="145" y="29"/>
                      <a:pt x="137" y="28"/>
                      <a:pt x="131" y="31"/>
                    </a:cubicBezTo>
                    <a:cubicBezTo>
                      <a:pt x="141" y="42"/>
                      <a:pt x="147" y="55"/>
                      <a:pt x="147" y="73"/>
                    </a:cubicBezTo>
                    <a:cubicBezTo>
                      <a:pt x="147" y="109"/>
                      <a:pt x="118" y="133"/>
                      <a:pt x="80" y="133"/>
                    </a:cubicBezTo>
                    <a:cubicBezTo>
                      <a:pt x="72" y="133"/>
                      <a:pt x="65" y="132"/>
                      <a:pt x="59" y="129"/>
                    </a:cubicBezTo>
                    <a:cubicBezTo>
                      <a:pt x="55" y="134"/>
                      <a:pt x="53" y="138"/>
                      <a:pt x="53" y="145"/>
                    </a:cubicBezTo>
                    <a:cubicBezTo>
                      <a:pt x="53" y="169"/>
                      <a:pt x="166" y="145"/>
                      <a:pt x="166" y="206"/>
                    </a:cubicBezTo>
                    <a:cubicBezTo>
                      <a:pt x="166" y="234"/>
                      <a:pt x="139" y="261"/>
                      <a:pt x="78" y="261"/>
                    </a:cubicBezTo>
                    <a:close/>
                    <a:moveTo>
                      <a:pt x="50" y="182"/>
                    </a:moveTo>
                    <a:cubicBezTo>
                      <a:pt x="43" y="186"/>
                      <a:pt x="33" y="193"/>
                      <a:pt x="33" y="206"/>
                    </a:cubicBezTo>
                    <a:cubicBezTo>
                      <a:pt x="33" y="221"/>
                      <a:pt x="51" y="234"/>
                      <a:pt x="81" y="234"/>
                    </a:cubicBezTo>
                    <a:cubicBezTo>
                      <a:pt x="108" y="234"/>
                      <a:pt x="126" y="225"/>
                      <a:pt x="126" y="210"/>
                    </a:cubicBezTo>
                    <a:cubicBezTo>
                      <a:pt x="126" y="186"/>
                      <a:pt x="70" y="189"/>
                      <a:pt x="50" y="182"/>
                    </a:cubicBezTo>
                    <a:close/>
                    <a:moveTo>
                      <a:pt x="47" y="70"/>
                    </a:moveTo>
                    <a:cubicBezTo>
                      <a:pt x="47" y="89"/>
                      <a:pt x="59" y="104"/>
                      <a:pt x="79" y="104"/>
                    </a:cubicBezTo>
                    <a:cubicBezTo>
                      <a:pt x="97" y="104"/>
                      <a:pt x="111" y="92"/>
                      <a:pt x="111" y="71"/>
                    </a:cubicBezTo>
                    <a:cubicBezTo>
                      <a:pt x="111" y="53"/>
                      <a:pt x="98" y="37"/>
                      <a:pt x="78" y="37"/>
                    </a:cubicBezTo>
                    <a:cubicBezTo>
                      <a:pt x="60" y="37"/>
                      <a:pt x="47" y="49"/>
                      <a:pt x="47" y="70"/>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7" name="Freeform 92"/>
              <p:cNvSpPr>
                <a:spLocks noEditPoints="1"/>
              </p:cNvSpPr>
              <p:nvPr userDrawn="1"/>
            </p:nvSpPr>
            <p:spPr bwMode="auto">
              <a:xfrm>
                <a:off x="-1477963" y="2276475"/>
                <a:ext cx="98425" cy="495300"/>
              </a:xfrm>
              <a:custGeom>
                <a:avLst/>
                <a:gdLst/>
                <a:ahLst/>
                <a:cxnLst>
                  <a:cxn ang="0">
                    <a:pos x="47" y="22"/>
                  </a:cxn>
                  <a:cxn ang="0">
                    <a:pos x="24" y="45"/>
                  </a:cxn>
                  <a:cxn ang="0">
                    <a:pos x="0" y="22"/>
                  </a:cxn>
                  <a:cxn ang="0">
                    <a:pos x="24" y="0"/>
                  </a:cxn>
                  <a:cxn ang="0">
                    <a:pos x="47" y="22"/>
                  </a:cxn>
                  <a:cxn ang="0">
                    <a:pos x="6" y="238"/>
                  </a:cxn>
                  <a:cxn ang="0">
                    <a:pos x="6" y="73"/>
                  </a:cxn>
                  <a:cxn ang="0">
                    <a:pos x="42" y="73"/>
                  </a:cxn>
                  <a:cxn ang="0">
                    <a:pos x="42" y="238"/>
                  </a:cxn>
                  <a:cxn ang="0">
                    <a:pos x="6" y="238"/>
                  </a:cxn>
                </a:cxnLst>
                <a:rect l="0" t="0" r="r" b="b"/>
                <a:pathLst>
                  <a:path w="47" h="238">
                    <a:moveTo>
                      <a:pt x="47" y="22"/>
                    </a:moveTo>
                    <a:cubicBezTo>
                      <a:pt x="47" y="34"/>
                      <a:pt x="36" y="45"/>
                      <a:pt x="24" y="45"/>
                    </a:cubicBezTo>
                    <a:cubicBezTo>
                      <a:pt x="10" y="45"/>
                      <a:pt x="0" y="35"/>
                      <a:pt x="0" y="22"/>
                    </a:cubicBezTo>
                    <a:cubicBezTo>
                      <a:pt x="0" y="10"/>
                      <a:pt x="10" y="0"/>
                      <a:pt x="24" y="0"/>
                    </a:cubicBezTo>
                    <a:cubicBezTo>
                      <a:pt x="36" y="0"/>
                      <a:pt x="47" y="9"/>
                      <a:pt x="47" y="22"/>
                    </a:cubicBezTo>
                    <a:close/>
                    <a:moveTo>
                      <a:pt x="6" y="238"/>
                    </a:moveTo>
                    <a:cubicBezTo>
                      <a:pt x="6" y="73"/>
                      <a:pt x="6" y="73"/>
                      <a:pt x="6" y="73"/>
                    </a:cubicBezTo>
                    <a:cubicBezTo>
                      <a:pt x="42" y="73"/>
                      <a:pt x="42" y="73"/>
                      <a:pt x="42" y="73"/>
                    </a:cubicBezTo>
                    <a:cubicBezTo>
                      <a:pt x="42" y="238"/>
                      <a:pt x="42" y="238"/>
                      <a:pt x="42" y="238"/>
                    </a:cubicBezTo>
                    <a:lnTo>
                      <a:pt x="6" y="238"/>
                    </a:ln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8" name="Freeform 93"/>
              <p:cNvSpPr>
                <a:spLocks noEditPoints="1"/>
              </p:cNvSpPr>
              <p:nvPr userDrawn="1"/>
            </p:nvSpPr>
            <p:spPr bwMode="auto">
              <a:xfrm>
                <a:off x="-1311275" y="2420937"/>
                <a:ext cx="298450" cy="360363"/>
              </a:xfrm>
              <a:custGeom>
                <a:avLst/>
                <a:gdLst/>
                <a:ahLst/>
                <a:cxnLst>
                  <a:cxn ang="0">
                    <a:pos x="37" y="95"/>
                  </a:cxn>
                  <a:cxn ang="0">
                    <a:pos x="87" y="143"/>
                  </a:cxn>
                  <a:cxn ang="0">
                    <a:pos x="128" y="131"/>
                  </a:cxn>
                  <a:cxn ang="0">
                    <a:pos x="138" y="155"/>
                  </a:cxn>
                  <a:cxn ang="0">
                    <a:pos x="80" y="173"/>
                  </a:cxn>
                  <a:cxn ang="0">
                    <a:pos x="0" y="86"/>
                  </a:cxn>
                  <a:cxn ang="0">
                    <a:pos x="72" y="0"/>
                  </a:cxn>
                  <a:cxn ang="0">
                    <a:pos x="143" y="85"/>
                  </a:cxn>
                  <a:cxn ang="0">
                    <a:pos x="143" y="95"/>
                  </a:cxn>
                  <a:cxn ang="0">
                    <a:pos x="37" y="95"/>
                  </a:cxn>
                  <a:cxn ang="0">
                    <a:pos x="71" y="28"/>
                  </a:cxn>
                  <a:cxn ang="0">
                    <a:pos x="37" y="69"/>
                  </a:cxn>
                  <a:cxn ang="0">
                    <a:pos x="105" y="69"/>
                  </a:cxn>
                  <a:cxn ang="0">
                    <a:pos x="71" y="28"/>
                  </a:cxn>
                </a:cxnLst>
                <a:rect l="0" t="0" r="r" b="b"/>
                <a:pathLst>
                  <a:path w="143" h="173">
                    <a:moveTo>
                      <a:pt x="37" y="95"/>
                    </a:moveTo>
                    <a:cubicBezTo>
                      <a:pt x="38" y="122"/>
                      <a:pt x="57" y="143"/>
                      <a:pt x="87" y="143"/>
                    </a:cubicBezTo>
                    <a:cubicBezTo>
                      <a:pt x="101" y="143"/>
                      <a:pt x="115" y="138"/>
                      <a:pt x="128" y="131"/>
                    </a:cubicBezTo>
                    <a:cubicBezTo>
                      <a:pt x="138" y="155"/>
                      <a:pt x="138" y="155"/>
                      <a:pt x="138" y="155"/>
                    </a:cubicBezTo>
                    <a:cubicBezTo>
                      <a:pt x="121" y="167"/>
                      <a:pt x="99" y="173"/>
                      <a:pt x="80" y="173"/>
                    </a:cubicBezTo>
                    <a:cubicBezTo>
                      <a:pt x="25" y="173"/>
                      <a:pt x="0" y="130"/>
                      <a:pt x="0" y="86"/>
                    </a:cubicBezTo>
                    <a:cubicBezTo>
                      <a:pt x="0" y="39"/>
                      <a:pt x="28" y="0"/>
                      <a:pt x="72" y="0"/>
                    </a:cubicBezTo>
                    <a:cubicBezTo>
                      <a:pt x="116" y="0"/>
                      <a:pt x="143" y="34"/>
                      <a:pt x="143" y="85"/>
                    </a:cubicBezTo>
                    <a:cubicBezTo>
                      <a:pt x="143" y="88"/>
                      <a:pt x="143" y="91"/>
                      <a:pt x="143" y="95"/>
                    </a:cubicBezTo>
                    <a:lnTo>
                      <a:pt x="37" y="95"/>
                    </a:lnTo>
                    <a:close/>
                    <a:moveTo>
                      <a:pt x="71" y="28"/>
                    </a:moveTo>
                    <a:cubicBezTo>
                      <a:pt x="50" y="28"/>
                      <a:pt x="37" y="48"/>
                      <a:pt x="37" y="69"/>
                    </a:cubicBezTo>
                    <a:cubicBezTo>
                      <a:pt x="105" y="69"/>
                      <a:pt x="105" y="69"/>
                      <a:pt x="105" y="69"/>
                    </a:cubicBezTo>
                    <a:cubicBezTo>
                      <a:pt x="105" y="49"/>
                      <a:pt x="94" y="28"/>
                      <a:pt x="71" y="28"/>
                    </a:cubicBezTo>
                    <a:close/>
                  </a:path>
                </a:pathLst>
              </a:custGeom>
              <a:solidFill>
                <a:srgbClr val="4B4F54"/>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9" name="Freeform 145"/>
              <p:cNvSpPr>
                <a:spLocks/>
              </p:cNvSpPr>
              <p:nvPr userDrawn="1"/>
            </p:nvSpPr>
            <p:spPr bwMode="auto">
              <a:xfrm>
                <a:off x="-2214563" y="346075"/>
                <a:ext cx="544512" cy="501650"/>
              </a:xfrm>
              <a:custGeom>
                <a:avLst/>
                <a:gdLst/>
                <a:ahLst/>
                <a:cxnLst>
                  <a:cxn ang="0">
                    <a:pos x="229" y="81"/>
                  </a:cxn>
                  <a:cxn ang="0">
                    <a:pos x="247" y="51"/>
                  </a:cxn>
                  <a:cxn ang="0">
                    <a:pos x="259" y="23"/>
                  </a:cxn>
                  <a:cxn ang="0">
                    <a:pos x="210" y="19"/>
                  </a:cxn>
                  <a:cxn ang="0">
                    <a:pos x="207" y="20"/>
                  </a:cxn>
                  <a:cxn ang="0">
                    <a:pos x="178" y="32"/>
                  </a:cxn>
                  <a:cxn ang="0">
                    <a:pos x="146" y="52"/>
                  </a:cxn>
                  <a:cxn ang="0">
                    <a:pos x="125" y="67"/>
                  </a:cxn>
                  <a:cxn ang="0">
                    <a:pos x="107" y="79"/>
                  </a:cxn>
                  <a:cxn ang="0">
                    <a:pos x="88" y="94"/>
                  </a:cxn>
                  <a:cxn ang="0">
                    <a:pos x="74" y="104"/>
                  </a:cxn>
                  <a:cxn ang="0">
                    <a:pos x="85" y="82"/>
                  </a:cxn>
                  <a:cxn ang="0">
                    <a:pos x="98" y="65"/>
                  </a:cxn>
                  <a:cxn ang="0">
                    <a:pos x="106" y="51"/>
                  </a:cxn>
                  <a:cxn ang="0">
                    <a:pos x="117" y="36"/>
                  </a:cxn>
                  <a:cxn ang="0">
                    <a:pos x="129" y="20"/>
                  </a:cxn>
                  <a:cxn ang="0">
                    <a:pos x="118" y="0"/>
                  </a:cxn>
                  <a:cxn ang="0">
                    <a:pos x="107" y="4"/>
                  </a:cxn>
                  <a:cxn ang="0">
                    <a:pos x="96" y="17"/>
                  </a:cxn>
                  <a:cxn ang="0">
                    <a:pos x="90" y="26"/>
                  </a:cxn>
                  <a:cxn ang="0">
                    <a:pos x="75" y="47"/>
                  </a:cxn>
                  <a:cxn ang="0">
                    <a:pos x="53" y="81"/>
                  </a:cxn>
                  <a:cxn ang="0">
                    <a:pos x="33" y="114"/>
                  </a:cxn>
                  <a:cxn ang="0">
                    <a:pos x="11" y="149"/>
                  </a:cxn>
                  <a:cxn ang="0">
                    <a:pos x="3" y="174"/>
                  </a:cxn>
                  <a:cxn ang="0">
                    <a:pos x="8" y="177"/>
                  </a:cxn>
                  <a:cxn ang="0">
                    <a:pos x="23" y="180"/>
                  </a:cxn>
                  <a:cxn ang="0">
                    <a:pos x="25" y="177"/>
                  </a:cxn>
                  <a:cxn ang="0">
                    <a:pos x="35" y="169"/>
                  </a:cxn>
                  <a:cxn ang="0">
                    <a:pos x="52" y="152"/>
                  </a:cxn>
                  <a:cxn ang="0">
                    <a:pos x="64" y="139"/>
                  </a:cxn>
                  <a:cxn ang="0">
                    <a:pos x="68" y="131"/>
                  </a:cxn>
                  <a:cxn ang="0">
                    <a:pos x="84" y="120"/>
                  </a:cxn>
                  <a:cxn ang="0">
                    <a:pos x="95" y="113"/>
                  </a:cxn>
                  <a:cxn ang="0">
                    <a:pos x="102" y="105"/>
                  </a:cxn>
                  <a:cxn ang="0">
                    <a:pos x="110" y="101"/>
                  </a:cxn>
                  <a:cxn ang="0">
                    <a:pos x="113" y="95"/>
                  </a:cxn>
                  <a:cxn ang="0">
                    <a:pos x="123" y="91"/>
                  </a:cxn>
                  <a:cxn ang="0">
                    <a:pos x="142" y="75"/>
                  </a:cxn>
                  <a:cxn ang="0">
                    <a:pos x="146" y="71"/>
                  </a:cxn>
                  <a:cxn ang="0">
                    <a:pos x="154" y="64"/>
                  </a:cxn>
                  <a:cxn ang="0">
                    <a:pos x="158" y="61"/>
                  </a:cxn>
                  <a:cxn ang="0">
                    <a:pos x="166" y="56"/>
                  </a:cxn>
                  <a:cxn ang="0">
                    <a:pos x="208" y="36"/>
                  </a:cxn>
                  <a:cxn ang="0">
                    <a:pos x="199" y="55"/>
                  </a:cxn>
                  <a:cxn ang="0">
                    <a:pos x="183" y="80"/>
                  </a:cxn>
                  <a:cxn ang="0">
                    <a:pos x="168" y="107"/>
                  </a:cxn>
                  <a:cxn ang="0">
                    <a:pos x="156" y="140"/>
                  </a:cxn>
                  <a:cxn ang="0">
                    <a:pos x="151" y="165"/>
                  </a:cxn>
                  <a:cxn ang="0">
                    <a:pos x="150" y="177"/>
                  </a:cxn>
                  <a:cxn ang="0">
                    <a:pos x="152" y="210"/>
                  </a:cxn>
                  <a:cxn ang="0">
                    <a:pos x="159" y="227"/>
                  </a:cxn>
                  <a:cxn ang="0">
                    <a:pos x="183" y="240"/>
                  </a:cxn>
                  <a:cxn ang="0">
                    <a:pos x="176" y="226"/>
                  </a:cxn>
                  <a:cxn ang="0">
                    <a:pos x="172" y="217"/>
                  </a:cxn>
                  <a:cxn ang="0">
                    <a:pos x="172" y="202"/>
                  </a:cxn>
                  <a:cxn ang="0">
                    <a:pos x="179" y="174"/>
                  </a:cxn>
                  <a:cxn ang="0">
                    <a:pos x="187" y="147"/>
                  </a:cxn>
                  <a:cxn ang="0">
                    <a:pos x="190" y="140"/>
                  </a:cxn>
                  <a:cxn ang="0">
                    <a:pos x="207" y="112"/>
                  </a:cxn>
                  <a:cxn ang="0">
                    <a:pos x="211" y="106"/>
                  </a:cxn>
                  <a:cxn ang="0">
                    <a:pos x="214" y="101"/>
                  </a:cxn>
                </a:cxnLst>
                <a:rect l="0" t="0" r="r" b="b"/>
                <a:pathLst>
                  <a:path w="262" h="241">
                    <a:moveTo>
                      <a:pt x="217" y="95"/>
                    </a:moveTo>
                    <a:cubicBezTo>
                      <a:pt x="219" y="95"/>
                      <a:pt x="219" y="95"/>
                      <a:pt x="219" y="95"/>
                    </a:cubicBezTo>
                    <a:cubicBezTo>
                      <a:pt x="219" y="94"/>
                      <a:pt x="219" y="94"/>
                      <a:pt x="220" y="93"/>
                    </a:cubicBezTo>
                    <a:cubicBezTo>
                      <a:pt x="222" y="89"/>
                      <a:pt x="224" y="85"/>
                      <a:pt x="229" y="81"/>
                    </a:cubicBezTo>
                    <a:cubicBezTo>
                      <a:pt x="230" y="76"/>
                      <a:pt x="233" y="72"/>
                      <a:pt x="237" y="69"/>
                    </a:cubicBezTo>
                    <a:cubicBezTo>
                      <a:pt x="237" y="67"/>
                      <a:pt x="237" y="65"/>
                      <a:pt x="239" y="64"/>
                    </a:cubicBezTo>
                    <a:cubicBezTo>
                      <a:pt x="240" y="61"/>
                      <a:pt x="242" y="57"/>
                      <a:pt x="245" y="54"/>
                    </a:cubicBezTo>
                    <a:cubicBezTo>
                      <a:pt x="246" y="53"/>
                      <a:pt x="246" y="52"/>
                      <a:pt x="247" y="51"/>
                    </a:cubicBezTo>
                    <a:cubicBezTo>
                      <a:pt x="249" y="49"/>
                      <a:pt x="251" y="46"/>
                      <a:pt x="252" y="43"/>
                    </a:cubicBezTo>
                    <a:cubicBezTo>
                      <a:pt x="255" y="39"/>
                      <a:pt x="257" y="34"/>
                      <a:pt x="260" y="31"/>
                    </a:cubicBezTo>
                    <a:cubicBezTo>
                      <a:pt x="262" y="29"/>
                      <a:pt x="261" y="28"/>
                      <a:pt x="260" y="25"/>
                    </a:cubicBezTo>
                    <a:cubicBezTo>
                      <a:pt x="260" y="24"/>
                      <a:pt x="260" y="24"/>
                      <a:pt x="259" y="23"/>
                    </a:cubicBezTo>
                    <a:cubicBezTo>
                      <a:pt x="253" y="17"/>
                      <a:pt x="253" y="17"/>
                      <a:pt x="253" y="17"/>
                    </a:cubicBezTo>
                    <a:cubicBezTo>
                      <a:pt x="248" y="14"/>
                      <a:pt x="242" y="12"/>
                      <a:pt x="235" y="13"/>
                    </a:cubicBezTo>
                    <a:cubicBezTo>
                      <a:pt x="229" y="13"/>
                      <a:pt x="222" y="15"/>
                      <a:pt x="215" y="17"/>
                    </a:cubicBezTo>
                    <a:cubicBezTo>
                      <a:pt x="214" y="18"/>
                      <a:pt x="212" y="19"/>
                      <a:pt x="210" y="19"/>
                    </a:cubicBezTo>
                    <a:cubicBezTo>
                      <a:pt x="210" y="19"/>
                      <a:pt x="210" y="19"/>
                      <a:pt x="210" y="19"/>
                    </a:cubicBezTo>
                    <a:cubicBezTo>
                      <a:pt x="210" y="19"/>
                      <a:pt x="210" y="19"/>
                      <a:pt x="209" y="19"/>
                    </a:cubicBezTo>
                    <a:cubicBezTo>
                      <a:pt x="209" y="19"/>
                      <a:pt x="209" y="19"/>
                      <a:pt x="209" y="19"/>
                    </a:cubicBezTo>
                    <a:cubicBezTo>
                      <a:pt x="207" y="20"/>
                      <a:pt x="207" y="20"/>
                      <a:pt x="207" y="20"/>
                    </a:cubicBezTo>
                    <a:cubicBezTo>
                      <a:pt x="203" y="22"/>
                      <a:pt x="199" y="24"/>
                      <a:pt x="194" y="26"/>
                    </a:cubicBezTo>
                    <a:cubicBezTo>
                      <a:pt x="193" y="27"/>
                      <a:pt x="191" y="28"/>
                      <a:pt x="189" y="28"/>
                    </a:cubicBezTo>
                    <a:cubicBezTo>
                      <a:pt x="187" y="30"/>
                      <a:pt x="185" y="30"/>
                      <a:pt x="183" y="30"/>
                    </a:cubicBezTo>
                    <a:cubicBezTo>
                      <a:pt x="181" y="31"/>
                      <a:pt x="180" y="32"/>
                      <a:pt x="178" y="32"/>
                    </a:cubicBezTo>
                    <a:cubicBezTo>
                      <a:pt x="175" y="34"/>
                      <a:pt x="173" y="35"/>
                      <a:pt x="170" y="37"/>
                    </a:cubicBezTo>
                    <a:cubicBezTo>
                      <a:pt x="165" y="40"/>
                      <a:pt x="160" y="43"/>
                      <a:pt x="155" y="45"/>
                    </a:cubicBezTo>
                    <a:cubicBezTo>
                      <a:pt x="153" y="48"/>
                      <a:pt x="151" y="49"/>
                      <a:pt x="148" y="50"/>
                    </a:cubicBezTo>
                    <a:cubicBezTo>
                      <a:pt x="148" y="51"/>
                      <a:pt x="147" y="51"/>
                      <a:pt x="146" y="52"/>
                    </a:cubicBezTo>
                    <a:cubicBezTo>
                      <a:pt x="143" y="55"/>
                      <a:pt x="138" y="58"/>
                      <a:pt x="133" y="60"/>
                    </a:cubicBezTo>
                    <a:cubicBezTo>
                      <a:pt x="133" y="61"/>
                      <a:pt x="132" y="62"/>
                      <a:pt x="131" y="62"/>
                    </a:cubicBezTo>
                    <a:cubicBezTo>
                      <a:pt x="130" y="64"/>
                      <a:pt x="128" y="64"/>
                      <a:pt x="127" y="65"/>
                    </a:cubicBezTo>
                    <a:cubicBezTo>
                      <a:pt x="126" y="66"/>
                      <a:pt x="125" y="66"/>
                      <a:pt x="125" y="67"/>
                    </a:cubicBezTo>
                    <a:cubicBezTo>
                      <a:pt x="124" y="67"/>
                      <a:pt x="123" y="68"/>
                      <a:pt x="122" y="68"/>
                    </a:cubicBezTo>
                    <a:cubicBezTo>
                      <a:pt x="121" y="71"/>
                      <a:pt x="118" y="72"/>
                      <a:pt x="116" y="73"/>
                    </a:cubicBezTo>
                    <a:cubicBezTo>
                      <a:pt x="114" y="75"/>
                      <a:pt x="112" y="76"/>
                      <a:pt x="109" y="77"/>
                    </a:cubicBezTo>
                    <a:cubicBezTo>
                      <a:pt x="109" y="78"/>
                      <a:pt x="108" y="79"/>
                      <a:pt x="107" y="79"/>
                    </a:cubicBezTo>
                    <a:cubicBezTo>
                      <a:pt x="107" y="80"/>
                      <a:pt x="106" y="81"/>
                      <a:pt x="105" y="81"/>
                    </a:cubicBezTo>
                    <a:cubicBezTo>
                      <a:pt x="103" y="84"/>
                      <a:pt x="101" y="85"/>
                      <a:pt x="99" y="86"/>
                    </a:cubicBezTo>
                    <a:cubicBezTo>
                      <a:pt x="96" y="89"/>
                      <a:pt x="93" y="91"/>
                      <a:pt x="90" y="92"/>
                    </a:cubicBezTo>
                    <a:cubicBezTo>
                      <a:pt x="90" y="93"/>
                      <a:pt x="89" y="94"/>
                      <a:pt x="88" y="94"/>
                    </a:cubicBezTo>
                    <a:cubicBezTo>
                      <a:pt x="87" y="95"/>
                      <a:pt x="86" y="96"/>
                      <a:pt x="85" y="96"/>
                    </a:cubicBezTo>
                    <a:cubicBezTo>
                      <a:pt x="85" y="96"/>
                      <a:pt x="84" y="96"/>
                      <a:pt x="82" y="98"/>
                    </a:cubicBezTo>
                    <a:cubicBezTo>
                      <a:pt x="81" y="99"/>
                      <a:pt x="81" y="99"/>
                      <a:pt x="81" y="99"/>
                    </a:cubicBezTo>
                    <a:cubicBezTo>
                      <a:pt x="76" y="103"/>
                      <a:pt x="75" y="104"/>
                      <a:pt x="74" y="104"/>
                    </a:cubicBezTo>
                    <a:cubicBezTo>
                      <a:pt x="73" y="104"/>
                      <a:pt x="73" y="104"/>
                      <a:pt x="73" y="103"/>
                    </a:cubicBezTo>
                    <a:cubicBezTo>
                      <a:pt x="72" y="102"/>
                      <a:pt x="72" y="101"/>
                      <a:pt x="77" y="94"/>
                    </a:cubicBezTo>
                    <a:cubicBezTo>
                      <a:pt x="78" y="92"/>
                      <a:pt x="79" y="90"/>
                      <a:pt x="80" y="88"/>
                    </a:cubicBezTo>
                    <a:cubicBezTo>
                      <a:pt x="81" y="85"/>
                      <a:pt x="83" y="83"/>
                      <a:pt x="85" y="82"/>
                    </a:cubicBezTo>
                    <a:cubicBezTo>
                      <a:pt x="86" y="81"/>
                      <a:pt x="86" y="80"/>
                      <a:pt x="87" y="80"/>
                    </a:cubicBezTo>
                    <a:cubicBezTo>
                      <a:pt x="88" y="80"/>
                      <a:pt x="88" y="80"/>
                      <a:pt x="88" y="80"/>
                    </a:cubicBezTo>
                    <a:cubicBezTo>
                      <a:pt x="88" y="76"/>
                      <a:pt x="89" y="73"/>
                      <a:pt x="94" y="71"/>
                    </a:cubicBezTo>
                    <a:cubicBezTo>
                      <a:pt x="94" y="69"/>
                      <a:pt x="95" y="67"/>
                      <a:pt x="98" y="65"/>
                    </a:cubicBezTo>
                    <a:cubicBezTo>
                      <a:pt x="98" y="64"/>
                      <a:pt x="99" y="63"/>
                      <a:pt x="100" y="62"/>
                    </a:cubicBezTo>
                    <a:cubicBezTo>
                      <a:pt x="100" y="60"/>
                      <a:pt x="101" y="58"/>
                      <a:pt x="102" y="57"/>
                    </a:cubicBezTo>
                    <a:cubicBezTo>
                      <a:pt x="102" y="56"/>
                      <a:pt x="103" y="56"/>
                      <a:pt x="104" y="55"/>
                    </a:cubicBezTo>
                    <a:cubicBezTo>
                      <a:pt x="104" y="54"/>
                      <a:pt x="105" y="52"/>
                      <a:pt x="106" y="51"/>
                    </a:cubicBezTo>
                    <a:cubicBezTo>
                      <a:pt x="107" y="50"/>
                      <a:pt x="107" y="49"/>
                      <a:pt x="108" y="49"/>
                    </a:cubicBezTo>
                    <a:cubicBezTo>
                      <a:pt x="108" y="47"/>
                      <a:pt x="109" y="46"/>
                      <a:pt x="110" y="45"/>
                    </a:cubicBezTo>
                    <a:cubicBezTo>
                      <a:pt x="111" y="44"/>
                      <a:pt x="112" y="43"/>
                      <a:pt x="113" y="42"/>
                    </a:cubicBezTo>
                    <a:cubicBezTo>
                      <a:pt x="117" y="36"/>
                      <a:pt x="117" y="36"/>
                      <a:pt x="117" y="36"/>
                    </a:cubicBezTo>
                    <a:cubicBezTo>
                      <a:pt x="117" y="35"/>
                      <a:pt x="117" y="35"/>
                      <a:pt x="118" y="34"/>
                    </a:cubicBezTo>
                    <a:cubicBezTo>
                      <a:pt x="119" y="33"/>
                      <a:pt x="120" y="31"/>
                      <a:pt x="121" y="30"/>
                    </a:cubicBezTo>
                    <a:cubicBezTo>
                      <a:pt x="121" y="29"/>
                      <a:pt x="122" y="29"/>
                      <a:pt x="123" y="28"/>
                    </a:cubicBezTo>
                    <a:cubicBezTo>
                      <a:pt x="124" y="24"/>
                      <a:pt x="127" y="22"/>
                      <a:pt x="129" y="20"/>
                    </a:cubicBezTo>
                    <a:cubicBezTo>
                      <a:pt x="131" y="14"/>
                      <a:pt x="131" y="14"/>
                      <a:pt x="131" y="14"/>
                    </a:cubicBezTo>
                    <a:cubicBezTo>
                      <a:pt x="131" y="11"/>
                      <a:pt x="131" y="11"/>
                      <a:pt x="131" y="11"/>
                    </a:cubicBezTo>
                    <a:cubicBezTo>
                      <a:pt x="129" y="8"/>
                      <a:pt x="125" y="6"/>
                      <a:pt x="122" y="3"/>
                    </a:cubicBezTo>
                    <a:cubicBezTo>
                      <a:pt x="121" y="2"/>
                      <a:pt x="119" y="1"/>
                      <a:pt x="118" y="0"/>
                    </a:cubicBezTo>
                    <a:cubicBezTo>
                      <a:pt x="118" y="0"/>
                      <a:pt x="118" y="0"/>
                      <a:pt x="118" y="0"/>
                    </a:cubicBezTo>
                    <a:cubicBezTo>
                      <a:pt x="117" y="0"/>
                      <a:pt x="116" y="0"/>
                      <a:pt x="115" y="0"/>
                    </a:cubicBezTo>
                    <a:cubicBezTo>
                      <a:pt x="113" y="0"/>
                      <a:pt x="111" y="0"/>
                      <a:pt x="109" y="0"/>
                    </a:cubicBezTo>
                    <a:cubicBezTo>
                      <a:pt x="109" y="2"/>
                      <a:pt x="108" y="3"/>
                      <a:pt x="107" y="4"/>
                    </a:cubicBezTo>
                    <a:cubicBezTo>
                      <a:pt x="107" y="5"/>
                      <a:pt x="106" y="6"/>
                      <a:pt x="105" y="6"/>
                    </a:cubicBezTo>
                    <a:cubicBezTo>
                      <a:pt x="104" y="8"/>
                      <a:pt x="103" y="10"/>
                      <a:pt x="101" y="11"/>
                    </a:cubicBezTo>
                    <a:cubicBezTo>
                      <a:pt x="100" y="12"/>
                      <a:pt x="100" y="13"/>
                      <a:pt x="98" y="14"/>
                    </a:cubicBezTo>
                    <a:cubicBezTo>
                      <a:pt x="98" y="15"/>
                      <a:pt x="97" y="16"/>
                      <a:pt x="96" y="17"/>
                    </a:cubicBezTo>
                    <a:cubicBezTo>
                      <a:pt x="96" y="18"/>
                      <a:pt x="95" y="19"/>
                      <a:pt x="94" y="20"/>
                    </a:cubicBezTo>
                    <a:cubicBezTo>
                      <a:pt x="94" y="21"/>
                      <a:pt x="93" y="22"/>
                      <a:pt x="92" y="23"/>
                    </a:cubicBezTo>
                    <a:cubicBezTo>
                      <a:pt x="92" y="24"/>
                      <a:pt x="91" y="25"/>
                      <a:pt x="90" y="25"/>
                    </a:cubicBezTo>
                    <a:cubicBezTo>
                      <a:pt x="90" y="26"/>
                      <a:pt x="90" y="26"/>
                      <a:pt x="90" y="26"/>
                    </a:cubicBezTo>
                    <a:cubicBezTo>
                      <a:pt x="88" y="29"/>
                      <a:pt x="87" y="33"/>
                      <a:pt x="83" y="35"/>
                    </a:cubicBezTo>
                    <a:cubicBezTo>
                      <a:pt x="83" y="36"/>
                      <a:pt x="83" y="37"/>
                      <a:pt x="82" y="37"/>
                    </a:cubicBezTo>
                    <a:cubicBezTo>
                      <a:pt x="81" y="40"/>
                      <a:pt x="79" y="42"/>
                      <a:pt x="77" y="43"/>
                    </a:cubicBezTo>
                    <a:cubicBezTo>
                      <a:pt x="77" y="45"/>
                      <a:pt x="76" y="46"/>
                      <a:pt x="75" y="47"/>
                    </a:cubicBezTo>
                    <a:cubicBezTo>
                      <a:pt x="75" y="48"/>
                      <a:pt x="74" y="49"/>
                      <a:pt x="73" y="50"/>
                    </a:cubicBezTo>
                    <a:cubicBezTo>
                      <a:pt x="72" y="55"/>
                      <a:pt x="70" y="60"/>
                      <a:pt x="65" y="63"/>
                    </a:cubicBezTo>
                    <a:cubicBezTo>
                      <a:pt x="64" y="65"/>
                      <a:pt x="62" y="67"/>
                      <a:pt x="61" y="68"/>
                    </a:cubicBezTo>
                    <a:cubicBezTo>
                      <a:pt x="59" y="73"/>
                      <a:pt x="56" y="77"/>
                      <a:pt x="53" y="81"/>
                    </a:cubicBezTo>
                    <a:cubicBezTo>
                      <a:pt x="52" y="83"/>
                      <a:pt x="51" y="85"/>
                      <a:pt x="48" y="87"/>
                    </a:cubicBezTo>
                    <a:cubicBezTo>
                      <a:pt x="48" y="93"/>
                      <a:pt x="44" y="97"/>
                      <a:pt x="41" y="101"/>
                    </a:cubicBezTo>
                    <a:cubicBezTo>
                      <a:pt x="40" y="102"/>
                      <a:pt x="39" y="102"/>
                      <a:pt x="38" y="104"/>
                    </a:cubicBezTo>
                    <a:cubicBezTo>
                      <a:pt x="38" y="108"/>
                      <a:pt x="35" y="111"/>
                      <a:pt x="33" y="114"/>
                    </a:cubicBezTo>
                    <a:cubicBezTo>
                      <a:pt x="32" y="115"/>
                      <a:pt x="30" y="117"/>
                      <a:pt x="29" y="118"/>
                    </a:cubicBezTo>
                    <a:cubicBezTo>
                      <a:pt x="28" y="120"/>
                      <a:pt x="27" y="123"/>
                      <a:pt x="26" y="125"/>
                    </a:cubicBezTo>
                    <a:cubicBezTo>
                      <a:pt x="23" y="131"/>
                      <a:pt x="20" y="137"/>
                      <a:pt x="15" y="143"/>
                    </a:cubicBezTo>
                    <a:cubicBezTo>
                      <a:pt x="14" y="145"/>
                      <a:pt x="13" y="147"/>
                      <a:pt x="11" y="149"/>
                    </a:cubicBezTo>
                    <a:cubicBezTo>
                      <a:pt x="11" y="151"/>
                      <a:pt x="11" y="152"/>
                      <a:pt x="9" y="154"/>
                    </a:cubicBezTo>
                    <a:cubicBezTo>
                      <a:pt x="9" y="155"/>
                      <a:pt x="8" y="156"/>
                      <a:pt x="7" y="157"/>
                    </a:cubicBezTo>
                    <a:cubicBezTo>
                      <a:pt x="7" y="159"/>
                      <a:pt x="6" y="161"/>
                      <a:pt x="4" y="162"/>
                    </a:cubicBezTo>
                    <a:cubicBezTo>
                      <a:pt x="1" y="165"/>
                      <a:pt x="0" y="169"/>
                      <a:pt x="3" y="174"/>
                    </a:cubicBezTo>
                    <a:cubicBezTo>
                      <a:pt x="3" y="174"/>
                      <a:pt x="4" y="174"/>
                      <a:pt x="4" y="174"/>
                    </a:cubicBezTo>
                    <a:cubicBezTo>
                      <a:pt x="5" y="175"/>
                      <a:pt x="6" y="175"/>
                      <a:pt x="6" y="176"/>
                    </a:cubicBezTo>
                    <a:cubicBezTo>
                      <a:pt x="6" y="176"/>
                      <a:pt x="7" y="176"/>
                      <a:pt x="7" y="177"/>
                    </a:cubicBezTo>
                    <a:cubicBezTo>
                      <a:pt x="7" y="177"/>
                      <a:pt x="7" y="177"/>
                      <a:pt x="8" y="177"/>
                    </a:cubicBezTo>
                    <a:cubicBezTo>
                      <a:pt x="10" y="178"/>
                      <a:pt x="13" y="179"/>
                      <a:pt x="14" y="183"/>
                    </a:cubicBezTo>
                    <a:cubicBezTo>
                      <a:pt x="15" y="183"/>
                      <a:pt x="16" y="182"/>
                      <a:pt x="17" y="182"/>
                    </a:cubicBezTo>
                    <a:cubicBezTo>
                      <a:pt x="19" y="181"/>
                      <a:pt x="21" y="181"/>
                      <a:pt x="22" y="181"/>
                    </a:cubicBezTo>
                    <a:cubicBezTo>
                      <a:pt x="23" y="180"/>
                      <a:pt x="23" y="180"/>
                      <a:pt x="23" y="180"/>
                    </a:cubicBezTo>
                    <a:cubicBezTo>
                      <a:pt x="23" y="180"/>
                      <a:pt x="23" y="179"/>
                      <a:pt x="24" y="179"/>
                    </a:cubicBezTo>
                    <a:cubicBezTo>
                      <a:pt x="24" y="179"/>
                      <a:pt x="24" y="179"/>
                      <a:pt x="24" y="179"/>
                    </a:cubicBezTo>
                    <a:cubicBezTo>
                      <a:pt x="25" y="178"/>
                      <a:pt x="25" y="178"/>
                      <a:pt x="25" y="178"/>
                    </a:cubicBezTo>
                    <a:cubicBezTo>
                      <a:pt x="25" y="177"/>
                      <a:pt x="25" y="177"/>
                      <a:pt x="25" y="177"/>
                    </a:cubicBezTo>
                    <a:cubicBezTo>
                      <a:pt x="27" y="177"/>
                      <a:pt x="27" y="177"/>
                      <a:pt x="27" y="177"/>
                    </a:cubicBezTo>
                    <a:cubicBezTo>
                      <a:pt x="28" y="175"/>
                      <a:pt x="29" y="173"/>
                      <a:pt x="31" y="173"/>
                    </a:cubicBezTo>
                    <a:cubicBezTo>
                      <a:pt x="32" y="172"/>
                      <a:pt x="32" y="171"/>
                      <a:pt x="33" y="171"/>
                    </a:cubicBezTo>
                    <a:cubicBezTo>
                      <a:pt x="34" y="170"/>
                      <a:pt x="34" y="169"/>
                      <a:pt x="35" y="169"/>
                    </a:cubicBezTo>
                    <a:cubicBezTo>
                      <a:pt x="35" y="168"/>
                      <a:pt x="36" y="166"/>
                      <a:pt x="38" y="165"/>
                    </a:cubicBezTo>
                    <a:cubicBezTo>
                      <a:pt x="39" y="163"/>
                      <a:pt x="40" y="163"/>
                      <a:pt x="42" y="162"/>
                    </a:cubicBezTo>
                    <a:cubicBezTo>
                      <a:pt x="43" y="160"/>
                      <a:pt x="46" y="158"/>
                      <a:pt x="48" y="156"/>
                    </a:cubicBezTo>
                    <a:cubicBezTo>
                      <a:pt x="50" y="155"/>
                      <a:pt x="51" y="154"/>
                      <a:pt x="52" y="152"/>
                    </a:cubicBezTo>
                    <a:cubicBezTo>
                      <a:pt x="53" y="151"/>
                      <a:pt x="53" y="150"/>
                      <a:pt x="55" y="150"/>
                    </a:cubicBezTo>
                    <a:cubicBezTo>
                      <a:pt x="55" y="149"/>
                      <a:pt x="56" y="148"/>
                      <a:pt x="57" y="148"/>
                    </a:cubicBezTo>
                    <a:cubicBezTo>
                      <a:pt x="58" y="146"/>
                      <a:pt x="59" y="144"/>
                      <a:pt x="61" y="143"/>
                    </a:cubicBezTo>
                    <a:cubicBezTo>
                      <a:pt x="63" y="142"/>
                      <a:pt x="63" y="141"/>
                      <a:pt x="64" y="139"/>
                    </a:cubicBezTo>
                    <a:cubicBezTo>
                      <a:pt x="64" y="137"/>
                      <a:pt x="65" y="135"/>
                      <a:pt x="67" y="133"/>
                    </a:cubicBezTo>
                    <a:cubicBezTo>
                      <a:pt x="67" y="133"/>
                      <a:pt x="67" y="133"/>
                      <a:pt x="67" y="132"/>
                    </a:cubicBezTo>
                    <a:cubicBezTo>
                      <a:pt x="67" y="132"/>
                      <a:pt x="68" y="132"/>
                      <a:pt x="68" y="132"/>
                    </a:cubicBezTo>
                    <a:cubicBezTo>
                      <a:pt x="68" y="131"/>
                      <a:pt x="68" y="131"/>
                      <a:pt x="68" y="131"/>
                    </a:cubicBezTo>
                    <a:cubicBezTo>
                      <a:pt x="70" y="130"/>
                      <a:pt x="72" y="128"/>
                      <a:pt x="75" y="128"/>
                    </a:cubicBezTo>
                    <a:cubicBezTo>
                      <a:pt x="75" y="127"/>
                      <a:pt x="75" y="126"/>
                      <a:pt x="77" y="125"/>
                    </a:cubicBezTo>
                    <a:cubicBezTo>
                      <a:pt x="79" y="124"/>
                      <a:pt x="80" y="123"/>
                      <a:pt x="81" y="121"/>
                    </a:cubicBezTo>
                    <a:cubicBezTo>
                      <a:pt x="81" y="120"/>
                      <a:pt x="82" y="119"/>
                      <a:pt x="84" y="120"/>
                    </a:cubicBezTo>
                    <a:cubicBezTo>
                      <a:pt x="85" y="116"/>
                      <a:pt x="88" y="115"/>
                      <a:pt x="90" y="115"/>
                    </a:cubicBezTo>
                    <a:cubicBezTo>
                      <a:pt x="90" y="115"/>
                      <a:pt x="90" y="115"/>
                      <a:pt x="91" y="115"/>
                    </a:cubicBezTo>
                    <a:cubicBezTo>
                      <a:pt x="91" y="115"/>
                      <a:pt x="91" y="114"/>
                      <a:pt x="91" y="114"/>
                    </a:cubicBezTo>
                    <a:cubicBezTo>
                      <a:pt x="92" y="113"/>
                      <a:pt x="93" y="113"/>
                      <a:pt x="95" y="113"/>
                    </a:cubicBezTo>
                    <a:cubicBezTo>
                      <a:pt x="95" y="113"/>
                      <a:pt x="96" y="112"/>
                      <a:pt x="96" y="112"/>
                    </a:cubicBezTo>
                    <a:cubicBezTo>
                      <a:pt x="96" y="111"/>
                      <a:pt x="96" y="109"/>
                      <a:pt x="97" y="109"/>
                    </a:cubicBezTo>
                    <a:cubicBezTo>
                      <a:pt x="97" y="107"/>
                      <a:pt x="99" y="107"/>
                      <a:pt x="101" y="106"/>
                    </a:cubicBezTo>
                    <a:cubicBezTo>
                      <a:pt x="102" y="105"/>
                      <a:pt x="102" y="105"/>
                      <a:pt x="102" y="105"/>
                    </a:cubicBezTo>
                    <a:cubicBezTo>
                      <a:pt x="103" y="102"/>
                      <a:pt x="105" y="102"/>
                      <a:pt x="106" y="102"/>
                    </a:cubicBezTo>
                    <a:cubicBezTo>
                      <a:pt x="106" y="102"/>
                      <a:pt x="107" y="102"/>
                      <a:pt x="107" y="102"/>
                    </a:cubicBezTo>
                    <a:cubicBezTo>
                      <a:pt x="107" y="102"/>
                      <a:pt x="108" y="102"/>
                      <a:pt x="108" y="102"/>
                    </a:cubicBezTo>
                    <a:cubicBezTo>
                      <a:pt x="108" y="102"/>
                      <a:pt x="109" y="101"/>
                      <a:pt x="110" y="101"/>
                    </a:cubicBezTo>
                    <a:cubicBezTo>
                      <a:pt x="110" y="101"/>
                      <a:pt x="110" y="101"/>
                      <a:pt x="110" y="101"/>
                    </a:cubicBezTo>
                    <a:cubicBezTo>
                      <a:pt x="110" y="100"/>
                      <a:pt x="110" y="100"/>
                      <a:pt x="111" y="100"/>
                    </a:cubicBezTo>
                    <a:cubicBezTo>
                      <a:pt x="111" y="99"/>
                      <a:pt x="111" y="99"/>
                      <a:pt x="111" y="99"/>
                    </a:cubicBezTo>
                    <a:cubicBezTo>
                      <a:pt x="111" y="97"/>
                      <a:pt x="112" y="96"/>
                      <a:pt x="113" y="95"/>
                    </a:cubicBezTo>
                    <a:cubicBezTo>
                      <a:pt x="113" y="95"/>
                      <a:pt x="114" y="95"/>
                      <a:pt x="114" y="95"/>
                    </a:cubicBezTo>
                    <a:cubicBezTo>
                      <a:pt x="114" y="95"/>
                      <a:pt x="115" y="95"/>
                      <a:pt x="115" y="95"/>
                    </a:cubicBezTo>
                    <a:cubicBezTo>
                      <a:pt x="115" y="95"/>
                      <a:pt x="116" y="95"/>
                      <a:pt x="116" y="95"/>
                    </a:cubicBezTo>
                    <a:cubicBezTo>
                      <a:pt x="118" y="93"/>
                      <a:pt x="120" y="92"/>
                      <a:pt x="123" y="91"/>
                    </a:cubicBezTo>
                    <a:cubicBezTo>
                      <a:pt x="122" y="90"/>
                      <a:pt x="122" y="89"/>
                      <a:pt x="122" y="88"/>
                    </a:cubicBezTo>
                    <a:cubicBezTo>
                      <a:pt x="122" y="88"/>
                      <a:pt x="122" y="88"/>
                      <a:pt x="122" y="88"/>
                    </a:cubicBezTo>
                    <a:cubicBezTo>
                      <a:pt x="128" y="82"/>
                      <a:pt x="134" y="77"/>
                      <a:pt x="142" y="75"/>
                    </a:cubicBezTo>
                    <a:cubicBezTo>
                      <a:pt x="142" y="75"/>
                      <a:pt x="142" y="75"/>
                      <a:pt x="142" y="75"/>
                    </a:cubicBezTo>
                    <a:cubicBezTo>
                      <a:pt x="143" y="74"/>
                      <a:pt x="143" y="74"/>
                      <a:pt x="144" y="73"/>
                    </a:cubicBezTo>
                    <a:cubicBezTo>
                      <a:pt x="144" y="73"/>
                      <a:pt x="144" y="73"/>
                      <a:pt x="144" y="73"/>
                    </a:cubicBezTo>
                    <a:cubicBezTo>
                      <a:pt x="144" y="73"/>
                      <a:pt x="145" y="73"/>
                      <a:pt x="145" y="72"/>
                    </a:cubicBezTo>
                    <a:cubicBezTo>
                      <a:pt x="145" y="72"/>
                      <a:pt x="145" y="72"/>
                      <a:pt x="146" y="71"/>
                    </a:cubicBezTo>
                    <a:cubicBezTo>
                      <a:pt x="145" y="67"/>
                      <a:pt x="148" y="66"/>
                      <a:pt x="151" y="66"/>
                    </a:cubicBezTo>
                    <a:cubicBezTo>
                      <a:pt x="151" y="66"/>
                      <a:pt x="151" y="66"/>
                      <a:pt x="152" y="66"/>
                    </a:cubicBezTo>
                    <a:cubicBezTo>
                      <a:pt x="152" y="65"/>
                      <a:pt x="153" y="64"/>
                      <a:pt x="154" y="64"/>
                    </a:cubicBezTo>
                    <a:cubicBezTo>
                      <a:pt x="154" y="64"/>
                      <a:pt x="154" y="64"/>
                      <a:pt x="154" y="64"/>
                    </a:cubicBezTo>
                    <a:cubicBezTo>
                      <a:pt x="155" y="64"/>
                      <a:pt x="155" y="64"/>
                      <a:pt x="155" y="64"/>
                    </a:cubicBezTo>
                    <a:cubicBezTo>
                      <a:pt x="155" y="64"/>
                      <a:pt x="155" y="63"/>
                      <a:pt x="156" y="63"/>
                    </a:cubicBezTo>
                    <a:cubicBezTo>
                      <a:pt x="156" y="63"/>
                      <a:pt x="156" y="63"/>
                      <a:pt x="157" y="63"/>
                    </a:cubicBezTo>
                    <a:cubicBezTo>
                      <a:pt x="158" y="61"/>
                      <a:pt x="158" y="61"/>
                      <a:pt x="158" y="61"/>
                    </a:cubicBezTo>
                    <a:cubicBezTo>
                      <a:pt x="158" y="61"/>
                      <a:pt x="158" y="61"/>
                      <a:pt x="158" y="61"/>
                    </a:cubicBezTo>
                    <a:cubicBezTo>
                      <a:pt x="158" y="61"/>
                      <a:pt x="159" y="61"/>
                      <a:pt x="159" y="61"/>
                    </a:cubicBezTo>
                    <a:cubicBezTo>
                      <a:pt x="160" y="59"/>
                      <a:pt x="161" y="58"/>
                      <a:pt x="162" y="57"/>
                    </a:cubicBezTo>
                    <a:cubicBezTo>
                      <a:pt x="163" y="56"/>
                      <a:pt x="164" y="56"/>
                      <a:pt x="166" y="56"/>
                    </a:cubicBezTo>
                    <a:cubicBezTo>
                      <a:pt x="166" y="53"/>
                      <a:pt x="169" y="52"/>
                      <a:pt x="172" y="51"/>
                    </a:cubicBezTo>
                    <a:cubicBezTo>
                      <a:pt x="180" y="46"/>
                      <a:pt x="189" y="41"/>
                      <a:pt x="199" y="39"/>
                    </a:cubicBezTo>
                    <a:cubicBezTo>
                      <a:pt x="201" y="37"/>
                      <a:pt x="203" y="36"/>
                      <a:pt x="206" y="36"/>
                    </a:cubicBezTo>
                    <a:cubicBezTo>
                      <a:pt x="206" y="36"/>
                      <a:pt x="207" y="36"/>
                      <a:pt x="208" y="36"/>
                    </a:cubicBezTo>
                    <a:cubicBezTo>
                      <a:pt x="208" y="36"/>
                      <a:pt x="209" y="36"/>
                      <a:pt x="209" y="37"/>
                    </a:cubicBezTo>
                    <a:cubicBezTo>
                      <a:pt x="210" y="41"/>
                      <a:pt x="208" y="43"/>
                      <a:pt x="206" y="45"/>
                    </a:cubicBezTo>
                    <a:cubicBezTo>
                      <a:pt x="205" y="47"/>
                      <a:pt x="204" y="49"/>
                      <a:pt x="202" y="51"/>
                    </a:cubicBezTo>
                    <a:cubicBezTo>
                      <a:pt x="202" y="53"/>
                      <a:pt x="201" y="54"/>
                      <a:pt x="199" y="55"/>
                    </a:cubicBezTo>
                    <a:cubicBezTo>
                      <a:pt x="199" y="56"/>
                      <a:pt x="198" y="57"/>
                      <a:pt x="197" y="57"/>
                    </a:cubicBezTo>
                    <a:cubicBezTo>
                      <a:pt x="197" y="60"/>
                      <a:pt x="196" y="62"/>
                      <a:pt x="193" y="64"/>
                    </a:cubicBezTo>
                    <a:cubicBezTo>
                      <a:pt x="193" y="65"/>
                      <a:pt x="192" y="67"/>
                      <a:pt x="191" y="68"/>
                    </a:cubicBezTo>
                    <a:cubicBezTo>
                      <a:pt x="189" y="72"/>
                      <a:pt x="187" y="76"/>
                      <a:pt x="183" y="80"/>
                    </a:cubicBezTo>
                    <a:cubicBezTo>
                      <a:pt x="182" y="83"/>
                      <a:pt x="181" y="85"/>
                      <a:pt x="179" y="87"/>
                    </a:cubicBezTo>
                    <a:cubicBezTo>
                      <a:pt x="178" y="88"/>
                      <a:pt x="178" y="88"/>
                      <a:pt x="178" y="88"/>
                    </a:cubicBezTo>
                    <a:cubicBezTo>
                      <a:pt x="176" y="93"/>
                      <a:pt x="174" y="97"/>
                      <a:pt x="171" y="101"/>
                    </a:cubicBezTo>
                    <a:cubicBezTo>
                      <a:pt x="171" y="103"/>
                      <a:pt x="170" y="105"/>
                      <a:pt x="168" y="107"/>
                    </a:cubicBezTo>
                    <a:cubicBezTo>
                      <a:pt x="168" y="109"/>
                      <a:pt x="167" y="110"/>
                      <a:pt x="166" y="111"/>
                    </a:cubicBezTo>
                    <a:cubicBezTo>
                      <a:pt x="166" y="113"/>
                      <a:pt x="166" y="113"/>
                      <a:pt x="166" y="113"/>
                    </a:cubicBezTo>
                    <a:cubicBezTo>
                      <a:pt x="164" y="120"/>
                      <a:pt x="162" y="127"/>
                      <a:pt x="158" y="133"/>
                    </a:cubicBezTo>
                    <a:cubicBezTo>
                      <a:pt x="158" y="135"/>
                      <a:pt x="158" y="138"/>
                      <a:pt x="156" y="140"/>
                    </a:cubicBezTo>
                    <a:cubicBezTo>
                      <a:pt x="156" y="140"/>
                      <a:pt x="156" y="140"/>
                      <a:pt x="156" y="140"/>
                    </a:cubicBezTo>
                    <a:cubicBezTo>
                      <a:pt x="156" y="143"/>
                      <a:pt x="156" y="145"/>
                      <a:pt x="154" y="148"/>
                    </a:cubicBezTo>
                    <a:cubicBezTo>
                      <a:pt x="154" y="153"/>
                      <a:pt x="153" y="158"/>
                      <a:pt x="150" y="165"/>
                    </a:cubicBezTo>
                    <a:cubicBezTo>
                      <a:pt x="151" y="165"/>
                      <a:pt x="151" y="165"/>
                      <a:pt x="151" y="165"/>
                    </a:cubicBezTo>
                    <a:cubicBezTo>
                      <a:pt x="151" y="165"/>
                      <a:pt x="151" y="165"/>
                      <a:pt x="150" y="166"/>
                    </a:cubicBezTo>
                    <a:cubicBezTo>
                      <a:pt x="150" y="166"/>
                      <a:pt x="150" y="166"/>
                      <a:pt x="150" y="166"/>
                    </a:cubicBezTo>
                    <a:cubicBezTo>
                      <a:pt x="150" y="175"/>
                      <a:pt x="150" y="175"/>
                      <a:pt x="150" y="175"/>
                    </a:cubicBezTo>
                    <a:cubicBezTo>
                      <a:pt x="150" y="176"/>
                      <a:pt x="150" y="177"/>
                      <a:pt x="150" y="177"/>
                    </a:cubicBezTo>
                    <a:cubicBezTo>
                      <a:pt x="153" y="185"/>
                      <a:pt x="152" y="192"/>
                      <a:pt x="151" y="199"/>
                    </a:cubicBezTo>
                    <a:cubicBezTo>
                      <a:pt x="151" y="202"/>
                      <a:pt x="151" y="205"/>
                      <a:pt x="151" y="207"/>
                    </a:cubicBezTo>
                    <a:cubicBezTo>
                      <a:pt x="151" y="208"/>
                      <a:pt x="151" y="208"/>
                      <a:pt x="151" y="209"/>
                    </a:cubicBezTo>
                    <a:cubicBezTo>
                      <a:pt x="151" y="209"/>
                      <a:pt x="152" y="209"/>
                      <a:pt x="152" y="210"/>
                    </a:cubicBezTo>
                    <a:cubicBezTo>
                      <a:pt x="152" y="215"/>
                      <a:pt x="152" y="215"/>
                      <a:pt x="152" y="215"/>
                    </a:cubicBezTo>
                    <a:cubicBezTo>
                      <a:pt x="154" y="217"/>
                      <a:pt x="155" y="219"/>
                      <a:pt x="155" y="221"/>
                    </a:cubicBezTo>
                    <a:cubicBezTo>
                      <a:pt x="156" y="222"/>
                      <a:pt x="156" y="223"/>
                      <a:pt x="157" y="224"/>
                    </a:cubicBezTo>
                    <a:cubicBezTo>
                      <a:pt x="158" y="224"/>
                      <a:pt x="159" y="226"/>
                      <a:pt x="159" y="227"/>
                    </a:cubicBezTo>
                    <a:cubicBezTo>
                      <a:pt x="170" y="236"/>
                      <a:pt x="170" y="236"/>
                      <a:pt x="170" y="236"/>
                    </a:cubicBezTo>
                    <a:cubicBezTo>
                      <a:pt x="172" y="237"/>
                      <a:pt x="174" y="237"/>
                      <a:pt x="175" y="239"/>
                    </a:cubicBezTo>
                    <a:cubicBezTo>
                      <a:pt x="175" y="239"/>
                      <a:pt x="179" y="240"/>
                      <a:pt x="181" y="240"/>
                    </a:cubicBezTo>
                    <a:cubicBezTo>
                      <a:pt x="181" y="240"/>
                      <a:pt x="182" y="240"/>
                      <a:pt x="183" y="240"/>
                    </a:cubicBezTo>
                    <a:cubicBezTo>
                      <a:pt x="184" y="240"/>
                      <a:pt x="185" y="241"/>
                      <a:pt x="186" y="241"/>
                    </a:cubicBezTo>
                    <a:cubicBezTo>
                      <a:pt x="187" y="237"/>
                      <a:pt x="183" y="235"/>
                      <a:pt x="181" y="232"/>
                    </a:cubicBezTo>
                    <a:cubicBezTo>
                      <a:pt x="180" y="232"/>
                      <a:pt x="179" y="231"/>
                      <a:pt x="179" y="231"/>
                    </a:cubicBezTo>
                    <a:cubicBezTo>
                      <a:pt x="177" y="229"/>
                      <a:pt x="177" y="228"/>
                      <a:pt x="176" y="226"/>
                    </a:cubicBezTo>
                    <a:cubicBezTo>
                      <a:pt x="175" y="225"/>
                      <a:pt x="174" y="224"/>
                      <a:pt x="174" y="222"/>
                    </a:cubicBezTo>
                    <a:cubicBezTo>
                      <a:pt x="174" y="221"/>
                      <a:pt x="174" y="221"/>
                      <a:pt x="174" y="220"/>
                    </a:cubicBezTo>
                    <a:cubicBezTo>
                      <a:pt x="172" y="218"/>
                      <a:pt x="172" y="218"/>
                      <a:pt x="172" y="218"/>
                    </a:cubicBezTo>
                    <a:cubicBezTo>
                      <a:pt x="172" y="218"/>
                      <a:pt x="172" y="218"/>
                      <a:pt x="172" y="217"/>
                    </a:cubicBezTo>
                    <a:cubicBezTo>
                      <a:pt x="172" y="213"/>
                      <a:pt x="172" y="213"/>
                      <a:pt x="172" y="213"/>
                    </a:cubicBezTo>
                    <a:cubicBezTo>
                      <a:pt x="172" y="209"/>
                      <a:pt x="172" y="209"/>
                      <a:pt x="172" y="209"/>
                    </a:cubicBezTo>
                    <a:cubicBezTo>
                      <a:pt x="172" y="209"/>
                      <a:pt x="172" y="209"/>
                      <a:pt x="172" y="209"/>
                    </a:cubicBezTo>
                    <a:cubicBezTo>
                      <a:pt x="172" y="207"/>
                      <a:pt x="172" y="204"/>
                      <a:pt x="172" y="202"/>
                    </a:cubicBezTo>
                    <a:cubicBezTo>
                      <a:pt x="172" y="197"/>
                      <a:pt x="172" y="193"/>
                      <a:pt x="175" y="188"/>
                    </a:cubicBezTo>
                    <a:cubicBezTo>
                      <a:pt x="175" y="188"/>
                      <a:pt x="175" y="188"/>
                      <a:pt x="175" y="187"/>
                    </a:cubicBezTo>
                    <a:cubicBezTo>
                      <a:pt x="175" y="185"/>
                      <a:pt x="175" y="183"/>
                      <a:pt x="177" y="180"/>
                    </a:cubicBezTo>
                    <a:cubicBezTo>
                      <a:pt x="177" y="178"/>
                      <a:pt x="177" y="176"/>
                      <a:pt x="179" y="174"/>
                    </a:cubicBezTo>
                    <a:cubicBezTo>
                      <a:pt x="179" y="168"/>
                      <a:pt x="181" y="161"/>
                      <a:pt x="185" y="156"/>
                    </a:cubicBezTo>
                    <a:cubicBezTo>
                      <a:pt x="185" y="148"/>
                      <a:pt x="185" y="148"/>
                      <a:pt x="185" y="148"/>
                    </a:cubicBezTo>
                    <a:cubicBezTo>
                      <a:pt x="185" y="148"/>
                      <a:pt x="185" y="147"/>
                      <a:pt x="185" y="147"/>
                    </a:cubicBezTo>
                    <a:cubicBezTo>
                      <a:pt x="186" y="147"/>
                      <a:pt x="187" y="147"/>
                      <a:pt x="187" y="147"/>
                    </a:cubicBezTo>
                    <a:cubicBezTo>
                      <a:pt x="188" y="146"/>
                      <a:pt x="188" y="145"/>
                      <a:pt x="189" y="145"/>
                    </a:cubicBezTo>
                    <a:cubicBezTo>
                      <a:pt x="189" y="142"/>
                      <a:pt x="189" y="142"/>
                      <a:pt x="189" y="142"/>
                    </a:cubicBezTo>
                    <a:cubicBezTo>
                      <a:pt x="189" y="142"/>
                      <a:pt x="190" y="142"/>
                      <a:pt x="190" y="141"/>
                    </a:cubicBezTo>
                    <a:cubicBezTo>
                      <a:pt x="190" y="141"/>
                      <a:pt x="190" y="141"/>
                      <a:pt x="190" y="140"/>
                    </a:cubicBezTo>
                    <a:cubicBezTo>
                      <a:pt x="190" y="139"/>
                      <a:pt x="191" y="137"/>
                      <a:pt x="192" y="137"/>
                    </a:cubicBezTo>
                    <a:cubicBezTo>
                      <a:pt x="191" y="126"/>
                      <a:pt x="195" y="118"/>
                      <a:pt x="205" y="114"/>
                    </a:cubicBezTo>
                    <a:cubicBezTo>
                      <a:pt x="205" y="113"/>
                      <a:pt x="205" y="113"/>
                      <a:pt x="206" y="113"/>
                    </a:cubicBezTo>
                    <a:cubicBezTo>
                      <a:pt x="206" y="113"/>
                      <a:pt x="207" y="112"/>
                      <a:pt x="207" y="112"/>
                    </a:cubicBezTo>
                    <a:cubicBezTo>
                      <a:pt x="207" y="112"/>
                      <a:pt x="208" y="112"/>
                      <a:pt x="208" y="112"/>
                    </a:cubicBezTo>
                    <a:cubicBezTo>
                      <a:pt x="208" y="111"/>
                      <a:pt x="208" y="111"/>
                      <a:pt x="208" y="111"/>
                    </a:cubicBezTo>
                    <a:cubicBezTo>
                      <a:pt x="208" y="110"/>
                      <a:pt x="209" y="110"/>
                      <a:pt x="209" y="110"/>
                    </a:cubicBezTo>
                    <a:cubicBezTo>
                      <a:pt x="209" y="108"/>
                      <a:pt x="210" y="107"/>
                      <a:pt x="211" y="106"/>
                    </a:cubicBezTo>
                    <a:cubicBezTo>
                      <a:pt x="211" y="105"/>
                      <a:pt x="211" y="104"/>
                      <a:pt x="211" y="103"/>
                    </a:cubicBezTo>
                    <a:cubicBezTo>
                      <a:pt x="211" y="102"/>
                      <a:pt x="211" y="102"/>
                      <a:pt x="211" y="102"/>
                    </a:cubicBezTo>
                    <a:cubicBezTo>
                      <a:pt x="212" y="101"/>
                      <a:pt x="213" y="101"/>
                      <a:pt x="214" y="101"/>
                    </a:cubicBezTo>
                    <a:cubicBezTo>
                      <a:pt x="214" y="101"/>
                      <a:pt x="214" y="101"/>
                      <a:pt x="214" y="101"/>
                    </a:cubicBezTo>
                    <a:cubicBezTo>
                      <a:pt x="214" y="100"/>
                      <a:pt x="215" y="100"/>
                      <a:pt x="215" y="99"/>
                    </a:cubicBezTo>
                    <a:cubicBezTo>
                      <a:pt x="215" y="97"/>
                      <a:pt x="216" y="96"/>
                      <a:pt x="217" y="96"/>
                    </a:cubicBezTo>
                    <a:cubicBezTo>
                      <a:pt x="217" y="96"/>
                      <a:pt x="217" y="96"/>
                      <a:pt x="217" y="95"/>
                    </a:cubicBezTo>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0" name="Freeform 146"/>
              <p:cNvSpPr>
                <a:spLocks/>
              </p:cNvSpPr>
              <p:nvPr userDrawn="1"/>
            </p:nvSpPr>
            <p:spPr bwMode="auto">
              <a:xfrm>
                <a:off x="-3465513" y="-3176"/>
                <a:ext cx="911225" cy="863600"/>
              </a:xfrm>
              <a:custGeom>
                <a:avLst/>
                <a:gdLst/>
                <a:ahLst/>
                <a:cxnLst>
                  <a:cxn ang="0">
                    <a:pos x="315" y="310"/>
                  </a:cxn>
                  <a:cxn ang="0">
                    <a:pos x="279" y="330"/>
                  </a:cxn>
                  <a:cxn ang="0">
                    <a:pos x="201" y="368"/>
                  </a:cxn>
                  <a:cxn ang="0">
                    <a:pos x="163" y="382"/>
                  </a:cxn>
                  <a:cxn ang="0">
                    <a:pos x="90" y="395"/>
                  </a:cxn>
                  <a:cxn ang="0">
                    <a:pos x="67" y="392"/>
                  </a:cxn>
                  <a:cxn ang="0">
                    <a:pos x="59" y="389"/>
                  </a:cxn>
                  <a:cxn ang="0">
                    <a:pos x="42" y="330"/>
                  </a:cxn>
                  <a:cxn ang="0">
                    <a:pos x="42" y="310"/>
                  </a:cxn>
                  <a:cxn ang="0">
                    <a:pos x="79" y="235"/>
                  </a:cxn>
                  <a:cxn ang="0">
                    <a:pos x="101" y="200"/>
                  </a:cxn>
                  <a:cxn ang="0">
                    <a:pos x="120" y="180"/>
                  </a:cxn>
                  <a:cxn ang="0">
                    <a:pos x="137" y="165"/>
                  </a:cxn>
                  <a:cxn ang="0">
                    <a:pos x="166" y="133"/>
                  </a:cxn>
                  <a:cxn ang="0">
                    <a:pos x="203" y="104"/>
                  </a:cxn>
                  <a:cxn ang="0">
                    <a:pos x="228" y="84"/>
                  </a:cxn>
                  <a:cxn ang="0">
                    <a:pos x="259" y="64"/>
                  </a:cxn>
                  <a:cxn ang="0">
                    <a:pos x="294" y="49"/>
                  </a:cxn>
                  <a:cxn ang="0">
                    <a:pos x="325" y="37"/>
                  </a:cxn>
                  <a:cxn ang="0">
                    <a:pos x="355" y="28"/>
                  </a:cxn>
                  <a:cxn ang="0">
                    <a:pos x="397" y="31"/>
                  </a:cxn>
                  <a:cxn ang="0">
                    <a:pos x="395" y="56"/>
                  </a:cxn>
                  <a:cxn ang="0">
                    <a:pos x="373" y="78"/>
                  </a:cxn>
                  <a:cxn ang="0">
                    <a:pos x="329" y="103"/>
                  </a:cxn>
                  <a:cxn ang="0">
                    <a:pos x="310" y="105"/>
                  </a:cxn>
                  <a:cxn ang="0">
                    <a:pos x="287" y="110"/>
                  </a:cxn>
                  <a:cxn ang="0">
                    <a:pos x="249" y="119"/>
                  </a:cxn>
                  <a:cxn ang="0">
                    <a:pos x="271" y="137"/>
                  </a:cxn>
                  <a:cxn ang="0">
                    <a:pos x="353" y="126"/>
                  </a:cxn>
                  <a:cxn ang="0">
                    <a:pos x="369" y="118"/>
                  </a:cxn>
                  <a:cxn ang="0">
                    <a:pos x="378" y="112"/>
                  </a:cxn>
                  <a:cxn ang="0">
                    <a:pos x="387" y="104"/>
                  </a:cxn>
                  <a:cxn ang="0">
                    <a:pos x="437" y="46"/>
                  </a:cxn>
                  <a:cxn ang="0">
                    <a:pos x="421" y="14"/>
                  </a:cxn>
                  <a:cxn ang="0">
                    <a:pos x="407" y="5"/>
                  </a:cxn>
                  <a:cxn ang="0">
                    <a:pos x="307" y="12"/>
                  </a:cxn>
                  <a:cxn ang="0">
                    <a:pos x="292" y="16"/>
                  </a:cxn>
                  <a:cxn ang="0">
                    <a:pos x="273" y="24"/>
                  </a:cxn>
                  <a:cxn ang="0">
                    <a:pos x="188" y="75"/>
                  </a:cxn>
                  <a:cxn ang="0">
                    <a:pos x="128" y="123"/>
                  </a:cxn>
                  <a:cxn ang="0">
                    <a:pos x="124" y="129"/>
                  </a:cxn>
                  <a:cxn ang="0">
                    <a:pos x="115" y="137"/>
                  </a:cxn>
                  <a:cxn ang="0">
                    <a:pos x="76" y="178"/>
                  </a:cxn>
                  <a:cxn ang="0">
                    <a:pos x="40" y="227"/>
                  </a:cxn>
                  <a:cxn ang="0">
                    <a:pos x="6" y="299"/>
                  </a:cxn>
                  <a:cxn ang="0">
                    <a:pos x="5" y="334"/>
                  </a:cxn>
                  <a:cxn ang="0">
                    <a:pos x="3" y="342"/>
                  </a:cxn>
                  <a:cxn ang="0">
                    <a:pos x="3" y="361"/>
                  </a:cxn>
                  <a:cxn ang="0">
                    <a:pos x="8" y="368"/>
                  </a:cxn>
                  <a:cxn ang="0">
                    <a:pos x="17" y="385"/>
                  </a:cxn>
                  <a:cxn ang="0">
                    <a:pos x="30" y="395"/>
                  </a:cxn>
                  <a:cxn ang="0">
                    <a:pos x="76" y="414"/>
                  </a:cxn>
                  <a:cxn ang="0">
                    <a:pos x="134" y="409"/>
                  </a:cxn>
                  <a:cxn ang="0">
                    <a:pos x="242" y="370"/>
                  </a:cxn>
                  <a:cxn ang="0">
                    <a:pos x="266" y="359"/>
                  </a:cxn>
                  <a:cxn ang="0">
                    <a:pos x="362" y="299"/>
                  </a:cxn>
                </a:cxnLst>
                <a:rect l="0" t="0" r="r" b="b"/>
                <a:pathLst>
                  <a:path w="437" h="415">
                    <a:moveTo>
                      <a:pt x="368" y="289"/>
                    </a:moveTo>
                    <a:cubicBezTo>
                      <a:pt x="366" y="286"/>
                      <a:pt x="360" y="290"/>
                      <a:pt x="356" y="292"/>
                    </a:cubicBezTo>
                    <a:cubicBezTo>
                      <a:pt x="347" y="296"/>
                      <a:pt x="338" y="298"/>
                      <a:pt x="330" y="302"/>
                    </a:cubicBezTo>
                    <a:cubicBezTo>
                      <a:pt x="327" y="303"/>
                      <a:pt x="315" y="307"/>
                      <a:pt x="315" y="310"/>
                    </a:cubicBezTo>
                    <a:cubicBezTo>
                      <a:pt x="311" y="309"/>
                      <a:pt x="311" y="313"/>
                      <a:pt x="308" y="313"/>
                    </a:cubicBezTo>
                    <a:cubicBezTo>
                      <a:pt x="308" y="314"/>
                      <a:pt x="303" y="318"/>
                      <a:pt x="301" y="319"/>
                    </a:cubicBezTo>
                    <a:cubicBezTo>
                      <a:pt x="299" y="319"/>
                      <a:pt x="297" y="319"/>
                      <a:pt x="295" y="320"/>
                    </a:cubicBezTo>
                    <a:cubicBezTo>
                      <a:pt x="289" y="322"/>
                      <a:pt x="284" y="326"/>
                      <a:pt x="279" y="330"/>
                    </a:cubicBezTo>
                    <a:cubicBezTo>
                      <a:pt x="264" y="341"/>
                      <a:pt x="247" y="349"/>
                      <a:pt x="230" y="356"/>
                    </a:cubicBezTo>
                    <a:cubicBezTo>
                      <a:pt x="227" y="358"/>
                      <a:pt x="225" y="360"/>
                      <a:pt x="221" y="362"/>
                    </a:cubicBezTo>
                    <a:cubicBezTo>
                      <a:pt x="217" y="364"/>
                      <a:pt x="212" y="364"/>
                      <a:pt x="207" y="366"/>
                    </a:cubicBezTo>
                    <a:cubicBezTo>
                      <a:pt x="206" y="367"/>
                      <a:pt x="202" y="368"/>
                      <a:pt x="201" y="368"/>
                    </a:cubicBezTo>
                    <a:cubicBezTo>
                      <a:pt x="200" y="369"/>
                      <a:pt x="196" y="372"/>
                      <a:pt x="195" y="372"/>
                    </a:cubicBezTo>
                    <a:cubicBezTo>
                      <a:pt x="192" y="372"/>
                      <a:pt x="193" y="370"/>
                      <a:pt x="189" y="371"/>
                    </a:cubicBezTo>
                    <a:cubicBezTo>
                      <a:pt x="186" y="371"/>
                      <a:pt x="181" y="375"/>
                      <a:pt x="178" y="376"/>
                    </a:cubicBezTo>
                    <a:cubicBezTo>
                      <a:pt x="173" y="378"/>
                      <a:pt x="168" y="380"/>
                      <a:pt x="163" y="382"/>
                    </a:cubicBezTo>
                    <a:cubicBezTo>
                      <a:pt x="152" y="387"/>
                      <a:pt x="139" y="388"/>
                      <a:pt x="127" y="391"/>
                    </a:cubicBezTo>
                    <a:cubicBezTo>
                      <a:pt x="120" y="393"/>
                      <a:pt x="111" y="395"/>
                      <a:pt x="104" y="394"/>
                    </a:cubicBezTo>
                    <a:cubicBezTo>
                      <a:pt x="102" y="394"/>
                      <a:pt x="100" y="392"/>
                      <a:pt x="97" y="393"/>
                    </a:cubicBezTo>
                    <a:cubicBezTo>
                      <a:pt x="95" y="393"/>
                      <a:pt x="94" y="396"/>
                      <a:pt x="90" y="395"/>
                    </a:cubicBezTo>
                    <a:cubicBezTo>
                      <a:pt x="88" y="394"/>
                      <a:pt x="87" y="391"/>
                      <a:pt x="84" y="392"/>
                    </a:cubicBezTo>
                    <a:cubicBezTo>
                      <a:pt x="83" y="395"/>
                      <a:pt x="81" y="394"/>
                      <a:pt x="79" y="392"/>
                    </a:cubicBezTo>
                    <a:cubicBezTo>
                      <a:pt x="75" y="395"/>
                      <a:pt x="72" y="394"/>
                      <a:pt x="69" y="391"/>
                    </a:cubicBezTo>
                    <a:cubicBezTo>
                      <a:pt x="68" y="391"/>
                      <a:pt x="67" y="392"/>
                      <a:pt x="67" y="392"/>
                    </a:cubicBezTo>
                    <a:cubicBezTo>
                      <a:pt x="67" y="392"/>
                      <a:pt x="66" y="390"/>
                      <a:pt x="66" y="390"/>
                    </a:cubicBezTo>
                    <a:cubicBezTo>
                      <a:pt x="65" y="390"/>
                      <a:pt x="65" y="390"/>
                      <a:pt x="64" y="391"/>
                    </a:cubicBezTo>
                    <a:cubicBezTo>
                      <a:pt x="64" y="389"/>
                      <a:pt x="63" y="389"/>
                      <a:pt x="62" y="387"/>
                    </a:cubicBezTo>
                    <a:cubicBezTo>
                      <a:pt x="62" y="388"/>
                      <a:pt x="60" y="389"/>
                      <a:pt x="59" y="389"/>
                    </a:cubicBezTo>
                    <a:cubicBezTo>
                      <a:pt x="58" y="385"/>
                      <a:pt x="56" y="382"/>
                      <a:pt x="54" y="378"/>
                    </a:cubicBezTo>
                    <a:cubicBezTo>
                      <a:pt x="49" y="367"/>
                      <a:pt x="41" y="360"/>
                      <a:pt x="40" y="348"/>
                    </a:cubicBezTo>
                    <a:cubicBezTo>
                      <a:pt x="40" y="342"/>
                      <a:pt x="40" y="338"/>
                      <a:pt x="40" y="334"/>
                    </a:cubicBezTo>
                    <a:cubicBezTo>
                      <a:pt x="40" y="332"/>
                      <a:pt x="42" y="332"/>
                      <a:pt x="42" y="330"/>
                    </a:cubicBezTo>
                    <a:cubicBezTo>
                      <a:pt x="41" y="330"/>
                      <a:pt x="37" y="327"/>
                      <a:pt x="37" y="327"/>
                    </a:cubicBezTo>
                    <a:cubicBezTo>
                      <a:pt x="38" y="326"/>
                      <a:pt x="40" y="324"/>
                      <a:pt x="40" y="323"/>
                    </a:cubicBezTo>
                    <a:cubicBezTo>
                      <a:pt x="40" y="321"/>
                      <a:pt x="38" y="321"/>
                      <a:pt x="38" y="320"/>
                    </a:cubicBezTo>
                    <a:cubicBezTo>
                      <a:pt x="39" y="316"/>
                      <a:pt x="42" y="314"/>
                      <a:pt x="42" y="310"/>
                    </a:cubicBezTo>
                    <a:cubicBezTo>
                      <a:pt x="43" y="306"/>
                      <a:pt x="43" y="302"/>
                      <a:pt x="44" y="298"/>
                    </a:cubicBezTo>
                    <a:cubicBezTo>
                      <a:pt x="47" y="289"/>
                      <a:pt x="51" y="279"/>
                      <a:pt x="55" y="271"/>
                    </a:cubicBezTo>
                    <a:cubicBezTo>
                      <a:pt x="60" y="261"/>
                      <a:pt x="66" y="245"/>
                      <a:pt x="75" y="238"/>
                    </a:cubicBezTo>
                    <a:cubicBezTo>
                      <a:pt x="76" y="236"/>
                      <a:pt x="78" y="237"/>
                      <a:pt x="79" y="235"/>
                    </a:cubicBezTo>
                    <a:cubicBezTo>
                      <a:pt x="80" y="234"/>
                      <a:pt x="80" y="232"/>
                      <a:pt x="80" y="231"/>
                    </a:cubicBezTo>
                    <a:cubicBezTo>
                      <a:pt x="82" y="228"/>
                      <a:pt x="84" y="226"/>
                      <a:pt x="86" y="223"/>
                    </a:cubicBezTo>
                    <a:cubicBezTo>
                      <a:pt x="87" y="220"/>
                      <a:pt x="90" y="216"/>
                      <a:pt x="91" y="214"/>
                    </a:cubicBezTo>
                    <a:cubicBezTo>
                      <a:pt x="96" y="215"/>
                      <a:pt x="101" y="205"/>
                      <a:pt x="101" y="200"/>
                    </a:cubicBezTo>
                    <a:cubicBezTo>
                      <a:pt x="103" y="200"/>
                      <a:pt x="107" y="198"/>
                      <a:pt x="108" y="196"/>
                    </a:cubicBezTo>
                    <a:cubicBezTo>
                      <a:pt x="111" y="195"/>
                      <a:pt x="112" y="191"/>
                      <a:pt x="114" y="188"/>
                    </a:cubicBezTo>
                    <a:cubicBezTo>
                      <a:pt x="114" y="187"/>
                      <a:pt x="115" y="186"/>
                      <a:pt x="116" y="184"/>
                    </a:cubicBezTo>
                    <a:cubicBezTo>
                      <a:pt x="118" y="182"/>
                      <a:pt x="120" y="183"/>
                      <a:pt x="120" y="180"/>
                    </a:cubicBezTo>
                    <a:cubicBezTo>
                      <a:pt x="122" y="180"/>
                      <a:pt x="124" y="179"/>
                      <a:pt x="124" y="176"/>
                    </a:cubicBezTo>
                    <a:cubicBezTo>
                      <a:pt x="128" y="176"/>
                      <a:pt x="126" y="171"/>
                      <a:pt x="131" y="171"/>
                    </a:cubicBezTo>
                    <a:cubicBezTo>
                      <a:pt x="132" y="170"/>
                      <a:pt x="133" y="168"/>
                      <a:pt x="134" y="166"/>
                    </a:cubicBezTo>
                    <a:cubicBezTo>
                      <a:pt x="135" y="166"/>
                      <a:pt x="136" y="165"/>
                      <a:pt x="137" y="165"/>
                    </a:cubicBezTo>
                    <a:cubicBezTo>
                      <a:pt x="137" y="164"/>
                      <a:pt x="137" y="163"/>
                      <a:pt x="137" y="163"/>
                    </a:cubicBezTo>
                    <a:cubicBezTo>
                      <a:pt x="143" y="157"/>
                      <a:pt x="149" y="151"/>
                      <a:pt x="156" y="145"/>
                    </a:cubicBezTo>
                    <a:cubicBezTo>
                      <a:pt x="158" y="143"/>
                      <a:pt x="160" y="142"/>
                      <a:pt x="162" y="140"/>
                    </a:cubicBezTo>
                    <a:cubicBezTo>
                      <a:pt x="164" y="138"/>
                      <a:pt x="164" y="135"/>
                      <a:pt x="166" y="133"/>
                    </a:cubicBezTo>
                    <a:cubicBezTo>
                      <a:pt x="170" y="129"/>
                      <a:pt x="175" y="128"/>
                      <a:pt x="179" y="125"/>
                    </a:cubicBezTo>
                    <a:cubicBezTo>
                      <a:pt x="182" y="122"/>
                      <a:pt x="186" y="113"/>
                      <a:pt x="192" y="114"/>
                    </a:cubicBezTo>
                    <a:cubicBezTo>
                      <a:pt x="191" y="110"/>
                      <a:pt x="197" y="111"/>
                      <a:pt x="197" y="107"/>
                    </a:cubicBezTo>
                    <a:cubicBezTo>
                      <a:pt x="199" y="106"/>
                      <a:pt x="201" y="104"/>
                      <a:pt x="203" y="104"/>
                    </a:cubicBezTo>
                    <a:cubicBezTo>
                      <a:pt x="203" y="104"/>
                      <a:pt x="204" y="103"/>
                      <a:pt x="203" y="102"/>
                    </a:cubicBezTo>
                    <a:cubicBezTo>
                      <a:pt x="212" y="101"/>
                      <a:pt x="212" y="94"/>
                      <a:pt x="218" y="90"/>
                    </a:cubicBezTo>
                    <a:cubicBezTo>
                      <a:pt x="220" y="89"/>
                      <a:pt x="222" y="90"/>
                      <a:pt x="223" y="89"/>
                    </a:cubicBezTo>
                    <a:cubicBezTo>
                      <a:pt x="225" y="88"/>
                      <a:pt x="226" y="85"/>
                      <a:pt x="228" y="84"/>
                    </a:cubicBezTo>
                    <a:cubicBezTo>
                      <a:pt x="231" y="82"/>
                      <a:pt x="236" y="76"/>
                      <a:pt x="239" y="77"/>
                    </a:cubicBezTo>
                    <a:cubicBezTo>
                      <a:pt x="241" y="76"/>
                      <a:pt x="242" y="74"/>
                      <a:pt x="243" y="72"/>
                    </a:cubicBezTo>
                    <a:cubicBezTo>
                      <a:pt x="247" y="76"/>
                      <a:pt x="250" y="67"/>
                      <a:pt x="254" y="65"/>
                    </a:cubicBezTo>
                    <a:cubicBezTo>
                      <a:pt x="255" y="64"/>
                      <a:pt x="257" y="65"/>
                      <a:pt x="259" y="64"/>
                    </a:cubicBezTo>
                    <a:cubicBezTo>
                      <a:pt x="261" y="63"/>
                      <a:pt x="261" y="61"/>
                      <a:pt x="263" y="59"/>
                    </a:cubicBezTo>
                    <a:cubicBezTo>
                      <a:pt x="268" y="55"/>
                      <a:pt x="275" y="56"/>
                      <a:pt x="280" y="54"/>
                    </a:cubicBezTo>
                    <a:cubicBezTo>
                      <a:pt x="283" y="53"/>
                      <a:pt x="286" y="51"/>
                      <a:pt x="290" y="50"/>
                    </a:cubicBezTo>
                    <a:cubicBezTo>
                      <a:pt x="291" y="49"/>
                      <a:pt x="293" y="50"/>
                      <a:pt x="294" y="49"/>
                    </a:cubicBezTo>
                    <a:cubicBezTo>
                      <a:pt x="297" y="48"/>
                      <a:pt x="298" y="45"/>
                      <a:pt x="301" y="44"/>
                    </a:cubicBezTo>
                    <a:cubicBezTo>
                      <a:pt x="303" y="42"/>
                      <a:pt x="307" y="42"/>
                      <a:pt x="310" y="41"/>
                    </a:cubicBezTo>
                    <a:cubicBezTo>
                      <a:pt x="313" y="40"/>
                      <a:pt x="316" y="35"/>
                      <a:pt x="319" y="38"/>
                    </a:cubicBezTo>
                    <a:cubicBezTo>
                      <a:pt x="321" y="37"/>
                      <a:pt x="323" y="37"/>
                      <a:pt x="325" y="37"/>
                    </a:cubicBezTo>
                    <a:cubicBezTo>
                      <a:pt x="327" y="35"/>
                      <a:pt x="328" y="33"/>
                      <a:pt x="330" y="32"/>
                    </a:cubicBezTo>
                    <a:cubicBezTo>
                      <a:pt x="332" y="31"/>
                      <a:pt x="336" y="31"/>
                      <a:pt x="338" y="31"/>
                    </a:cubicBezTo>
                    <a:cubicBezTo>
                      <a:pt x="338" y="32"/>
                      <a:pt x="338" y="32"/>
                      <a:pt x="338" y="33"/>
                    </a:cubicBezTo>
                    <a:cubicBezTo>
                      <a:pt x="341" y="30"/>
                      <a:pt x="351" y="25"/>
                      <a:pt x="355" y="28"/>
                    </a:cubicBezTo>
                    <a:cubicBezTo>
                      <a:pt x="360" y="26"/>
                      <a:pt x="370" y="24"/>
                      <a:pt x="375" y="24"/>
                    </a:cubicBezTo>
                    <a:cubicBezTo>
                      <a:pt x="378" y="24"/>
                      <a:pt x="385" y="24"/>
                      <a:pt x="388" y="25"/>
                    </a:cubicBezTo>
                    <a:cubicBezTo>
                      <a:pt x="389" y="25"/>
                      <a:pt x="393" y="28"/>
                      <a:pt x="394" y="29"/>
                    </a:cubicBezTo>
                    <a:cubicBezTo>
                      <a:pt x="395" y="30"/>
                      <a:pt x="395" y="29"/>
                      <a:pt x="397" y="31"/>
                    </a:cubicBezTo>
                    <a:cubicBezTo>
                      <a:pt x="397" y="32"/>
                      <a:pt x="398" y="32"/>
                      <a:pt x="399" y="32"/>
                    </a:cubicBezTo>
                    <a:cubicBezTo>
                      <a:pt x="399" y="33"/>
                      <a:pt x="399" y="35"/>
                      <a:pt x="399" y="35"/>
                    </a:cubicBezTo>
                    <a:cubicBezTo>
                      <a:pt x="400" y="36"/>
                      <a:pt x="400" y="35"/>
                      <a:pt x="401" y="36"/>
                    </a:cubicBezTo>
                    <a:cubicBezTo>
                      <a:pt x="402" y="43"/>
                      <a:pt x="398" y="50"/>
                      <a:pt x="395" y="56"/>
                    </a:cubicBezTo>
                    <a:cubicBezTo>
                      <a:pt x="393" y="60"/>
                      <a:pt x="393" y="62"/>
                      <a:pt x="389" y="65"/>
                    </a:cubicBezTo>
                    <a:cubicBezTo>
                      <a:pt x="386" y="67"/>
                      <a:pt x="384" y="68"/>
                      <a:pt x="381" y="70"/>
                    </a:cubicBezTo>
                    <a:cubicBezTo>
                      <a:pt x="379" y="71"/>
                      <a:pt x="376" y="74"/>
                      <a:pt x="374" y="76"/>
                    </a:cubicBezTo>
                    <a:cubicBezTo>
                      <a:pt x="374" y="76"/>
                      <a:pt x="374" y="78"/>
                      <a:pt x="373" y="78"/>
                    </a:cubicBezTo>
                    <a:cubicBezTo>
                      <a:pt x="372" y="79"/>
                      <a:pt x="371" y="78"/>
                      <a:pt x="370" y="78"/>
                    </a:cubicBezTo>
                    <a:cubicBezTo>
                      <a:pt x="369" y="79"/>
                      <a:pt x="368" y="80"/>
                      <a:pt x="367" y="81"/>
                    </a:cubicBezTo>
                    <a:cubicBezTo>
                      <a:pt x="364" y="83"/>
                      <a:pt x="361" y="87"/>
                      <a:pt x="358" y="89"/>
                    </a:cubicBezTo>
                    <a:cubicBezTo>
                      <a:pt x="357" y="90"/>
                      <a:pt x="326" y="100"/>
                      <a:pt x="329" y="103"/>
                    </a:cubicBezTo>
                    <a:cubicBezTo>
                      <a:pt x="325" y="99"/>
                      <a:pt x="323" y="108"/>
                      <a:pt x="320" y="104"/>
                    </a:cubicBezTo>
                    <a:cubicBezTo>
                      <a:pt x="318" y="105"/>
                      <a:pt x="316" y="105"/>
                      <a:pt x="314" y="104"/>
                    </a:cubicBezTo>
                    <a:cubicBezTo>
                      <a:pt x="314" y="105"/>
                      <a:pt x="312" y="105"/>
                      <a:pt x="311" y="106"/>
                    </a:cubicBezTo>
                    <a:cubicBezTo>
                      <a:pt x="311" y="106"/>
                      <a:pt x="310" y="106"/>
                      <a:pt x="310" y="105"/>
                    </a:cubicBezTo>
                    <a:cubicBezTo>
                      <a:pt x="309" y="107"/>
                      <a:pt x="307" y="108"/>
                      <a:pt x="307" y="109"/>
                    </a:cubicBezTo>
                    <a:cubicBezTo>
                      <a:pt x="306" y="108"/>
                      <a:pt x="305" y="107"/>
                      <a:pt x="304" y="106"/>
                    </a:cubicBezTo>
                    <a:cubicBezTo>
                      <a:pt x="304" y="107"/>
                      <a:pt x="303" y="108"/>
                      <a:pt x="303" y="108"/>
                    </a:cubicBezTo>
                    <a:cubicBezTo>
                      <a:pt x="299" y="107"/>
                      <a:pt x="291" y="110"/>
                      <a:pt x="287" y="110"/>
                    </a:cubicBezTo>
                    <a:cubicBezTo>
                      <a:pt x="281" y="110"/>
                      <a:pt x="275" y="109"/>
                      <a:pt x="271" y="105"/>
                    </a:cubicBezTo>
                    <a:cubicBezTo>
                      <a:pt x="268" y="101"/>
                      <a:pt x="269" y="97"/>
                      <a:pt x="263" y="98"/>
                    </a:cubicBezTo>
                    <a:cubicBezTo>
                      <a:pt x="258" y="98"/>
                      <a:pt x="257" y="102"/>
                      <a:pt x="255" y="106"/>
                    </a:cubicBezTo>
                    <a:cubicBezTo>
                      <a:pt x="252" y="110"/>
                      <a:pt x="250" y="114"/>
                      <a:pt x="249" y="119"/>
                    </a:cubicBezTo>
                    <a:cubicBezTo>
                      <a:pt x="249" y="122"/>
                      <a:pt x="247" y="125"/>
                      <a:pt x="249" y="128"/>
                    </a:cubicBezTo>
                    <a:cubicBezTo>
                      <a:pt x="250" y="130"/>
                      <a:pt x="254" y="129"/>
                      <a:pt x="256" y="130"/>
                    </a:cubicBezTo>
                    <a:cubicBezTo>
                      <a:pt x="258" y="131"/>
                      <a:pt x="259" y="134"/>
                      <a:pt x="262" y="135"/>
                    </a:cubicBezTo>
                    <a:cubicBezTo>
                      <a:pt x="265" y="136"/>
                      <a:pt x="268" y="136"/>
                      <a:pt x="271" y="137"/>
                    </a:cubicBezTo>
                    <a:cubicBezTo>
                      <a:pt x="278" y="139"/>
                      <a:pt x="285" y="140"/>
                      <a:pt x="292" y="139"/>
                    </a:cubicBezTo>
                    <a:cubicBezTo>
                      <a:pt x="303" y="138"/>
                      <a:pt x="314" y="139"/>
                      <a:pt x="324" y="136"/>
                    </a:cubicBezTo>
                    <a:cubicBezTo>
                      <a:pt x="327" y="135"/>
                      <a:pt x="338" y="132"/>
                      <a:pt x="339" y="130"/>
                    </a:cubicBezTo>
                    <a:cubicBezTo>
                      <a:pt x="339" y="129"/>
                      <a:pt x="352" y="127"/>
                      <a:pt x="353" y="126"/>
                    </a:cubicBezTo>
                    <a:cubicBezTo>
                      <a:pt x="357" y="125"/>
                      <a:pt x="362" y="123"/>
                      <a:pt x="364" y="119"/>
                    </a:cubicBezTo>
                    <a:cubicBezTo>
                      <a:pt x="365" y="120"/>
                      <a:pt x="365" y="120"/>
                      <a:pt x="365" y="121"/>
                    </a:cubicBezTo>
                    <a:cubicBezTo>
                      <a:pt x="366" y="119"/>
                      <a:pt x="367" y="117"/>
                      <a:pt x="368" y="116"/>
                    </a:cubicBezTo>
                    <a:cubicBezTo>
                      <a:pt x="368" y="117"/>
                      <a:pt x="368" y="118"/>
                      <a:pt x="369" y="118"/>
                    </a:cubicBezTo>
                    <a:cubicBezTo>
                      <a:pt x="369" y="118"/>
                      <a:pt x="370" y="117"/>
                      <a:pt x="371" y="116"/>
                    </a:cubicBezTo>
                    <a:cubicBezTo>
                      <a:pt x="371" y="117"/>
                      <a:pt x="372" y="117"/>
                      <a:pt x="373" y="118"/>
                    </a:cubicBezTo>
                    <a:cubicBezTo>
                      <a:pt x="374" y="115"/>
                      <a:pt x="374" y="113"/>
                      <a:pt x="377" y="111"/>
                    </a:cubicBezTo>
                    <a:cubicBezTo>
                      <a:pt x="377" y="111"/>
                      <a:pt x="378" y="112"/>
                      <a:pt x="378" y="112"/>
                    </a:cubicBezTo>
                    <a:cubicBezTo>
                      <a:pt x="379" y="111"/>
                      <a:pt x="379" y="111"/>
                      <a:pt x="379" y="110"/>
                    </a:cubicBezTo>
                    <a:cubicBezTo>
                      <a:pt x="382" y="110"/>
                      <a:pt x="384" y="108"/>
                      <a:pt x="386" y="105"/>
                    </a:cubicBezTo>
                    <a:cubicBezTo>
                      <a:pt x="386" y="106"/>
                      <a:pt x="386" y="107"/>
                      <a:pt x="386" y="108"/>
                    </a:cubicBezTo>
                    <a:cubicBezTo>
                      <a:pt x="386" y="106"/>
                      <a:pt x="387" y="105"/>
                      <a:pt x="387" y="104"/>
                    </a:cubicBezTo>
                    <a:cubicBezTo>
                      <a:pt x="387" y="105"/>
                      <a:pt x="387" y="105"/>
                      <a:pt x="387" y="105"/>
                    </a:cubicBezTo>
                    <a:cubicBezTo>
                      <a:pt x="398" y="99"/>
                      <a:pt x="408" y="90"/>
                      <a:pt x="416" y="80"/>
                    </a:cubicBezTo>
                    <a:cubicBezTo>
                      <a:pt x="417" y="80"/>
                      <a:pt x="417" y="79"/>
                      <a:pt x="418" y="78"/>
                    </a:cubicBezTo>
                    <a:cubicBezTo>
                      <a:pt x="426" y="68"/>
                      <a:pt x="434" y="59"/>
                      <a:pt x="437" y="46"/>
                    </a:cubicBezTo>
                    <a:cubicBezTo>
                      <a:pt x="437" y="41"/>
                      <a:pt x="437" y="34"/>
                      <a:pt x="436" y="29"/>
                    </a:cubicBezTo>
                    <a:cubicBezTo>
                      <a:pt x="435" y="25"/>
                      <a:pt x="432" y="22"/>
                      <a:pt x="432" y="17"/>
                    </a:cubicBezTo>
                    <a:cubicBezTo>
                      <a:pt x="429" y="17"/>
                      <a:pt x="426" y="18"/>
                      <a:pt x="426" y="14"/>
                    </a:cubicBezTo>
                    <a:cubicBezTo>
                      <a:pt x="424" y="14"/>
                      <a:pt x="422" y="14"/>
                      <a:pt x="421" y="14"/>
                    </a:cubicBezTo>
                    <a:cubicBezTo>
                      <a:pt x="421" y="13"/>
                      <a:pt x="421" y="11"/>
                      <a:pt x="421" y="9"/>
                    </a:cubicBezTo>
                    <a:cubicBezTo>
                      <a:pt x="420" y="10"/>
                      <a:pt x="418" y="9"/>
                      <a:pt x="416" y="9"/>
                    </a:cubicBezTo>
                    <a:cubicBezTo>
                      <a:pt x="416" y="8"/>
                      <a:pt x="416" y="8"/>
                      <a:pt x="416" y="7"/>
                    </a:cubicBezTo>
                    <a:cubicBezTo>
                      <a:pt x="412" y="8"/>
                      <a:pt x="411" y="5"/>
                      <a:pt x="407" y="5"/>
                    </a:cubicBezTo>
                    <a:cubicBezTo>
                      <a:pt x="407" y="3"/>
                      <a:pt x="401" y="3"/>
                      <a:pt x="399" y="3"/>
                    </a:cubicBezTo>
                    <a:cubicBezTo>
                      <a:pt x="382" y="0"/>
                      <a:pt x="365" y="0"/>
                      <a:pt x="348" y="3"/>
                    </a:cubicBezTo>
                    <a:cubicBezTo>
                      <a:pt x="340" y="4"/>
                      <a:pt x="332" y="6"/>
                      <a:pt x="325" y="7"/>
                    </a:cubicBezTo>
                    <a:cubicBezTo>
                      <a:pt x="319" y="9"/>
                      <a:pt x="312" y="8"/>
                      <a:pt x="307" y="12"/>
                    </a:cubicBezTo>
                    <a:cubicBezTo>
                      <a:pt x="307" y="12"/>
                      <a:pt x="306" y="11"/>
                      <a:pt x="306" y="11"/>
                    </a:cubicBezTo>
                    <a:cubicBezTo>
                      <a:pt x="303" y="13"/>
                      <a:pt x="298" y="15"/>
                      <a:pt x="295" y="16"/>
                    </a:cubicBezTo>
                    <a:cubicBezTo>
                      <a:pt x="295" y="16"/>
                      <a:pt x="295" y="16"/>
                      <a:pt x="295" y="15"/>
                    </a:cubicBezTo>
                    <a:cubicBezTo>
                      <a:pt x="294" y="16"/>
                      <a:pt x="292" y="16"/>
                      <a:pt x="292" y="16"/>
                    </a:cubicBezTo>
                    <a:cubicBezTo>
                      <a:pt x="289" y="20"/>
                      <a:pt x="282" y="20"/>
                      <a:pt x="279" y="24"/>
                    </a:cubicBezTo>
                    <a:cubicBezTo>
                      <a:pt x="279" y="23"/>
                      <a:pt x="278" y="22"/>
                      <a:pt x="278" y="21"/>
                    </a:cubicBezTo>
                    <a:cubicBezTo>
                      <a:pt x="276" y="22"/>
                      <a:pt x="275" y="24"/>
                      <a:pt x="273" y="25"/>
                    </a:cubicBezTo>
                    <a:cubicBezTo>
                      <a:pt x="273" y="25"/>
                      <a:pt x="273" y="25"/>
                      <a:pt x="273" y="24"/>
                    </a:cubicBezTo>
                    <a:cubicBezTo>
                      <a:pt x="269" y="29"/>
                      <a:pt x="260" y="30"/>
                      <a:pt x="255" y="33"/>
                    </a:cubicBezTo>
                    <a:cubicBezTo>
                      <a:pt x="248" y="36"/>
                      <a:pt x="241" y="39"/>
                      <a:pt x="235" y="44"/>
                    </a:cubicBezTo>
                    <a:cubicBezTo>
                      <a:pt x="228" y="48"/>
                      <a:pt x="222" y="57"/>
                      <a:pt x="212" y="57"/>
                    </a:cubicBezTo>
                    <a:cubicBezTo>
                      <a:pt x="208" y="66"/>
                      <a:pt x="196" y="70"/>
                      <a:pt x="188" y="75"/>
                    </a:cubicBezTo>
                    <a:cubicBezTo>
                      <a:pt x="180" y="81"/>
                      <a:pt x="171" y="87"/>
                      <a:pt x="164" y="94"/>
                    </a:cubicBezTo>
                    <a:cubicBezTo>
                      <a:pt x="158" y="100"/>
                      <a:pt x="150" y="104"/>
                      <a:pt x="143" y="110"/>
                    </a:cubicBezTo>
                    <a:cubicBezTo>
                      <a:pt x="139" y="113"/>
                      <a:pt x="131" y="119"/>
                      <a:pt x="130" y="124"/>
                    </a:cubicBezTo>
                    <a:cubicBezTo>
                      <a:pt x="129" y="124"/>
                      <a:pt x="128" y="124"/>
                      <a:pt x="128" y="123"/>
                    </a:cubicBezTo>
                    <a:cubicBezTo>
                      <a:pt x="127" y="125"/>
                      <a:pt x="126" y="126"/>
                      <a:pt x="126" y="128"/>
                    </a:cubicBezTo>
                    <a:cubicBezTo>
                      <a:pt x="125" y="127"/>
                      <a:pt x="125" y="127"/>
                      <a:pt x="125" y="127"/>
                    </a:cubicBezTo>
                    <a:cubicBezTo>
                      <a:pt x="125" y="127"/>
                      <a:pt x="125" y="128"/>
                      <a:pt x="125" y="129"/>
                    </a:cubicBezTo>
                    <a:cubicBezTo>
                      <a:pt x="124" y="130"/>
                      <a:pt x="124" y="130"/>
                      <a:pt x="124" y="129"/>
                    </a:cubicBezTo>
                    <a:cubicBezTo>
                      <a:pt x="124" y="130"/>
                      <a:pt x="124" y="131"/>
                      <a:pt x="124" y="132"/>
                    </a:cubicBezTo>
                    <a:cubicBezTo>
                      <a:pt x="123" y="131"/>
                      <a:pt x="122" y="130"/>
                      <a:pt x="121" y="129"/>
                    </a:cubicBezTo>
                    <a:cubicBezTo>
                      <a:pt x="121" y="131"/>
                      <a:pt x="120" y="132"/>
                      <a:pt x="118" y="133"/>
                    </a:cubicBezTo>
                    <a:cubicBezTo>
                      <a:pt x="117" y="135"/>
                      <a:pt x="116" y="136"/>
                      <a:pt x="115" y="137"/>
                    </a:cubicBezTo>
                    <a:cubicBezTo>
                      <a:pt x="111" y="141"/>
                      <a:pt x="107" y="145"/>
                      <a:pt x="103" y="149"/>
                    </a:cubicBezTo>
                    <a:cubicBezTo>
                      <a:pt x="99" y="154"/>
                      <a:pt x="95" y="158"/>
                      <a:pt x="90" y="163"/>
                    </a:cubicBezTo>
                    <a:cubicBezTo>
                      <a:pt x="88" y="166"/>
                      <a:pt x="81" y="171"/>
                      <a:pt x="81" y="174"/>
                    </a:cubicBezTo>
                    <a:cubicBezTo>
                      <a:pt x="79" y="176"/>
                      <a:pt x="80" y="179"/>
                      <a:pt x="76" y="178"/>
                    </a:cubicBezTo>
                    <a:cubicBezTo>
                      <a:pt x="75" y="184"/>
                      <a:pt x="71" y="184"/>
                      <a:pt x="68" y="188"/>
                    </a:cubicBezTo>
                    <a:cubicBezTo>
                      <a:pt x="65" y="191"/>
                      <a:pt x="63" y="195"/>
                      <a:pt x="61" y="198"/>
                    </a:cubicBezTo>
                    <a:cubicBezTo>
                      <a:pt x="57" y="203"/>
                      <a:pt x="54" y="208"/>
                      <a:pt x="50" y="212"/>
                    </a:cubicBezTo>
                    <a:cubicBezTo>
                      <a:pt x="46" y="217"/>
                      <a:pt x="44" y="222"/>
                      <a:pt x="40" y="227"/>
                    </a:cubicBezTo>
                    <a:cubicBezTo>
                      <a:pt x="33" y="236"/>
                      <a:pt x="26" y="247"/>
                      <a:pt x="21" y="258"/>
                    </a:cubicBezTo>
                    <a:cubicBezTo>
                      <a:pt x="19" y="262"/>
                      <a:pt x="17" y="266"/>
                      <a:pt x="16" y="270"/>
                    </a:cubicBezTo>
                    <a:cubicBezTo>
                      <a:pt x="15" y="274"/>
                      <a:pt x="15" y="278"/>
                      <a:pt x="14" y="282"/>
                    </a:cubicBezTo>
                    <a:cubicBezTo>
                      <a:pt x="12" y="286"/>
                      <a:pt x="10" y="296"/>
                      <a:pt x="6" y="299"/>
                    </a:cubicBezTo>
                    <a:cubicBezTo>
                      <a:pt x="7" y="302"/>
                      <a:pt x="5" y="302"/>
                      <a:pt x="4" y="305"/>
                    </a:cubicBezTo>
                    <a:cubicBezTo>
                      <a:pt x="3" y="309"/>
                      <a:pt x="6" y="313"/>
                      <a:pt x="1" y="315"/>
                    </a:cubicBezTo>
                    <a:cubicBezTo>
                      <a:pt x="3" y="320"/>
                      <a:pt x="2" y="328"/>
                      <a:pt x="0" y="333"/>
                    </a:cubicBezTo>
                    <a:cubicBezTo>
                      <a:pt x="2" y="333"/>
                      <a:pt x="3" y="334"/>
                      <a:pt x="5" y="334"/>
                    </a:cubicBezTo>
                    <a:cubicBezTo>
                      <a:pt x="4" y="335"/>
                      <a:pt x="4" y="336"/>
                      <a:pt x="3" y="338"/>
                    </a:cubicBezTo>
                    <a:cubicBezTo>
                      <a:pt x="3" y="338"/>
                      <a:pt x="4" y="338"/>
                      <a:pt x="4" y="339"/>
                    </a:cubicBezTo>
                    <a:cubicBezTo>
                      <a:pt x="3" y="339"/>
                      <a:pt x="2" y="341"/>
                      <a:pt x="1" y="342"/>
                    </a:cubicBezTo>
                    <a:cubicBezTo>
                      <a:pt x="2" y="342"/>
                      <a:pt x="3" y="342"/>
                      <a:pt x="3" y="342"/>
                    </a:cubicBezTo>
                    <a:cubicBezTo>
                      <a:pt x="3" y="343"/>
                      <a:pt x="2" y="345"/>
                      <a:pt x="2" y="346"/>
                    </a:cubicBezTo>
                    <a:cubicBezTo>
                      <a:pt x="6" y="347"/>
                      <a:pt x="1" y="355"/>
                      <a:pt x="2" y="359"/>
                    </a:cubicBezTo>
                    <a:cubicBezTo>
                      <a:pt x="2" y="359"/>
                      <a:pt x="3" y="359"/>
                      <a:pt x="3" y="359"/>
                    </a:cubicBezTo>
                    <a:cubicBezTo>
                      <a:pt x="4" y="360"/>
                      <a:pt x="3" y="361"/>
                      <a:pt x="3" y="361"/>
                    </a:cubicBezTo>
                    <a:cubicBezTo>
                      <a:pt x="3" y="361"/>
                      <a:pt x="5" y="360"/>
                      <a:pt x="4" y="360"/>
                    </a:cubicBezTo>
                    <a:cubicBezTo>
                      <a:pt x="5" y="362"/>
                      <a:pt x="6" y="365"/>
                      <a:pt x="6" y="368"/>
                    </a:cubicBezTo>
                    <a:cubicBezTo>
                      <a:pt x="6" y="368"/>
                      <a:pt x="6" y="367"/>
                      <a:pt x="6" y="367"/>
                    </a:cubicBezTo>
                    <a:cubicBezTo>
                      <a:pt x="7" y="368"/>
                      <a:pt x="7" y="368"/>
                      <a:pt x="8" y="368"/>
                    </a:cubicBezTo>
                    <a:cubicBezTo>
                      <a:pt x="8" y="369"/>
                      <a:pt x="8" y="369"/>
                      <a:pt x="8" y="369"/>
                    </a:cubicBezTo>
                    <a:cubicBezTo>
                      <a:pt x="9" y="369"/>
                      <a:pt x="9" y="369"/>
                      <a:pt x="10" y="369"/>
                    </a:cubicBezTo>
                    <a:cubicBezTo>
                      <a:pt x="10" y="372"/>
                      <a:pt x="10" y="376"/>
                      <a:pt x="13" y="376"/>
                    </a:cubicBezTo>
                    <a:cubicBezTo>
                      <a:pt x="15" y="379"/>
                      <a:pt x="16" y="382"/>
                      <a:pt x="17" y="385"/>
                    </a:cubicBezTo>
                    <a:cubicBezTo>
                      <a:pt x="18" y="384"/>
                      <a:pt x="19" y="384"/>
                      <a:pt x="20" y="383"/>
                    </a:cubicBezTo>
                    <a:cubicBezTo>
                      <a:pt x="19" y="387"/>
                      <a:pt x="21" y="391"/>
                      <a:pt x="25" y="390"/>
                    </a:cubicBezTo>
                    <a:cubicBezTo>
                      <a:pt x="25" y="392"/>
                      <a:pt x="26" y="394"/>
                      <a:pt x="27" y="395"/>
                    </a:cubicBezTo>
                    <a:cubicBezTo>
                      <a:pt x="28" y="396"/>
                      <a:pt x="29" y="395"/>
                      <a:pt x="30" y="395"/>
                    </a:cubicBezTo>
                    <a:cubicBezTo>
                      <a:pt x="31" y="396"/>
                      <a:pt x="31" y="398"/>
                      <a:pt x="32" y="399"/>
                    </a:cubicBezTo>
                    <a:cubicBezTo>
                      <a:pt x="38" y="403"/>
                      <a:pt x="45" y="406"/>
                      <a:pt x="52" y="408"/>
                    </a:cubicBezTo>
                    <a:cubicBezTo>
                      <a:pt x="59" y="410"/>
                      <a:pt x="66" y="409"/>
                      <a:pt x="72" y="411"/>
                    </a:cubicBezTo>
                    <a:cubicBezTo>
                      <a:pt x="74" y="412"/>
                      <a:pt x="75" y="414"/>
                      <a:pt x="76" y="414"/>
                    </a:cubicBezTo>
                    <a:cubicBezTo>
                      <a:pt x="79" y="415"/>
                      <a:pt x="81" y="415"/>
                      <a:pt x="84" y="415"/>
                    </a:cubicBezTo>
                    <a:cubicBezTo>
                      <a:pt x="93" y="415"/>
                      <a:pt x="102" y="414"/>
                      <a:pt x="111" y="412"/>
                    </a:cubicBezTo>
                    <a:cubicBezTo>
                      <a:pt x="115" y="411"/>
                      <a:pt x="120" y="412"/>
                      <a:pt x="124" y="412"/>
                    </a:cubicBezTo>
                    <a:cubicBezTo>
                      <a:pt x="129" y="412"/>
                      <a:pt x="131" y="410"/>
                      <a:pt x="134" y="409"/>
                    </a:cubicBezTo>
                    <a:cubicBezTo>
                      <a:pt x="138" y="408"/>
                      <a:pt x="142" y="409"/>
                      <a:pt x="145" y="408"/>
                    </a:cubicBezTo>
                    <a:cubicBezTo>
                      <a:pt x="165" y="403"/>
                      <a:pt x="185" y="396"/>
                      <a:pt x="203" y="388"/>
                    </a:cubicBezTo>
                    <a:cubicBezTo>
                      <a:pt x="215" y="384"/>
                      <a:pt x="229" y="375"/>
                      <a:pt x="241" y="373"/>
                    </a:cubicBezTo>
                    <a:cubicBezTo>
                      <a:pt x="241" y="372"/>
                      <a:pt x="242" y="371"/>
                      <a:pt x="242" y="370"/>
                    </a:cubicBezTo>
                    <a:cubicBezTo>
                      <a:pt x="245" y="372"/>
                      <a:pt x="247" y="368"/>
                      <a:pt x="251" y="369"/>
                    </a:cubicBezTo>
                    <a:cubicBezTo>
                      <a:pt x="251" y="368"/>
                      <a:pt x="251" y="368"/>
                      <a:pt x="251" y="367"/>
                    </a:cubicBezTo>
                    <a:cubicBezTo>
                      <a:pt x="253" y="368"/>
                      <a:pt x="255" y="366"/>
                      <a:pt x="255" y="364"/>
                    </a:cubicBezTo>
                    <a:cubicBezTo>
                      <a:pt x="260" y="367"/>
                      <a:pt x="262" y="361"/>
                      <a:pt x="266" y="359"/>
                    </a:cubicBezTo>
                    <a:cubicBezTo>
                      <a:pt x="289" y="348"/>
                      <a:pt x="310" y="336"/>
                      <a:pt x="331" y="322"/>
                    </a:cubicBezTo>
                    <a:cubicBezTo>
                      <a:pt x="336" y="319"/>
                      <a:pt x="342" y="315"/>
                      <a:pt x="347" y="312"/>
                    </a:cubicBezTo>
                    <a:cubicBezTo>
                      <a:pt x="348" y="311"/>
                      <a:pt x="355" y="306"/>
                      <a:pt x="355" y="307"/>
                    </a:cubicBezTo>
                    <a:cubicBezTo>
                      <a:pt x="357" y="302"/>
                      <a:pt x="363" y="305"/>
                      <a:pt x="362" y="299"/>
                    </a:cubicBezTo>
                    <a:cubicBezTo>
                      <a:pt x="364" y="299"/>
                      <a:pt x="366" y="298"/>
                      <a:pt x="368" y="299"/>
                    </a:cubicBezTo>
                    <a:cubicBezTo>
                      <a:pt x="367" y="296"/>
                      <a:pt x="368" y="294"/>
                      <a:pt x="368" y="293"/>
                    </a:cubicBezTo>
                    <a:cubicBezTo>
                      <a:pt x="368" y="291"/>
                      <a:pt x="368" y="290"/>
                      <a:pt x="368" y="289"/>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1" name="Freeform 147"/>
              <p:cNvSpPr>
                <a:spLocks noEditPoints="1"/>
              </p:cNvSpPr>
              <p:nvPr userDrawn="1"/>
            </p:nvSpPr>
            <p:spPr bwMode="auto">
              <a:xfrm>
                <a:off x="-884238" y="403225"/>
                <a:ext cx="392112" cy="354013"/>
              </a:xfrm>
              <a:custGeom>
                <a:avLst/>
                <a:gdLst/>
                <a:ahLst/>
                <a:cxnLst>
                  <a:cxn ang="0">
                    <a:pos x="139" y="116"/>
                  </a:cxn>
                  <a:cxn ang="0">
                    <a:pos x="142" y="105"/>
                  </a:cxn>
                  <a:cxn ang="0">
                    <a:pos x="147" y="96"/>
                  </a:cxn>
                  <a:cxn ang="0">
                    <a:pos x="152" y="86"/>
                  </a:cxn>
                  <a:cxn ang="0">
                    <a:pos x="156" y="77"/>
                  </a:cxn>
                  <a:cxn ang="0">
                    <a:pos x="164" y="65"/>
                  </a:cxn>
                  <a:cxn ang="0">
                    <a:pos x="170" y="53"/>
                  </a:cxn>
                  <a:cxn ang="0">
                    <a:pos x="179" y="37"/>
                  </a:cxn>
                  <a:cxn ang="0">
                    <a:pos x="185" y="21"/>
                  </a:cxn>
                  <a:cxn ang="0">
                    <a:pos x="182" y="9"/>
                  </a:cxn>
                  <a:cxn ang="0">
                    <a:pos x="164" y="10"/>
                  </a:cxn>
                  <a:cxn ang="0">
                    <a:pos x="146" y="9"/>
                  </a:cxn>
                  <a:cxn ang="0">
                    <a:pos x="132" y="2"/>
                  </a:cxn>
                  <a:cxn ang="0">
                    <a:pos x="116" y="1"/>
                  </a:cxn>
                  <a:cxn ang="0">
                    <a:pos x="98" y="6"/>
                  </a:cxn>
                  <a:cxn ang="0">
                    <a:pos x="71" y="22"/>
                  </a:cxn>
                  <a:cxn ang="0">
                    <a:pos x="58" y="36"/>
                  </a:cxn>
                  <a:cxn ang="0">
                    <a:pos x="38" y="60"/>
                  </a:cxn>
                  <a:cxn ang="0">
                    <a:pos x="6" y="117"/>
                  </a:cxn>
                  <a:cxn ang="0">
                    <a:pos x="5" y="137"/>
                  </a:cxn>
                  <a:cxn ang="0">
                    <a:pos x="17" y="154"/>
                  </a:cxn>
                  <a:cxn ang="0">
                    <a:pos x="38" y="154"/>
                  </a:cxn>
                  <a:cxn ang="0">
                    <a:pos x="58" y="142"/>
                  </a:cxn>
                  <a:cxn ang="0">
                    <a:pos x="75" y="125"/>
                  </a:cxn>
                  <a:cxn ang="0">
                    <a:pos x="84" y="115"/>
                  </a:cxn>
                  <a:cxn ang="0">
                    <a:pos x="102" y="99"/>
                  </a:cxn>
                  <a:cxn ang="0">
                    <a:pos x="119" y="82"/>
                  </a:cxn>
                  <a:cxn ang="0">
                    <a:pos x="126" y="75"/>
                  </a:cxn>
                  <a:cxn ang="0">
                    <a:pos x="132" y="70"/>
                  </a:cxn>
                  <a:cxn ang="0">
                    <a:pos x="135" y="73"/>
                  </a:cxn>
                  <a:cxn ang="0">
                    <a:pos x="132" y="81"/>
                  </a:cxn>
                  <a:cxn ang="0">
                    <a:pos x="124" y="100"/>
                  </a:cxn>
                  <a:cxn ang="0">
                    <a:pos x="118" y="119"/>
                  </a:cxn>
                  <a:cxn ang="0">
                    <a:pos x="118" y="144"/>
                  </a:cxn>
                  <a:cxn ang="0">
                    <a:pos x="137" y="165"/>
                  </a:cxn>
                  <a:cxn ang="0">
                    <a:pos x="145" y="163"/>
                  </a:cxn>
                  <a:cxn ang="0">
                    <a:pos x="135" y="38"/>
                  </a:cxn>
                  <a:cxn ang="0">
                    <a:pos x="126" y="47"/>
                  </a:cxn>
                  <a:cxn ang="0">
                    <a:pos x="118" y="54"/>
                  </a:cxn>
                  <a:cxn ang="0">
                    <a:pos x="104" y="66"/>
                  </a:cxn>
                  <a:cxn ang="0">
                    <a:pos x="92" y="79"/>
                  </a:cxn>
                  <a:cxn ang="0">
                    <a:pos x="79" y="90"/>
                  </a:cxn>
                  <a:cxn ang="0">
                    <a:pos x="61" y="105"/>
                  </a:cxn>
                  <a:cxn ang="0">
                    <a:pos x="43" y="120"/>
                  </a:cxn>
                  <a:cxn ang="0">
                    <a:pos x="26" y="134"/>
                  </a:cxn>
                  <a:cxn ang="0">
                    <a:pos x="28" y="113"/>
                  </a:cxn>
                  <a:cxn ang="0">
                    <a:pos x="37" y="95"/>
                  </a:cxn>
                  <a:cxn ang="0">
                    <a:pos x="49" y="79"/>
                  </a:cxn>
                  <a:cxn ang="0">
                    <a:pos x="67" y="60"/>
                  </a:cxn>
                  <a:cxn ang="0">
                    <a:pos x="82" y="44"/>
                  </a:cxn>
                  <a:cxn ang="0">
                    <a:pos x="100" y="31"/>
                  </a:cxn>
                  <a:cxn ang="0">
                    <a:pos x="119" y="24"/>
                  </a:cxn>
                  <a:cxn ang="0">
                    <a:pos x="133" y="20"/>
                  </a:cxn>
                  <a:cxn ang="0">
                    <a:pos x="145" y="24"/>
                  </a:cxn>
                  <a:cxn ang="0">
                    <a:pos x="137" y="37"/>
                  </a:cxn>
                </a:cxnLst>
                <a:rect l="0" t="0" r="r" b="b"/>
                <a:pathLst>
                  <a:path w="188" h="170">
                    <a:moveTo>
                      <a:pt x="134" y="143"/>
                    </a:moveTo>
                    <a:cubicBezTo>
                      <a:pt x="132" y="139"/>
                      <a:pt x="133" y="133"/>
                      <a:pt x="134" y="129"/>
                    </a:cubicBezTo>
                    <a:cubicBezTo>
                      <a:pt x="134" y="127"/>
                      <a:pt x="135" y="126"/>
                      <a:pt x="136" y="124"/>
                    </a:cubicBezTo>
                    <a:cubicBezTo>
                      <a:pt x="136" y="124"/>
                      <a:pt x="137" y="120"/>
                      <a:pt x="137" y="120"/>
                    </a:cubicBezTo>
                    <a:cubicBezTo>
                      <a:pt x="137" y="120"/>
                      <a:pt x="138" y="119"/>
                      <a:pt x="138" y="118"/>
                    </a:cubicBezTo>
                    <a:cubicBezTo>
                      <a:pt x="138" y="117"/>
                      <a:pt x="138" y="115"/>
                      <a:pt x="139" y="116"/>
                    </a:cubicBezTo>
                    <a:cubicBezTo>
                      <a:pt x="139" y="115"/>
                      <a:pt x="139" y="115"/>
                      <a:pt x="139" y="114"/>
                    </a:cubicBezTo>
                    <a:cubicBezTo>
                      <a:pt x="140" y="113"/>
                      <a:pt x="140" y="111"/>
                      <a:pt x="140" y="112"/>
                    </a:cubicBezTo>
                    <a:cubicBezTo>
                      <a:pt x="140" y="110"/>
                      <a:pt x="140" y="111"/>
                      <a:pt x="140" y="110"/>
                    </a:cubicBezTo>
                    <a:cubicBezTo>
                      <a:pt x="140" y="109"/>
                      <a:pt x="140" y="108"/>
                      <a:pt x="140" y="108"/>
                    </a:cubicBezTo>
                    <a:cubicBezTo>
                      <a:pt x="141" y="107"/>
                      <a:pt x="141" y="107"/>
                      <a:pt x="141" y="106"/>
                    </a:cubicBezTo>
                    <a:cubicBezTo>
                      <a:pt x="141" y="106"/>
                      <a:pt x="142" y="105"/>
                      <a:pt x="142" y="105"/>
                    </a:cubicBezTo>
                    <a:cubicBezTo>
                      <a:pt x="142" y="105"/>
                      <a:pt x="143" y="104"/>
                      <a:pt x="143" y="104"/>
                    </a:cubicBezTo>
                    <a:cubicBezTo>
                      <a:pt x="143" y="103"/>
                      <a:pt x="144" y="102"/>
                      <a:pt x="144" y="102"/>
                    </a:cubicBezTo>
                    <a:cubicBezTo>
                      <a:pt x="144" y="101"/>
                      <a:pt x="145" y="101"/>
                      <a:pt x="145" y="100"/>
                    </a:cubicBezTo>
                    <a:cubicBezTo>
                      <a:pt x="145" y="99"/>
                      <a:pt x="145" y="99"/>
                      <a:pt x="146" y="99"/>
                    </a:cubicBezTo>
                    <a:cubicBezTo>
                      <a:pt x="146" y="98"/>
                      <a:pt x="146" y="97"/>
                      <a:pt x="146" y="97"/>
                    </a:cubicBezTo>
                    <a:cubicBezTo>
                      <a:pt x="146" y="97"/>
                      <a:pt x="146" y="96"/>
                      <a:pt x="147" y="96"/>
                    </a:cubicBezTo>
                    <a:cubicBezTo>
                      <a:pt x="147" y="95"/>
                      <a:pt x="147" y="95"/>
                      <a:pt x="148" y="95"/>
                    </a:cubicBezTo>
                    <a:cubicBezTo>
                      <a:pt x="148" y="95"/>
                      <a:pt x="148" y="94"/>
                      <a:pt x="148" y="94"/>
                    </a:cubicBezTo>
                    <a:cubicBezTo>
                      <a:pt x="148" y="92"/>
                      <a:pt x="149" y="93"/>
                      <a:pt x="149" y="92"/>
                    </a:cubicBezTo>
                    <a:cubicBezTo>
                      <a:pt x="149" y="92"/>
                      <a:pt x="149" y="91"/>
                      <a:pt x="150" y="90"/>
                    </a:cubicBezTo>
                    <a:cubicBezTo>
                      <a:pt x="150" y="89"/>
                      <a:pt x="150" y="88"/>
                      <a:pt x="151" y="88"/>
                    </a:cubicBezTo>
                    <a:cubicBezTo>
                      <a:pt x="151" y="88"/>
                      <a:pt x="152" y="86"/>
                      <a:pt x="152" y="86"/>
                    </a:cubicBezTo>
                    <a:cubicBezTo>
                      <a:pt x="152" y="85"/>
                      <a:pt x="153" y="86"/>
                      <a:pt x="153" y="85"/>
                    </a:cubicBezTo>
                    <a:cubicBezTo>
                      <a:pt x="153" y="83"/>
                      <a:pt x="154" y="82"/>
                      <a:pt x="154" y="83"/>
                    </a:cubicBezTo>
                    <a:cubicBezTo>
                      <a:pt x="154" y="83"/>
                      <a:pt x="154" y="81"/>
                      <a:pt x="155" y="81"/>
                    </a:cubicBezTo>
                    <a:cubicBezTo>
                      <a:pt x="155" y="83"/>
                      <a:pt x="155" y="81"/>
                      <a:pt x="155" y="79"/>
                    </a:cubicBezTo>
                    <a:cubicBezTo>
                      <a:pt x="155" y="78"/>
                      <a:pt x="155" y="78"/>
                      <a:pt x="155" y="78"/>
                    </a:cubicBezTo>
                    <a:cubicBezTo>
                      <a:pt x="156" y="78"/>
                      <a:pt x="156" y="76"/>
                      <a:pt x="156" y="77"/>
                    </a:cubicBezTo>
                    <a:cubicBezTo>
                      <a:pt x="156" y="79"/>
                      <a:pt x="156" y="76"/>
                      <a:pt x="157" y="76"/>
                    </a:cubicBezTo>
                    <a:cubicBezTo>
                      <a:pt x="157" y="76"/>
                      <a:pt x="157" y="75"/>
                      <a:pt x="157" y="74"/>
                    </a:cubicBezTo>
                    <a:cubicBezTo>
                      <a:pt x="158" y="76"/>
                      <a:pt x="158" y="74"/>
                      <a:pt x="159" y="73"/>
                    </a:cubicBezTo>
                    <a:cubicBezTo>
                      <a:pt x="159" y="74"/>
                      <a:pt x="159" y="73"/>
                      <a:pt x="160" y="71"/>
                    </a:cubicBezTo>
                    <a:cubicBezTo>
                      <a:pt x="160" y="71"/>
                      <a:pt x="161" y="70"/>
                      <a:pt x="161" y="70"/>
                    </a:cubicBezTo>
                    <a:cubicBezTo>
                      <a:pt x="162" y="69"/>
                      <a:pt x="163" y="66"/>
                      <a:pt x="164" y="65"/>
                    </a:cubicBezTo>
                    <a:cubicBezTo>
                      <a:pt x="165" y="64"/>
                      <a:pt x="165" y="63"/>
                      <a:pt x="166" y="62"/>
                    </a:cubicBezTo>
                    <a:cubicBezTo>
                      <a:pt x="166" y="62"/>
                      <a:pt x="167" y="61"/>
                      <a:pt x="167" y="60"/>
                    </a:cubicBezTo>
                    <a:cubicBezTo>
                      <a:pt x="168" y="59"/>
                      <a:pt x="168" y="58"/>
                      <a:pt x="168" y="57"/>
                    </a:cubicBezTo>
                    <a:cubicBezTo>
                      <a:pt x="168" y="57"/>
                      <a:pt x="169" y="56"/>
                      <a:pt x="169" y="54"/>
                    </a:cubicBezTo>
                    <a:cubicBezTo>
                      <a:pt x="169" y="54"/>
                      <a:pt x="170" y="53"/>
                      <a:pt x="170" y="52"/>
                    </a:cubicBezTo>
                    <a:cubicBezTo>
                      <a:pt x="170" y="53"/>
                      <a:pt x="170" y="53"/>
                      <a:pt x="170" y="53"/>
                    </a:cubicBezTo>
                    <a:cubicBezTo>
                      <a:pt x="170" y="52"/>
                      <a:pt x="170" y="52"/>
                      <a:pt x="170" y="52"/>
                    </a:cubicBezTo>
                    <a:cubicBezTo>
                      <a:pt x="171" y="51"/>
                      <a:pt x="172" y="51"/>
                      <a:pt x="173" y="49"/>
                    </a:cubicBezTo>
                    <a:cubicBezTo>
                      <a:pt x="174" y="49"/>
                      <a:pt x="174" y="48"/>
                      <a:pt x="175" y="47"/>
                    </a:cubicBezTo>
                    <a:cubicBezTo>
                      <a:pt x="176" y="47"/>
                      <a:pt x="176" y="46"/>
                      <a:pt x="177" y="44"/>
                    </a:cubicBezTo>
                    <a:cubicBezTo>
                      <a:pt x="177" y="43"/>
                      <a:pt x="178" y="41"/>
                      <a:pt x="178" y="40"/>
                    </a:cubicBezTo>
                    <a:cubicBezTo>
                      <a:pt x="179" y="40"/>
                      <a:pt x="179" y="40"/>
                      <a:pt x="179" y="37"/>
                    </a:cubicBezTo>
                    <a:cubicBezTo>
                      <a:pt x="180" y="36"/>
                      <a:pt x="180" y="35"/>
                      <a:pt x="180" y="33"/>
                    </a:cubicBezTo>
                    <a:cubicBezTo>
                      <a:pt x="181" y="33"/>
                      <a:pt x="182" y="31"/>
                      <a:pt x="182" y="30"/>
                    </a:cubicBezTo>
                    <a:cubicBezTo>
                      <a:pt x="183" y="28"/>
                      <a:pt x="182" y="26"/>
                      <a:pt x="182" y="26"/>
                    </a:cubicBezTo>
                    <a:cubicBezTo>
                      <a:pt x="182" y="25"/>
                      <a:pt x="182" y="25"/>
                      <a:pt x="182" y="25"/>
                    </a:cubicBezTo>
                    <a:cubicBezTo>
                      <a:pt x="183" y="26"/>
                      <a:pt x="183" y="24"/>
                      <a:pt x="184" y="24"/>
                    </a:cubicBezTo>
                    <a:cubicBezTo>
                      <a:pt x="184" y="22"/>
                      <a:pt x="185" y="21"/>
                      <a:pt x="185" y="21"/>
                    </a:cubicBezTo>
                    <a:cubicBezTo>
                      <a:pt x="186" y="21"/>
                      <a:pt x="186" y="20"/>
                      <a:pt x="187" y="19"/>
                    </a:cubicBezTo>
                    <a:cubicBezTo>
                      <a:pt x="187" y="19"/>
                      <a:pt x="188" y="18"/>
                      <a:pt x="188" y="17"/>
                    </a:cubicBezTo>
                    <a:cubicBezTo>
                      <a:pt x="188" y="16"/>
                      <a:pt x="188" y="14"/>
                      <a:pt x="188" y="15"/>
                    </a:cubicBezTo>
                    <a:cubicBezTo>
                      <a:pt x="188" y="14"/>
                      <a:pt x="187" y="14"/>
                      <a:pt x="187" y="13"/>
                    </a:cubicBezTo>
                    <a:cubicBezTo>
                      <a:pt x="186" y="12"/>
                      <a:pt x="185" y="11"/>
                      <a:pt x="184" y="10"/>
                    </a:cubicBezTo>
                    <a:cubicBezTo>
                      <a:pt x="183" y="9"/>
                      <a:pt x="183" y="10"/>
                      <a:pt x="182" y="9"/>
                    </a:cubicBezTo>
                    <a:cubicBezTo>
                      <a:pt x="181" y="9"/>
                      <a:pt x="180" y="9"/>
                      <a:pt x="179" y="8"/>
                    </a:cubicBezTo>
                    <a:cubicBezTo>
                      <a:pt x="178" y="8"/>
                      <a:pt x="177" y="7"/>
                      <a:pt x="176" y="7"/>
                    </a:cubicBezTo>
                    <a:cubicBezTo>
                      <a:pt x="175" y="8"/>
                      <a:pt x="174" y="6"/>
                      <a:pt x="173" y="7"/>
                    </a:cubicBezTo>
                    <a:cubicBezTo>
                      <a:pt x="172" y="8"/>
                      <a:pt x="171" y="7"/>
                      <a:pt x="170" y="7"/>
                    </a:cubicBezTo>
                    <a:cubicBezTo>
                      <a:pt x="169" y="7"/>
                      <a:pt x="167" y="7"/>
                      <a:pt x="166" y="8"/>
                    </a:cubicBezTo>
                    <a:cubicBezTo>
                      <a:pt x="166" y="9"/>
                      <a:pt x="165" y="10"/>
                      <a:pt x="164" y="10"/>
                    </a:cubicBezTo>
                    <a:cubicBezTo>
                      <a:pt x="164" y="11"/>
                      <a:pt x="163" y="12"/>
                      <a:pt x="163" y="12"/>
                    </a:cubicBezTo>
                    <a:cubicBezTo>
                      <a:pt x="162" y="13"/>
                      <a:pt x="161" y="13"/>
                      <a:pt x="161" y="14"/>
                    </a:cubicBezTo>
                    <a:cubicBezTo>
                      <a:pt x="160" y="14"/>
                      <a:pt x="159" y="15"/>
                      <a:pt x="159" y="16"/>
                    </a:cubicBezTo>
                    <a:cubicBezTo>
                      <a:pt x="153" y="14"/>
                      <a:pt x="153" y="14"/>
                      <a:pt x="153" y="14"/>
                    </a:cubicBezTo>
                    <a:cubicBezTo>
                      <a:pt x="152" y="14"/>
                      <a:pt x="151" y="13"/>
                      <a:pt x="150" y="12"/>
                    </a:cubicBezTo>
                    <a:cubicBezTo>
                      <a:pt x="148" y="11"/>
                      <a:pt x="147" y="10"/>
                      <a:pt x="146" y="9"/>
                    </a:cubicBezTo>
                    <a:cubicBezTo>
                      <a:pt x="144" y="7"/>
                      <a:pt x="143" y="6"/>
                      <a:pt x="141" y="6"/>
                    </a:cubicBezTo>
                    <a:cubicBezTo>
                      <a:pt x="140" y="6"/>
                      <a:pt x="139" y="5"/>
                      <a:pt x="139" y="5"/>
                    </a:cubicBezTo>
                    <a:cubicBezTo>
                      <a:pt x="138" y="6"/>
                      <a:pt x="137" y="6"/>
                      <a:pt x="136" y="5"/>
                    </a:cubicBezTo>
                    <a:cubicBezTo>
                      <a:pt x="135" y="5"/>
                      <a:pt x="135" y="4"/>
                      <a:pt x="134" y="4"/>
                    </a:cubicBezTo>
                    <a:cubicBezTo>
                      <a:pt x="133" y="3"/>
                      <a:pt x="132" y="4"/>
                      <a:pt x="132" y="3"/>
                    </a:cubicBezTo>
                    <a:cubicBezTo>
                      <a:pt x="132" y="2"/>
                      <a:pt x="132" y="2"/>
                      <a:pt x="132" y="2"/>
                    </a:cubicBezTo>
                    <a:cubicBezTo>
                      <a:pt x="132" y="3"/>
                      <a:pt x="132" y="3"/>
                      <a:pt x="132" y="3"/>
                    </a:cubicBezTo>
                    <a:cubicBezTo>
                      <a:pt x="131" y="2"/>
                      <a:pt x="131" y="2"/>
                      <a:pt x="131" y="2"/>
                    </a:cubicBezTo>
                    <a:cubicBezTo>
                      <a:pt x="129" y="2"/>
                      <a:pt x="128" y="1"/>
                      <a:pt x="127" y="2"/>
                    </a:cubicBezTo>
                    <a:cubicBezTo>
                      <a:pt x="126" y="2"/>
                      <a:pt x="125" y="1"/>
                      <a:pt x="123" y="1"/>
                    </a:cubicBezTo>
                    <a:cubicBezTo>
                      <a:pt x="122" y="0"/>
                      <a:pt x="121" y="0"/>
                      <a:pt x="120" y="1"/>
                    </a:cubicBezTo>
                    <a:cubicBezTo>
                      <a:pt x="118" y="1"/>
                      <a:pt x="117" y="1"/>
                      <a:pt x="116" y="1"/>
                    </a:cubicBezTo>
                    <a:cubicBezTo>
                      <a:pt x="115" y="2"/>
                      <a:pt x="113" y="0"/>
                      <a:pt x="112" y="2"/>
                    </a:cubicBezTo>
                    <a:cubicBezTo>
                      <a:pt x="111" y="3"/>
                      <a:pt x="110" y="3"/>
                      <a:pt x="108" y="2"/>
                    </a:cubicBezTo>
                    <a:cubicBezTo>
                      <a:pt x="108" y="2"/>
                      <a:pt x="108" y="2"/>
                      <a:pt x="108" y="2"/>
                    </a:cubicBezTo>
                    <a:cubicBezTo>
                      <a:pt x="107" y="3"/>
                      <a:pt x="106" y="4"/>
                      <a:pt x="105" y="4"/>
                    </a:cubicBezTo>
                    <a:cubicBezTo>
                      <a:pt x="104" y="4"/>
                      <a:pt x="103" y="4"/>
                      <a:pt x="102" y="5"/>
                    </a:cubicBezTo>
                    <a:cubicBezTo>
                      <a:pt x="101" y="5"/>
                      <a:pt x="100" y="6"/>
                      <a:pt x="98" y="6"/>
                    </a:cubicBezTo>
                    <a:cubicBezTo>
                      <a:pt x="97" y="6"/>
                      <a:pt x="96" y="7"/>
                      <a:pt x="95" y="7"/>
                    </a:cubicBezTo>
                    <a:cubicBezTo>
                      <a:pt x="93" y="8"/>
                      <a:pt x="91" y="9"/>
                      <a:pt x="89" y="11"/>
                    </a:cubicBezTo>
                    <a:cubicBezTo>
                      <a:pt x="85" y="12"/>
                      <a:pt x="82" y="14"/>
                      <a:pt x="79" y="17"/>
                    </a:cubicBezTo>
                    <a:cubicBezTo>
                      <a:pt x="78" y="17"/>
                      <a:pt x="77" y="18"/>
                      <a:pt x="77" y="18"/>
                    </a:cubicBezTo>
                    <a:cubicBezTo>
                      <a:pt x="74" y="18"/>
                      <a:pt x="74" y="18"/>
                      <a:pt x="74" y="20"/>
                    </a:cubicBezTo>
                    <a:cubicBezTo>
                      <a:pt x="73" y="22"/>
                      <a:pt x="72" y="25"/>
                      <a:pt x="71" y="22"/>
                    </a:cubicBezTo>
                    <a:cubicBezTo>
                      <a:pt x="71" y="22"/>
                      <a:pt x="70" y="27"/>
                      <a:pt x="68" y="25"/>
                    </a:cubicBezTo>
                    <a:cubicBezTo>
                      <a:pt x="69" y="24"/>
                      <a:pt x="66" y="26"/>
                      <a:pt x="66" y="27"/>
                    </a:cubicBezTo>
                    <a:cubicBezTo>
                      <a:pt x="63" y="28"/>
                      <a:pt x="66" y="27"/>
                      <a:pt x="64" y="30"/>
                    </a:cubicBezTo>
                    <a:cubicBezTo>
                      <a:pt x="61" y="30"/>
                      <a:pt x="62" y="32"/>
                      <a:pt x="61" y="32"/>
                    </a:cubicBezTo>
                    <a:cubicBezTo>
                      <a:pt x="61" y="34"/>
                      <a:pt x="61" y="34"/>
                      <a:pt x="60" y="35"/>
                    </a:cubicBezTo>
                    <a:cubicBezTo>
                      <a:pt x="58" y="35"/>
                      <a:pt x="59" y="35"/>
                      <a:pt x="58" y="36"/>
                    </a:cubicBezTo>
                    <a:cubicBezTo>
                      <a:pt x="58" y="35"/>
                      <a:pt x="57" y="37"/>
                      <a:pt x="57" y="38"/>
                    </a:cubicBezTo>
                    <a:cubicBezTo>
                      <a:pt x="55" y="39"/>
                      <a:pt x="54" y="41"/>
                      <a:pt x="52" y="43"/>
                    </a:cubicBezTo>
                    <a:cubicBezTo>
                      <a:pt x="52" y="43"/>
                      <a:pt x="52" y="43"/>
                      <a:pt x="52" y="43"/>
                    </a:cubicBezTo>
                    <a:cubicBezTo>
                      <a:pt x="49" y="45"/>
                      <a:pt x="48" y="47"/>
                      <a:pt x="46" y="50"/>
                    </a:cubicBezTo>
                    <a:cubicBezTo>
                      <a:pt x="43" y="52"/>
                      <a:pt x="42" y="55"/>
                      <a:pt x="40" y="58"/>
                    </a:cubicBezTo>
                    <a:cubicBezTo>
                      <a:pt x="39" y="58"/>
                      <a:pt x="38" y="59"/>
                      <a:pt x="38" y="60"/>
                    </a:cubicBezTo>
                    <a:cubicBezTo>
                      <a:pt x="37" y="62"/>
                      <a:pt x="36" y="64"/>
                      <a:pt x="35" y="66"/>
                    </a:cubicBezTo>
                    <a:cubicBezTo>
                      <a:pt x="32" y="67"/>
                      <a:pt x="31" y="69"/>
                      <a:pt x="30" y="71"/>
                    </a:cubicBezTo>
                    <a:cubicBezTo>
                      <a:pt x="25" y="79"/>
                      <a:pt x="21" y="87"/>
                      <a:pt x="16" y="94"/>
                    </a:cubicBezTo>
                    <a:cubicBezTo>
                      <a:pt x="13" y="98"/>
                      <a:pt x="10" y="102"/>
                      <a:pt x="10" y="107"/>
                    </a:cubicBezTo>
                    <a:cubicBezTo>
                      <a:pt x="9" y="109"/>
                      <a:pt x="8" y="112"/>
                      <a:pt x="7" y="114"/>
                    </a:cubicBezTo>
                    <a:cubicBezTo>
                      <a:pt x="7" y="115"/>
                      <a:pt x="6" y="116"/>
                      <a:pt x="6" y="117"/>
                    </a:cubicBezTo>
                    <a:cubicBezTo>
                      <a:pt x="5" y="119"/>
                      <a:pt x="9" y="121"/>
                      <a:pt x="5" y="120"/>
                    </a:cubicBezTo>
                    <a:cubicBezTo>
                      <a:pt x="5" y="121"/>
                      <a:pt x="5" y="122"/>
                      <a:pt x="5" y="123"/>
                    </a:cubicBezTo>
                    <a:cubicBezTo>
                      <a:pt x="6" y="123"/>
                      <a:pt x="7" y="126"/>
                      <a:pt x="4" y="127"/>
                    </a:cubicBezTo>
                    <a:cubicBezTo>
                      <a:pt x="0" y="130"/>
                      <a:pt x="4" y="128"/>
                      <a:pt x="4" y="130"/>
                    </a:cubicBezTo>
                    <a:cubicBezTo>
                      <a:pt x="3" y="132"/>
                      <a:pt x="4" y="135"/>
                      <a:pt x="4" y="134"/>
                    </a:cubicBezTo>
                    <a:cubicBezTo>
                      <a:pt x="6" y="136"/>
                      <a:pt x="5" y="136"/>
                      <a:pt x="5" y="137"/>
                    </a:cubicBezTo>
                    <a:cubicBezTo>
                      <a:pt x="5" y="139"/>
                      <a:pt x="5" y="140"/>
                      <a:pt x="6" y="141"/>
                    </a:cubicBezTo>
                    <a:cubicBezTo>
                      <a:pt x="6" y="142"/>
                      <a:pt x="7" y="142"/>
                      <a:pt x="7" y="143"/>
                    </a:cubicBezTo>
                    <a:cubicBezTo>
                      <a:pt x="8" y="144"/>
                      <a:pt x="8" y="145"/>
                      <a:pt x="9" y="146"/>
                    </a:cubicBezTo>
                    <a:cubicBezTo>
                      <a:pt x="9" y="146"/>
                      <a:pt x="9" y="146"/>
                      <a:pt x="9" y="146"/>
                    </a:cubicBezTo>
                    <a:cubicBezTo>
                      <a:pt x="10" y="149"/>
                      <a:pt x="11" y="150"/>
                      <a:pt x="12" y="151"/>
                    </a:cubicBezTo>
                    <a:cubicBezTo>
                      <a:pt x="13" y="152"/>
                      <a:pt x="15" y="154"/>
                      <a:pt x="17" y="154"/>
                    </a:cubicBezTo>
                    <a:cubicBezTo>
                      <a:pt x="18" y="155"/>
                      <a:pt x="20" y="155"/>
                      <a:pt x="21" y="156"/>
                    </a:cubicBezTo>
                    <a:cubicBezTo>
                      <a:pt x="22" y="157"/>
                      <a:pt x="23" y="156"/>
                      <a:pt x="25" y="157"/>
                    </a:cubicBezTo>
                    <a:cubicBezTo>
                      <a:pt x="26" y="158"/>
                      <a:pt x="27" y="158"/>
                      <a:pt x="28" y="158"/>
                    </a:cubicBezTo>
                    <a:cubicBezTo>
                      <a:pt x="29" y="158"/>
                      <a:pt x="30" y="158"/>
                      <a:pt x="32" y="157"/>
                    </a:cubicBezTo>
                    <a:cubicBezTo>
                      <a:pt x="33" y="155"/>
                      <a:pt x="34" y="157"/>
                      <a:pt x="35" y="156"/>
                    </a:cubicBezTo>
                    <a:cubicBezTo>
                      <a:pt x="36" y="155"/>
                      <a:pt x="37" y="155"/>
                      <a:pt x="38" y="154"/>
                    </a:cubicBezTo>
                    <a:cubicBezTo>
                      <a:pt x="39" y="153"/>
                      <a:pt x="40" y="153"/>
                      <a:pt x="41" y="152"/>
                    </a:cubicBezTo>
                    <a:cubicBezTo>
                      <a:pt x="42" y="151"/>
                      <a:pt x="44" y="151"/>
                      <a:pt x="45" y="150"/>
                    </a:cubicBezTo>
                    <a:cubicBezTo>
                      <a:pt x="46" y="150"/>
                      <a:pt x="47" y="149"/>
                      <a:pt x="48" y="148"/>
                    </a:cubicBezTo>
                    <a:cubicBezTo>
                      <a:pt x="49" y="148"/>
                      <a:pt x="51" y="145"/>
                      <a:pt x="52" y="146"/>
                    </a:cubicBezTo>
                    <a:cubicBezTo>
                      <a:pt x="53" y="145"/>
                      <a:pt x="54" y="145"/>
                      <a:pt x="55" y="144"/>
                    </a:cubicBezTo>
                    <a:cubicBezTo>
                      <a:pt x="56" y="143"/>
                      <a:pt x="57" y="142"/>
                      <a:pt x="58" y="142"/>
                    </a:cubicBezTo>
                    <a:cubicBezTo>
                      <a:pt x="59" y="141"/>
                      <a:pt x="60" y="140"/>
                      <a:pt x="61" y="139"/>
                    </a:cubicBezTo>
                    <a:cubicBezTo>
                      <a:pt x="62" y="138"/>
                      <a:pt x="63" y="137"/>
                      <a:pt x="64" y="137"/>
                    </a:cubicBezTo>
                    <a:cubicBezTo>
                      <a:pt x="65" y="136"/>
                      <a:pt x="66" y="135"/>
                      <a:pt x="67" y="134"/>
                    </a:cubicBezTo>
                    <a:cubicBezTo>
                      <a:pt x="68" y="132"/>
                      <a:pt x="69" y="132"/>
                      <a:pt x="70" y="131"/>
                    </a:cubicBezTo>
                    <a:cubicBezTo>
                      <a:pt x="70" y="130"/>
                      <a:pt x="71" y="129"/>
                      <a:pt x="72" y="128"/>
                    </a:cubicBezTo>
                    <a:cubicBezTo>
                      <a:pt x="73" y="127"/>
                      <a:pt x="74" y="126"/>
                      <a:pt x="75" y="125"/>
                    </a:cubicBezTo>
                    <a:cubicBezTo>
                      <a:pt x="75" y="125"/>
                      <a:pt x="75" y="125"/>
                      <a:pt x="75" y="125"/>
                    </a:cubicBezTo>
                    <a:cubicBezTo>
                      <a:pt x="76" y="125"/>
                      <a:pt x="76" y="124"/>
                      <a:pt x="77" y="123"/>
                    </a:cubicBezTo>
                    <a:cubicBezTo>
                      <a:pt x="78" y="122"/>
                      <a:pt x="79" y="121"/>
                      <a:pt x="80" y="120"/>
                    </a:cubicBezTo>
                    <a:cubicBezTo>
                      <a:pt x="81" y="119"/>
                      <a:pt x="81" y="118"/>
                      <a:pt x="82" y="118"/>
                    </a:cubicBezTo>
                    <a:cubicBezTo>
                      <a:pt x="83" y="117"/>
                      <a:pt x="84" y="117"/>
                      <a:pt x="84" y="115"/>
                    </a:cubicBezTo>
                    <a:cubicBezTo>
                      <a:pt x="84" y="115"/>
                      <a:pt x="84" y="115"/>
                      <a:pt x="84" y="115"/>
                    </a:cubicBezTo>
                    <a:cubicBezTo>
                      <a:pt x="86" y="115"/>
                      <a:pt x="87" y="114"/>
                      <a:pt x="88" y="113"/>
                    </a:cubicBezTo>
                    <a:cubicBezTo>
                      <a:pt x="89" y="112"/>
                      <a:pt x="90" y="112"/>
                      <a:pt x="91" y="110"/>
                    </a:cubicBezTo>
                    <a:cubicBezTo>
                      <a:pt x="92" y="109"/>
                      <a:pt x="93" y="109"/>
                      <a:pt x="94" y="107"/>
                    </a:cubicBezTo>
                    <a:cubicBezTo>
                      <a:pt x="95" y="107"/>
                      <a:pt x="96" y="105"/>
                      <a:pt x="97" y="105"/>
                    </a:cubicBezTo>
                    <a:cubicBezTo>
                      <a:pt x="98" y="104"/>
                      <a:pt x="98" y="103"/>
                      <a:pt x="99" y="102"/>
                    </a:cubicBezTo>
                    <a:cubicBezTo>
                      <a:pt x="100" y="101"/>
                      <a:pt x="101" y="100"/>
                      <a:pt x="102" y="99"/>
                    </a:cubicBezTo>
                    <a:cubicBezTo>
                      <a:pt x="103" y="98"/>
                      <a:pt x="104" y="97"/>
                      <a:pt x="105" y="96"/>
                    </a:cubicBezTo>
                    <a:cubicBezTo>
                      <a:pt x="106" y="95"/>
                      <a:pt x="107" y="94"/>
                      <a:pt x="108" y="93"/>
                    </a:cubicBezTo>
                    <a:cubicBezTo>
                      <a:pt x="109" y="92"/>
                      <a:pt x="110" y="90"/>
                      <a:pt x="111" y="89"/>
                    </a:cubicBezTo>
                    <a:cubicBezTo>
                      <a:pt x="112" y="88"/>
                      <a:pt x="114" y="86"/>
                      <a:pt x="115" y="85"/>
                    </a:cubicBezTo>
                    <a:cubicBezTo>
                      <a:pt x="116" y="84"/>
                      <a:pt x="118" y="82"/>
                      <a:pt x="119" y="82"/>
                    </a:cubicBezTo>
                    <a:cubicBezTo>
                      <a:pt x="119" y="82"/>
                      <a:pt x="119" y="82"/>
                      <a:pt x="119" y="82"/>
                    </a:cubicBezTo>
                    <a:cubicBezTo>
                      <a:pt x="119" y="82"/>
                      <a:pt x="119" y="82"/>
                      <a:pt x="119" y="82"/>
                    </a:cubicBezTo>
                    <a:cubicBezTo>
                      <a:pt x="120" y="81"/>
                      <a:pt x="121" y="80"/>
                      <a:pt x="122" y="79"/>
                    </a:cubicBezTo>
                    <a:cubicBezTo>
                      <a:pt x="122" y="79"/>
                      <a:pt x="123" y="79"/>
                      <a:pt x="123" y="78"/>
                    </a:cubicBezTo>
                    <a:cubicBezTo>
                      <a:pt x="123" y="78"/>
                      <a:pt x="124" y="77"/>
                      <a:pt x="124" y="77"/>
                    </a:cubicBezTo>
                    <a:cubicBezTo>
                      <a:pt x="125" y="78"/>
                      <a:pt x="125" y="77"/>
                      <a:pt x="125" y="77"/>
                    </a:cubicBezTo>
                    <a:cubicBezTo>
                      <a:pt x="126" y="77"/>
                      <a:pt x="126" y="76"/>
                      <a:pt x="126" y="75"/>
                    </a:cubicBezTo>
                    <a:cubicBezTo>
                      <a:pt x="127" y="76"/>
                      <a:pt x="127" y="75"/>
                      <a:pt x="127" y="74"/>
                    </a:cubicBezTo>
                    <a:cubicBezTo>
                      <a:pt x="128" y="75"/>
                      <a:pt x="128" y="73"/>
                      <a:pt x="129" y="73"/>
                    </a:cubicBezTo>
                    <a:cubicBezTo>
                      <a:pt x="129" y="73"/>
                      <a:pt x="129" y="73"/>
                      <a:pt x="129" y="72"/>
                    </a:cubicBezTo>
                    <a:cubicBezTo>
                      <a:pt x="130" y="72"/>
                      <a:pt x="130" y="72"/>
                      <a:pt x="130" y="72"/>
                    </a:cubicBezTo>
                    <a:cubicBezTo>
                      <a:pt x="131" y="72"/>
                      <a:pt x="131" y="71"/>
                      <a:pt x="131" y="71"/>
                    </a:cubicBezTo>
                    <a:cubicBezTo>
                      <a:pt x="132" y="71"/>
                      <a:pt x="132" y="70"/>
                      <a:pt x="132" y="70"/>
                    </a:cubicBezTo>
                    <a:cubicBezTo>
                      <a:pt x="133" y="70"/>
                      <a:pt x="134" y="68"/>
                      <a:pt x="135" y="68"/>
                    </a:cubicBezTo>
                    <a:cubicBezTo>
                      <a:pt x="135" y="67"/>
                      <a:pt x="136" y="68"/>
                      <a:pt x="136" y="68"/>
                    </a:cubicBezTo>
                    <a:cubicBezTo>
                      <a:pt x="136" y="68"/>
                      <a:pt x="136" y="69"/>
                      <a:pt x="136" y="69"/>
                    </a:cubicBezTo>
                    <a:cubicBezTo>
                      <a:pt x="136" y="69"/>
                      <a:pt x="136" y="70"/>
                      <a:pt x="135" y="71"/>
                    </a:cubicBezTo>
                    <a:cubicBezTo>
                      <a:pt x="135" y="71"/>
                      <a:pt x="135" y="71"/>
                      <a:pt x="135" y="72"/>
                    </a:cubicBezTo>
                    <a:cubicBezTo>
                      <a:pt x="135" y="73"/>
                      <a:pt x="135" y="73"/>
                      <a:pt x="135" y="73"/>
                    </a:cubicBezTo>
                    <a:cubicBezTo>
                      <a:pt x="134" y="74"/>
                      <a:pt x="134" y="75"/>
                      <a:pt x="134" y="74"/>
                    </a:cubicBezTo>
                    <a:cubicBezTo>
                      <a:pt x="134" y="74"/>
                      <a:pt x="134" y="75"/>
                      <a:pt x="134" y="75"/>
                    </a:cubicBezTo>
                    <a:cubicBezTo>
                      <a:pt x="134" y="75"/>
                      <a:pt x="133" y="76"/>
                      <a:pt x="133" y="76"/>
                    </a:cubicBezTo>
                    <a:cubicBezTo>
                      <a:pt x="133" y="77"/>
                      <a:pt x="133" y="77"/>
                      <a:pt x="133" y="78"/>
                    </a:cubicBezTo>
                    <a:cubicBezTo>
                      <a:pt x="133" y="78"/>
                      <a:pt x="132" y="78"/>
                      <a:pt x="132" y="79"/>
                    </a:cubicBezTo>
                    <a:cubicBezTo>
                      <a:pt x="132" y="80"/>
                      <a:pt x="132" y="80"/>
                      <a:pt x="132" y="81"/>
                    </a:cubicBezTo>
                    <a:cubicBezTo>
                      <a:pt x="132" y="81"/>
                      <a:pt x="131" y="82"/>
                      <a:pt x="131" y="82"/>
                    </a:cubicBezTo>
                    <a:cubicBezTo>
                      <a:pt x="131" y="83"/>
                      <a:pt x="131" y="83"/>
                      <a:pt x="131" y="83"/>
                    </a:cubicBezTo>
                    <a:cubicBezTo>
                      <a:pt x="130" y="84"/>
                      <a:pt x="130" y="85"/>
                      <a:pt x="130" y="86"/>
                    </a:cubicBezTo>
                    <a:cubicBezTo>
                      <a:pt x="129" y="88"/>
                      <a:pt x="128" y="89"/>
                      <a:pt x="127" y="91"/>
                    </a:cubicBezTo>
                    <a:cubicBezTo>
                      <a:pt x="127" y="92"/>
                      <a:pt x="126" y="93"/>
                      <a:pt x="126" y="95"/>
                    </a:cubicBezTo>
                    <a:cubicBezTo>
                      <a:pt x="125" y="97"/>
                      <a:pt x="125" y="98"/>
                      <a:pt x="124" y="100"/>
                    </a:cubicBezTo>
                    <a:cubicBezTo>
                      <a:pt x="123" y="101"/>
                      <a:pt x="122" y="103"/>
                      <a:pt x="122" y="104"/>
                    </a:cubicBezTo>
                    <a:cubicBezTo>
                      <a:pt x="121" y="106"/>
                      <a:pt x="121" y="108"/>
                      <a:pt x="120" y="109"/>
                    </a:cubicBezTo>
                    <a:cubicBezTo>
                      <a:pt x="120" y="110"/>
                      <a:pt x="120" y="111"/>
                      <a:pt x="120" y="111"/>
                    </a:cubicBezTo>
                    <a:cubicBezTo>
                      <a:pt x="119" y="112"/>
                      <a:pt x="119" y="113"/>
                      <a:pt x="119" y="114"/>
                    </a:cubicBezTo>
                    <a:cubicBezTo>
                      <a:pt x="118" y="114"/>
                      <a:pt x="117" y="115"/>
                      <a:pt x="118" y="116"/>
                    </a:cubicBezTo>
                    <a:cubicBezTo>
                      <a:pt x="119" y="117"/>
                      <a:pt x="119" y="118"/>
                      <a:pt x="118" y="119"/>
                    </a:cubicBezTo>
                    <a:cubicBezTo>
                      <a:pt x="118" y="119"/>
                      <a:pt x="115" y="120"/>
                      <a:pt x="117" y="122"/>
                    </a:cubicBezTo>
                    <a:cubicBezTo>
                      <a:pt x="117" y="122"/>
                      <a:pt x="116" y="123"/>
                      <a:pt x="117" y="125"/>
                    </a:cubicBezTo>
                    <a:cubicBezTo>
                      <a:pt x="119" y="124"/>
                      <a:pt x="116" y="126"/>
                      <a:pt x="116" y="127"/>
                    </a:cubicBezTo>
                    <a:cubicBezTo>
                      <a:pt x="117" y="129"/>
                      <a:pt x="117" y="130"/>
                      <a:pt x="116" y="130"/>
                    </a:cubicBezTo>
                    <a:cubicBezTo>
                      <a:pt x="115" y="131"/>
                      <a:pt x="116" y="133"/>
                      <a:pt x="116" y="134"/>
                    </a:cubicBezTo>
                    <a:cubicBezTo>
                      <a:pt x="116" y="137"/>
                      <a:pt x="117" y="140"/>
                      <a:pt x="118" y="144"/>
                    </a:cubicBezTo>
                    <a:cubicBezTo>
                      <a:pt x="118" y="146"/>
                      <a:pt x="117" y="147"/>
                      <a:pt x="120" y="147"/>
                    </a:cubicBezTo>
                    <a:cubicBezTo>
                      <a:pt x="121" y="152"/>
                      <a:pt x="126" y="153"/>
                      <a:pt x="127" y="158"/>
                    </a:cubicBezTo>
                    <a:cubicBezTo>
                      <a:pt x="129" y="158"/>
                      <a:pt x="129" y="158"/>
                      <a:pt x="130" y="159"/>
                    </a:cubicBezTo>
                    <a:cubicBezTo>
                      <a:pt x="131" y="160"/>
                      <a:pt x="132" y="162"/>
                      <a:pt x="132" y="163"/>
                    </a:cubicBezTo>
                    <a:cubicBezTo>
                      <a:pt x="134" y="163"/>
                      <a:pt x="134" y="164"/>
                      <a:pt x="135" y="165"/>
                    </a:cubicBezTo>
                    <a:cubicBezTo>
                      <a:pt x="135" y="165"/>
                      <a:pt x="136" y="165"/>
                      <a:pt x="137" y="165"/>
                    </a:cubicBezTo>
                    <a:cubicBezTo>
                      <a:pt x="140" y="166"/>
                      <a:pt x="142" y="166"/>
                      <a:pt x="144" y="167"/>
                    </a:cubicBezTo>
                    <a:cubicBezTo>
                      <a:pt x="147" y="169"/>
                      <a:pt x="150" y="169"/>
                      <a:pt x="154" y="169"/>
                    </a:cubicBezTo>
                    <a:cubicBezTo>
                      <a:pt x="156" y="170"/>
                      <a:pt x="158" y="170"/>
                      <a:pt x="158" y="167"/>
                    </a:cubicBezTo>
                    <a:cubicBezTo>
                      <a:pt x="156" y="167"/>
                      <a:pt x="154" y="167"/>
                      <a:pt x="152" y="166"/>
                    </a:cubicBezTo>
                    <a:cubicBezTo>
                      <a:pt x="150" y="166"/>
                      <a:pt x="149" y="164"/>
                      <a:pt x="147" y="164"/>
                    </a:cubicBezTo>
                    <a:cubicBezTo>
                      <a:pt x="147" y="163"/>
                      <a:pt x="146" y="164"/>
                      <a:pt x="145" y="163"/>
                    </a:cubicBezTo>
                    <a:cubicBezTo>
                      <a:pt x="145" y="163"/>
                      <a:pt x="145" y="163"/>
                      <a:pt x="144" y="162"/>
                    </a:cubicBezTo>
                    <a:cubicBezTo>
                      <a:pt x="144" y="162"/>
                      <a:pt x="143" y="161"/>
                      <a:pt x="142" y="161"/>
                    </a:cubicBezTo>
                    <a:cubicBezTo>
                      <a:pt x="141" y="159"/>
                      <a:pt x="139" y="158"/>
                      <a:pt x="138" y="156"/>
                    </a:cubicBezTo>
                    <a:cubicBezTo>
                      <a:pt x="136" y="152"/>
                      <a:pt x="135" y="148"/>
                      <a:pt x="134" y="144"/>
                    </a:cubicBezTo>
                    <a:cubicBezTo>
                      <a:pt x="134" y="144"/>
                      <a:pt x="134" y="143"/>
                      <a:pt x="134" y="143"/>
                    </a:cubicBezTo>
                    <a:close/>
                    <a:moveTo>
                      <a:pt x="135" y="38"/>
                    </a:moveTo>
                    <a:cubicBezTo>
                      <a:pt x="134" y="38"/>
                      <a:pt x="134" y="38"/>
                      <a:pt x="133" y="40"/>
                    </a:cubicBezTo>
                    <a:cubicBezTo>
                      <a:pt x="133" y="41"/>
                      <a:pt x="132" y="41"/>
                      <a:pt x="132" y="41"/>
                    </a:cubicBezTo>
                    <a:cubicBezTo>
                      <a:pt x="131" y="44"/>
                      <a:pt x="131" y="43"/>
                      <a:pt x="130" y="43"/>
                    </a:cubicBezTo>
                    <a:cubicBezTo>
                      <a:pt x="130" y="45"/>
                      <a:pt x="129" y="48"/>
                      <a:pt x="129" y="44"/>
                    </a:cubicBezTo>
                    <a:cubicBezTo>
                      <a:pt x="128" y="46"/>
                      <a:pt x="128" y="43"/>
                      <a:pt x="127" y="46"/>
                    </a:cubicBezTo>
                    <a:cubicBezTo>
                      <a:pt x="127" y="49"/>
                      <a:pt x="126" y="50"/>
                      <a:pt x="126" y="47"/>
                    </a:cubicBezTo>
                    <a:cubicBezTo>
                      <a:pt x="126" y="50"/>
                      <a:pt x="125" y="45"/>
                      <a:pt x="125" y="48"/>
                    </a:cubicBezTo>
                    <a:cubicBezTo>
                      <a:pt x="124" y="50"/>
                      <a:pt x="124" y="50"/>
                      <a:pt x="124" y="50"/>
                    </a:cubicBezTo>
                    <a:cubicBezTo>
                      <a:pt x="123" y="51"/>
                      <a:pt x="123" y="47"/>
                      <a:pt x="122" y="51"/>
                    </a:cubicBezTo>
                    <a:cubicBezTo>
                      <a:pt x="122" y="55"/>
                      <a:pt x="122" y="52"/>
                      <a:pt x="121" y="52"/>
                    </a:cubicBezTo>
                    <a:cubicBezTo>
                      <a:pt x="121" y="52"/>
                      <a:pt x="120" y="49"/>
                      <a:pt x="120" y="53"/>
                    </a:cubicBezTo>
                    <a:cubicBezTo>
                      <a:pt x="119" y="54"/>
                      <a:pt x="119" y="53"/>
                      <a:pt x="118" y="54"/>
                    </a:cubicBezTo>
                    <a:cubicBezTo>
                      <a:pt x="118" y="54"/>
                      <a:pt x="117" y="55"/>
                      <a:pt x="117" y="55"/>
                    </a:cubicBezTo>
                    <a:cubicBezTo>
                      <a:pt x="116" y="56"/>
                      <a:pt x="115" y="56"/>
                      <a:pt x="114" y="57"/>
                    </a:cubicBezTo>
                    <a:cubicBezTo>
                      <a:pt x="113" y="58"/>
                      <a:pt x="112" y="59"/>
                      <a:pt x="112" y="60"/>
                    </a:cubicBezTo>
                    <a:cubicBezTo>
                      <a:pt x="111" y="60"/>
                      <a:pt x="111" y="61"/>
                      <a:pt x="110" y="63"/>
                    </a:cubicBezTo>
                    <a:cubicBezTo>
                      <a:pt x="109" y="61"/>
                      <a:pt x="108" y="62"/>
                      <a:pt x="107" y="64"/>
                    </a:cubicBezTo>
                    <a:cubicBezTo>
                      <a:pt x="106" y="63"/>
                      <a:pt x="105" y="65"/>
                      <a:pt x="104" y="66"/>
                    </a:cubicBezTo>
                    <a:cubicBezTo>
                      <a:pt x="103" y="67"/>
                      <a:pt x="103" y="68"/>
                      <a:pt x="102" y="68"/>
                    </a:cubicBezTo>
                    <a:cubicBezTo>
                      <a:pt x="101" y="68"/>
                      <a:pt x="100" y="69"/>
                      <a:pt x="99" y="69"/>
                    </a:cubicBezTo>
                    <a:cubicBezTo>
                      <a:pt x="99" y="69"/>
                      <a:pt x="98" y="71"/>
                      <a:pt x="98" y="71"/>
                    </a:cubicBezTo>
                    <a:cubicBezTo>
                      <a:pt x="97" y="72"/>
                      <a:pt x="97" y="74"/>
                      <a:pt x="96" y="74"/>
                    </a:cubicBezTo>
                    <a:cubicBezTo>
                      <a:pt x="96" y="76"/>
                      <a:pt x="95" y="76"/>
                      <a:pt x="94" y="77"/>
                    </a:cubicBezTo>
                    <a:cubicBezTo>
                      <a:pt x="94" y="77"/>
                      <a:pt x="93" y="79"/>
                      <a:pt x="92" y="79"/>
                    </a:cubicBezTo>
                    <a:cubicBezTo>
                      <a:pt x="91" y="82"/>
                      <a:pt x="90" y="79"/>
                      <a:pt x="89" y="80"/>
                    </a:cubicBezTo>
                    <a:cubicBezTo>
                      <a:pt x="89" y="80"/>
                      <a:pt x="88" y="83"/>
                      <a:pt x="87" y="82"/>
                    </a:cubicBezTo>
                    <a:cubicBezTo>
                      <a:pt x="87" y="82"/>
                      <a:pt x="86" y="83"/>
                      <a:pt x="85" y="84"/>
                    </a:cubicBezTo>
                    <a:cubicBezTo>
                      <a:pt x="85" y="84"/>
                      <a:pt x="84" y="85"/>
                      <a:pt x="83" y="86"/>
                    </a:cubicBezTo>
                    <a:cubicBezTo>
                      <a:pt x="83" y="87"/>
                      <a:pt x="82" y="88"/>
                      <a:pt x="81" y="88"/>
                    </a:cubicBezTo>
                    <a:cubicBezTo>
                      <a:pt x="81" y="88"/>
                      <a:pt x="80" y="89"/>
                      <a:pt x="79" y="90"/>
                    </a:cubicBezTo>
                    <a:cubicBezTo>
                      <a:pt x="78" y="91"/>
                      <a:pt x="78" y="91"/>
                      <a:pt x="77" y="92"/>
                    </a:cubicBezTo>
                    <a:cubicBezTo>
                      <a:pt x="75" y="94"/>
                      <a:pt x="74" y="95"/>
                      <a:pt x="72" y="96"/>
                    </a:cubicBezTo>
                    <a:cubicBezTo>
                      <a:pt x="71" y="97"/>
                      <a:pt x="71" y="98"/>
                      <a:pt x="70" y="98"/>
                    </a:cubicBezTo>
                    <a:cubicBezTo>
                      <a:pt x="69" y="99"/>
                      <a:pt x="68" y="100"/>
                      <a:pt x="67" y="100"/>
                    </a:cubicBezTo>
                    <a:cubicBezTo>
                      <a:pt x="66" y="101"/>
                      <a:pt x="65" y="102"/>
                      <a:pt x="64" y="103"/>
                    </a:cubicBezTo>
                    <a:cubicBezTo>
                      <a:pt x="63" y="104"/>
                      <a:pt x="62" y="104"/>
                      <a:pt x="61" y="105"/>
                    </a:cubicBezTo>
                    <a:cubicBezTo>
                      <a:pt x="60" y="106"/>
                      <a:pt x="59" y="107"/>
                      <a:pt x="58" y="107"/>
                    </a:cubicBezTo>
                    <a:cubicBezTo>
                      <a:pt x="57" y="108"/>
                      <a:pt x="56" y="109"/>
                      <a:pt x="55" y="110"/>
                    </a:cubicBezTo>
                    <a:cubicBezTo>
                      <a:pt x="54" y="111"/>
                      <a:pt x="53" y="112"/>
                      <a:pt x="52" y="113"/>
                    </a:cubicBezTo>
                    <a:cubicBezTo>
                      <a:pt x="51" y="114"/>
                      <a:pt x="50" y="115"/>
                      <a:pt x="49" y="115"/>
                    </a:cubicBezTo>
                    <a:cubicBezTo>
                      <a:pt x="48" y="116"/>
                      <a:pt x="47" y="116"/>
                      <a:pt x="46" y="118"/>
                    </a:cubicBezTo>
                    <a:cubicBezTo>
                      <a:pt x="45" y="118"/>
                      <a:pt x="44" y="121"/>
                      <a:pt x="43" y="120"/>
                    </a:cubicBezTo>
                    <a:cubicBezTo>
                      <a:pt x="42" y="121"/>
                      <a:pt x="41" y="122"/>
                      <a:pt x="40" y="123"/>
                    </a:cubicBezTo>
                    <a:cubicBezTo>
                      <a:pt x="39" y="123"/>
                      <a:pt x="38" y="125"/>
                      <a:pt x="37" y="125"/>
                    </a:cubicBezTo>
                    <a:cubicBezTo>
                      <a:pt x="36" y="127"/>
                      <a:pt x="35" y="128"/>
                      <a:pt x="34" y="128"/>
                    </a:cubicBezTo>
                    <a:cubicBezTo>
                      <a:pt x="33" y="128"/>
                      <a:pt x="32" y="130"/>
                      <a:pt x="31" y="130"/>
                    </a:cubicBezTo>
                    <a:cubicBezTo>
                      <a:pt x="30" y="131"/>
                      <a:pt x="30" y="132"/>
                      <a:pt x="29" y="132"/>
                    </a:cubicBezTo>
                    <a:cubicBezTo>
                      <a:pt x="28" y="133"/>
                      <a:pt x="27" y="134"/>
                      <a:pt x="26" y="134"/>
                    </a:cubicBezTo>
                    <a:cubicBezTo>
                      <a:pt x="25" y="135"/>
                      <a:pt x="23" y="135"/>
                      <a:pt x="21" y="133"/>
                    </a:cubicBezTo>
                    <a:cubicBezTo>
                      <a:pt x="17" y="130"/>
                      <a:pt x="21" y="126"/>
                      <a:pt x="23" y="123"/>
                    </a:cubicBezTo>
                    <a:cubicBezTo>
                      <a:pt x="23" y="122"/>
                      <a:pt x="23" y="121"/>
                      <a:pt x="24" y="121"/>
                    </a:cubicBezTo>
                    <a:cubicBezTo>
                      <a:pt x="24" y="119"/>
                      <a:pt x="25" y="119"/>
                      <a:pt x="25" y="118"/>
                    </a:cubicBezTo>
                    <a:cubicBezTo>
                      <a:pt x="26" y="117"/>
                      <a:pt x="26" y="116"/>
                      <a:pt x="26" y="115"/>
                    </a:cubicBezTo>
                    <a:cubicBezTo>
                      <a:pt x="27" y="114"/>
                      <a:pt x="27" y="114"/>
                      <a:pt x="28" y="113"/>
                    </a:cubicBezTo>
                    <a:cubicBezTo>
                      <a:pt x="28" y="112"/>
                      <a:pt x="29" y="111"/>
                      <a:pt x="29" y="111"/>
                    </a:cubicBezTo>
                    <a:cubicBezTo>
                      <a:pt x="29" y="109"/>
                      <a:pt x="30" y="109"/>
                      <a:pt x="30" y="107"/>
                    </a:cubicBezTo>
                    <a:cubicBezTo>
                      <a:pt x="31" y="107"/>
                      <a:pt x="31" y="105"/>
                      <a:pt x="32" y="105"/>
                    </a:cubicBezTo>
                    <a:cubicBezTo>
                      <a:pt x="32" y="104"/>
                      <a:pt x="32" y="102"/>
                      <a:pt x="33" y="102"/>
                    </a:cubicBezTo>
                    <a:cubicBezTo>
                      <a:pt x="34" y="100"/>
                      <a:pt x="35" y="100"/>
                      <a:pt x="36" y="99"/>
                    </a:cubicBezTo>
                    <a:cubicBezTo>
                      <a:pt x="36" y="99"/>
                      <a:pt x="37" y="96"/>
                      <a:pt x="37" y="95"/>
                    </a:cubicBezTo>
                    <a:cubicBezTo>
                      <a:pt x="37" y="95"/>
                      <a:pt x="38" y="94"/>
                      <a:pt x="38" y="92"/>
                    </a:cubicBezTo>
                    <a:cubicBezTo>
                      <a:pt x="39" y="92"/>
                      <a:pt x="40" y="90"/>
                      <a:pt x="40" y="90"/>
                    </a:cubicBezTo>
                    <a:cubicBezTo>
                      <a:pt x="41" y="89"/>
                      <a:pt x="42" y="88"/>
                      <a:pt x="43" y="87"/>
                    </a:cubicBezTo>
                    <a:cubicBezTo>
                      <a:pt x="43" y="87"/>
                      <a:pt x="44" y="86"/>
                      <a:pt x="44" y="85"/>
                    </a:cubicBezTo>
                    <a:cubicBezTo>
                      <a:pt x="45" y="84"/>
                      <a:pt x="46" y="83"/>
                      <a:pt x="47" y="82"/>
                    </a:cubicBezTo>
                    <a:cubicBezTo>
                      <a:pt x="48" y="81"/>
                      <a:pt x="48" y="80"/>
                      <a:pt x="49" y="79"/>
                    </a:cubicBezTo>
                    <a:cubicBezTo>
                      <a:pt x="51" y="77"/>
                      <a:pt x="52" y="75"/>
                      <a:pt x="54" y="74"/>
                    </a:cubicBezTo>
                    <a:cubicBezTo>
                      <a:pt x="55" y="73"/>
                      <a:pt x="56" y="72"/>
                      <a:pt x="57" y="71"/>
                    </a:cubicBezTo>
                    <a:cubicBezTo>
                      <a:pt x="58" y="71"/>
                      <a:pt x="58" y="70"/>
                      <a:pt x="59" y="68"/>
                    </a:cubicBezTo>
                    <a:cubicBezTo>
                      <a:pt x="60" y="68"/>
                      <a:pt x="61" y="66"/>
                      <a:pt x="62" y="66"/>
                    </a:cubicBezTo>
                    <a:cubicBezTo>
                      <a:pt x="63" y="64"/>
                      <a:pt x="64" y="64"/>
                      <a:pt x="65" y="63"/>
                    </a:cubicBezTo>
                    <a:cubicBezTo>
                      <a:pt x="65" y="62"/>
                      <a:pt x="66" y="60"/>
                      <a:pt x="67" y="60"/>
                    </a:cubicBezTo>
                    <a:cubicBezTo>
                      <a:pt x="68" y="60"/>
                      <a:pt x="69" y="60"/>
                      <a:pt x="70" y="58"/>
                    </a:cubicBezTo>
                    <a:cubicBezTo>
                      <a:pt x="71" y="59"/>
                      <a:pt x="71" y="55"/>
                      <a:pt x="72" y="54"/>
                    </a:cubicBezTo>
                    <a:cubicBezTo>
                      <a:pt x="73" y="52"/>
                      <a:pt x="74" y="52"/>
                      <a:pt x="74" y="52"/>
                    </a:cubicBezTo>
                    <a:cubicBezTo>
                      <a:pt x="75" y="50"/>
                      <a:pt x="76" y="48"/>
                      <a:pt x="77" y="49"/>
                    </a:cubicBezTo>
                    <a:cubicBezTo>
                      <a:pt x="78" y="48"/>
                      <a:pt x="79" y="48"/>
                      <a:pt x="79" y="47"/>
                    </a:cubicBezTo>
                    <a:cubicBezTo>
                      <a:pt x="80" y="46"/>
                      <a:pt x="81" y="45"/>
                      <a:pt x="82" y="44"/>
                    </a:cubicBezTo>
                    <a:cubicBezTo>
                      <a:pt x="83" y="43"/>
                      <a:pt x="84" y="42"/>
                      <a:pt x="85" y="42"/>
                    </a:cubicBezTo>
                    <a:cubicBezTo>
                      <a:pt x="86" y="40"/>
                      <a:pt x="87" y="41"/>
                      <a:pt x="88" y="40"/>
                    </a:cubicBezTo>
                    <a:cubicBezTo>
                      <a:pt x="89" y="39"/>
                      <a:pt x="90" y="39"/>
                      <a:pt x="91" y="38"/>
                    </a:cubicBezTo>
                    <a:cubicBezTo>
                      <a:pt x="92" y="37"/>
                      <a:pt x="93" y="37"/>
                      <a:pt x="94" y="36"/>
                    </a:cubicBezTo>
                    <a:cubicBezTo>
                      <a:pt x="95" y="37"/>
                      <a:pt x="96" y="35"/>
                      <a:pt x="97" y="34"/>
                    </a:cubicBezTo>
                    <a:cubicBezTo>
                      <a:pt x="98" y="32"/>
                      <a:pt x="99" y="31"/>
                      <a:pt x="100" y="31"/>
                    </a:cubicBezTo>
                    <a:cubicBezTo>
                      <a:pt x="101" y="30"/>
                      <a:pt x="102" y="30"/>
                      <a:pt x="103" y="29"/>
                    </a:cubicBezTo>
                    <a:cubicBezTo>
                      <a:pt x="103" y="29"/>
                      <a:pt x="104" y="29"/>
                      <a:pt x="105" y="28"/>
                    </a:cubicBezTo>
                    <a:cubicBezTo>
                      <a:pt x="106" y="27"/>
                      <a:pt x="107" y="29"/>
                      <a:pt x="108" y="28"/>
                    </a:cubicBezTo>
                    <a:cubicBezTo>
                      <a:pt x="109" y="29"/>
                      <a:pt x="110" y="27"/>
                      <a:pt x="111" y="27"/>
                    </a:cubicBezTo>
                    <a:cubicBezTo>
                      <a:pt x="112" y="27"/>
                      <a:pt x="112" y="26"/>
                      <a:pt x="113" y="26"/>
                    </a:cubicBezTo>
                    <a:cubicBezTo>
                      <a:pt x="115" y="26"/>
                      <a:pt x="117" y="24"/>
                      <a:pt x="119" y="24"/>
                    </a:cubicBezTo>
                    <a:cubicBezTo>
                      <a:pt x="120" y="24"/>
                      <a:pt x="121" y="23"/>
                      <a:pt x="121" y="23"/>
                    </a:cubicBezTo>
                    <a:cubicBezTo>
                      <a:pt x="122" y="23"/>
                      <a:pt x="123" y="23"/>
                      <a:pt x="123" y="22"/>
                    </a:cubicBezTo>
                    <a:cubicBezTo>
                      <a:pt x="124" y="21"/>
                      <a:pt x="125" y="21"/>
                      <a:pt x="125" y="22"/>
                    </a:cubicBezTo>
                    <a:cubicBezTo>
                      <a:pt x="126" y="22"/>
                      <a:pt x="127" y="20"/>
                      <a:pt x="128" y="21"/>
                    </a:cubicBezTo>
                    <a:cubicBezTo>
                      <a:pt x="129" y="22"/>
                      <a:pt x="129" y="20"/>
                      <a:pt x="130" y="21"/>
                    </a:cubicBezTo>
                    <a:cubicBezTo>
                      <a:pt x="131" y="21"/>
                      <a:pt x="132" y="20"/>
                      <a:pt x="133" y="20"/>
                    </a:cubicBezTo>
                    <a:cubicBezTo>
                      <a:pt x="134" y="19"/>
                      <a:pt x="134" y="21"/>
                      <a:pt x="135" y="20"/>
                    </a:cubicBezTo>
                    <a:cubicBezTo>
                      <a:pt x="136" y="21"/>
                      <a:pt x="137" y="22"/>
                      <a:pt x="138" y="21"/>
                    </a:cubicBezTo>
                    <a:cubicBezTo>
                      <a:pt x="139" y="20"/>
                      <a:pt x="140" y="21"/>
                      <a:pt x="141" y="21"/>
                    </a:cubicBezTo>
                    <a:cubicBezTo>
                      <a:pt x="141" y="22"/>
                      <a:pt x="142" y="21"/>
                      <a:pt x="143" y="22"/>
                    </a:cubicBezTo>
                    <a:cubicBezTo>
                      <a:pt x="143" y="22"/>
                      <a:pt x="144" y="23"/>
                      <a:pt x="144" y="23"/>
                    </a:cubicBezTo>
                    <a:cubicBezTo>
                      <a:pt x="145" y="23"/>
                      <a:pt x="145" y="24"/>
                      <a:pt x="145" y="24"/>
                    </a:cubicBezTo>
                    <a:cubicBezTo>
                      <a:pt x="145" y="25"/>
                      <a:pt x="145" y="25"/>
                      <a:pt x="145" y="26"/>
                    </a:cubicBezTo>
                    <a:cubicBezTo>
                      <a:pt x="145" y="27"/>
                      <a:pt x="144" y="27"/>
                      <a:pt x="144" y="28"/>
                    </a:cubicBezTo>
                    <a:cubicBezTo>
                      <a:pt x="143" y="29"/>
                      <a:pt x="142" y="30"/>
                      <a:pt x="141" y="31"/>
                    </a:cubicBezTo>
                    <a:cubicBezTo>
                      <a:pt x="141" y="31"/>
                      <a:pt x="141" y="33"/>
                      <a:pt x="140" y="33"/>
                    </a:cubicBezTo>
                    <a:cubicBezTo>
                      <a:pt x="140" y="34"/>
                      <a:pt x="139" y="35"/>
                      <a:pt x="139" y="35"/>
                    </a:cubicBezTo>
                    <a:cubicBezTo>
                      <a:pt x="138" y="37"/>
                      <a:pt x="137" y="37"/>
                      <a:pt x="137" y="37"/>
                    </a:cubicBezTo>
                    <a:cubicBezTo>
                      <a:pt x="136" y="37"/>
                      <a:pt x="136" y="39"/>
                      <a:pt x="135" y="38"/>
                    </a:cubicBezTo>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2" name="Freeform 148"/>
              <p:cNvSpPr>
                <a:spLocks/>
              </p:cNvSpPr>
              <p:nvPr userDrawn="1"/>
            </p:nvSpPr>
            <p:spPr bwMode="auto">
              <a:xfrm>
                <a:off x="-1727200" y="393700"/>
                <a:ext cx="487362" cy="369888"/>
              </a:xfrm>
              <a:custGeom>
                <a:avLst/>
                <a:gdLst/>
                <a:ahLst/>
                <a:cxnLst>
                  <a:cxn ang="0">
                    <a:pos x="137" y="152"/>
                  </a:cxn>
                  <a:cxn ang="0">
                    <a:pos x="118" y="158"/>
                  </a:cxn>
                  <a:cxn ang="0">
                    <a:pos x="108" y="152"/>
                  </a:cxn>
                  <a:cxn ang="0">
                    <a:pos x="107" y="135"/>
                  </a:cxn>
                  <a:cxn ang="0">
                    <a:pos x="113" y="130"/>
                  </a:cxn>
                  <a:cxn ang="0">
                    <a:pos x="115" y="124"/>
                  </a:cxn>
                  <a:cxn ang="0">
                    <a:pos x="136" y="90"/>
                  </a:cxn>
                  <a:cxn ang="0">
                    <a:pos x="149" y="72"/>
                  </a:cxn>
                  <a:cxn ang="0">
                    <a:pos x="156" y="51"/>
                  </a:cxn>
                  <a:cxn ang="0">
                    <a:pos x="145" y="46"/>
                  </a:cxn>
                  <a:cxn ang="0">
                    <a:pos x="126" y="53"/>
                  </a:cxn>
                  <a:cxn ang="0">
                    <a:pos x="109" y="69"/>
                  </a:cxn>
                  <a:cxn ang="0">
                    <a:pos x="82" y="96"/>
                  </a:cxn>
                  <a:cxn ang="0">
                    <a:pos x="59" y="114"/>
                  </a:cxn>
                  <a:cxn ang="0">
                    <a:pos x="47" y="124"/>
                  </a:cxn>
                  <a:cxn ang="0">
                    <a:pos x="43" y="128"/>
                  </a:cxn>
                  <a:cxn ang="0">
                    <a:pos x="21" y="136"/>
                  </a:cxn>
                  <a:cxn ang="0">
                    <a:pos x="19" y="124"/>
                  </a:cxn>
                  <a:cxn ang="0">
                    <a:pos x="26" y="111"/>
                  </a:cxn>
                  <a:cxn ang="0">
                    <a:pos x="33" y="100"/>
                  </a:cxn>
                  <a:cxn ang="0">
                    <a:pos x="44" y="88"/>
                  </a:cxn>
                  <a:cxn ang="0">
                    <a:pos x="92" y="49"/>
                  </a:cxn>
                  <a:cxn ang="0">
                    <a:pos x="111" y="37"/>
                  </a:cxn>
                  <a:cxn ang="0">
                    <a:pos x="132" y="34"/>
                  </a:cxn>
                  <a:cxn ang="0">
                    <a:pos x="144" y="35"/>
                  </a:cxn>
                  <a:cxn ang="0">
                    <a:pos x="151" y="24"/>
                  </a:cxn>
                  <a:cxn ang="0">
                    <a:pos x="150" y="16"/>
                  </a:cxn>
                  <a:cxn ang="0">
                    <a:pos x="133" y="3"/>
                  </a:cxn>
                  <a:cxn ang="0">
                    <a:pos x="116" y="1"/>
                  </a:cxn>
                  <a:cxn ang="0">
                    <a:pos x="91" y="10"/>
                  </a:cxn>
                  <a:cxn ang="0">
                    <a:pos x="78" y="20"/>
                  </a:cxn>
                  <a:cxn ang="0">
                    <a:pos x="44" y="55"/>
                  </a:cxn>
                  <a:cxn ang="0">
                    <a:pos x="38" y="59"/>
                  </a:cxn>
                  <a:cxn ang="0">
                    <a:pos x="33" y="66"/>
                  </a:cxn>
                  <a:cxn ang="0">
                    <a:pos x="11" y="99"/>
                  </a:cxn>
                  <a:cxn ang="0">
                    <a:pos x="1" y="123"/>
                  </a:cxn>
                  <a:cxn ang="0">
                    <a:pos x="3" y="134"/>
                  </a:cxn>
                  <a:cxn ang="0">
                    <a:pos x="6" y="149"/>
                  </a:cxn>
                  <a:cxn ang="0">
                    <a:pos x="21" y="156"/>
                  </a:cxn>
                  <a:cxn ang="0">
                    <a:pos x="44" y="154"/>
                  </a:cxn>
                  <a:cxn ang="0">
                    <a:pos x="56" y="145"/>
                  </a:cxn>
                  <a:cxn ang="0">
                    <a:pos x="68" y="135"/>
                  </a:cxn>
                  <a:cxn ang="0">
                    <a:pos x="87" y="120"/>
                  </a:cxn>
                  <a:cxn ang="0">
                    <a:pos x="81" y="138"/>
                  </a:cxn>
                  <a:cxn ang="0">
                    <a:pos x="82" y="155"/>
                  </a:cxn>
                  <a:cxn ang="0">
                    <a:pos x="86" y="170"/>
                  </a:cxn>
                  <a:cxn ang="0">
                    <a:pos x="111" y="177"/>
                  </a:cxn>
                  <a:cxn ang="0">
                    <a:pos x="124" y="174"/>
                  </a:cxn>
                  <a:cxn ang="0">
                    <a:pos x="164" y="155"/>
                  </a:cxn>
                  <a:cxn ang="0">
                    <a:pos x="171" y="151"/>
                  </a:cxn>
                  <a:cxn ang="0">
                    <a:pos x="187" y="142"/>
                  </a:cxn>
                  <a:cxn ang="0">
                    <a:pos x="199" y="131"/>
                  </a:cxn>
                  <a:cxn ang="0">
                    <a:pos x="215" y="115"/>
                  </a:cxn>
                  <a:cxn ang="0">
                    <a:pos x="222" y="105"/>
                  </a:cxn>
                  <a:cxn ang="0">
                    <a:pos x="231" y="91"/>
                  </a:cxn>
                  <a:cxn ang="0">
                    <a:pos x="217" y="96"/>
                  </a:cxn>
                  <a:cxn ang="0">
                    <a:pos x="194" y="115"/>
                  </a:cxn>
                  <a:cxn ang="0">
                    <a:pos x="182" y="121"/>
                  </a:cxn>
                </a:cxnLst>
                <a:rect l="0" t="0" r="r" b="b"/>
                <a:pathLst>
                  <a:path w="234" h="177">
                    <a:moveTo>
                      <a:pt x="163" y="138"/>
                    </a:moveTo>
                    <a:cubicBezTo>
                      <a:pt x="161" y="140"/>
                      <a:pt x="158" y="141"/>
                      <a:pt x="156" y="142"/>
                    </a:cubicBezTo>
                    <a:cubicBezTo>
                      <a:pt x="151" y="144"/>
                      <a:pt x="147" y="148"/>
                      <a:pt x="141" y="150"/>
                    </a:cubicBezTo>
                    <a:cubicBezTo>
                      <a:pt x="140" y="150"/>
                      <a:pt x="139" y="151"/>
                      <a:pt x="137" y="152"/>
                    </a:cubicBezTo>
                    <a:cubicBezTo>
                      <a:pt x="136" y="153"/>
                      <a:pt x="135" y="153"/>
                      <a:pt x="134" y="154"/>
                    </a:cubicBezTo>
                    <a:cubicBezTo>
                      <a:pt x="132" y="155"/>
                      <a:pt x="127" y="155"/>
                      <a:pt x="128" y="157"/>
                    </a:cubicBezTo>
                    <a:cubicBezTo>
                      <a:pt x="126" y="157"/>
                      <a:pt x="124" y="157"/>
                      <a:pt x="123" y="158"/>
                    </a:cubicBezTo>
                    <a:cubicBezTo>
                      <a:pt x="122" y="158"/>
                      <a:pt x="120" y="158"/>
                      <a:pt x="118" y="158"/>
                    </a:cubicBezTo>
                    <a:cubicBezTo>
                      <a:pt x="118" y="159"/>
                      <a:pt x="118" y="159"/>
                      <a:pt x="118" y="159"/>
                    </a:cubicBezTo>
                    <a:cubicBezTo>
                      <a:pt x="117" y="159"/>
                      <a:pt x="113" y="159"/>
                      <a:pt x="112" y="158"/>
                    </a:cubicBezTo>
                    <a:cubicBezTo>
                      <a:pt x="108" y="157"/>
                      <a:pt x="110" y="156"/>
                      <a:pt x="109" y="155"/>
                    </a:cubicBezTo>
                    <a:cubicBezTo>
                      <a:pt x="109" y="154"/>
                      <a:pt x="108" y="153"/>
                      <a:pt x="108" y="152"/>
                    </a:cubicBezTo>
                    <a:cubicBezTo>
                      <a:pt x="108" y="152"/>
                      <a:pt x="108" y="149"/>
                      <a:pt x="108" y="149"/>
                    </a:cubicBezTo>
                    <a:cubicBezTo>
                      <a:pt x="108" y="145"/>
                      <a:pt x="109" y="143"/>
                      <a:pt x="109" y="139"/>
                    </a:cubicBezTo>
                    <a:cubicBezTo>
                      <a:pt x="109" y="138"/>
                      <a:pt x="109" y="136"/>
                      <a:pt x="110" y="135"/>
                    </a:cubicBezTo>
                    <a:cubicBezTo>
                      <a:pt x="109" y="135"/>
                      <a:pt x="108" y="135"/>
                      <a:pt x="107" y="135"/>
                    </a:cubicBezTo>
                    <a:cubicBezTo>
                      <a:pt x="108" y="134"/>
                      <a:pt x="111" y="134"/>
                      <a:pt x="112" y="132"/>
                    </a:cubicBezTo>
                    <a:cubicBezTo>
                      <a:pt x="112" y="132"/>
                      <a:pt x="112" y="132"/>
                      <a:pt x="111" y="132"/>
                    </a:cubicBezTo>
                    <a:cubicBezTo>
                      <a:pt x="112" y="132"/>
                      <a:pt x="113" y="131"/>
                      <a:pt x="114" y="131"/>
                    </a:cubicBezTo>
                    <a:cubicBezTo>
                      <a:pt x="113" y="131"/>
                      <a:pt x="113" y="131"/>
                      <a:pt x="113" y="130"/>
                    </a:cubicBezTo>
                    <a:cubicBezTo>
                      <a:pt x="113" y="130"/>
                      <a:pt x="114" y="130"/>
                      <a:pt x="114" y="130"/>
                    </a:cubicBezTo>
                    <a:cubicBezTo>
                      <a:pt x="114" y="130"/>
                      <a:pt x="113" y="129"/>
                      <a:pt x="113" y="129"/>
                    </a:cubicBezTo>
                    <a:cubicBezTo>
                      <a:pt x="114" y="128"/>
                      <a:pt x="115" y="126"/>
                      <a:pt x="115" y="125"/>
                    </a:cubicBezTo>
                    <a:cubicBezTo>
                      <a:pt x="115" y="125"/>
                      <a:pt x="115" y="124"/>
                      <a:pt x="115" y="124"/>
                    </a:cubicBezTo>
                    <a:cubicBezTo>
                      <a:pt x="116" y="123"/>
                      <a:pt x="116" y="123"/>
                      <a:pt x="117" y="122"/>
                    </a:cubicBezTo>
                    <a:cubicBezTo>
                      <a:pt x="119" y="118"/>
                      <a:pt x="122" y="114"/>
                      <a:pt x="124" y="109"/>
                    </a:cubicBezTo>
                    <a:cubicBezTo>
                      <a:pt x="126" y="105"/>
                      <a:pt x="129" y="101"/>
                      <a:pt x="130" y="97"/>
                    </a:cubicBezTo>
                    <a:cubicBezTo>
                      <a:pt x="132" y="94"/>
                      <a:pt x="134" y="93"/>
                      <a:pt x="136" y="90"/>
                    </a:cubicBezTo>
                    <a:cubicBezTo>
                      <a:pt x="137" y="88"/>
                      <a:pt x="138" y="85"/>
                      <a:pt x="139" y="83"/>
                    </a:cubicBezTo>
                    <a:cubicBezTo>
                      <a:pt x="141" y="80"/>
                      <a:pt x="145" y="79"/>
                      <a:pt x="146" y="77"/>
                    </a:cubicBezTo>
                    <a:cubicBezTo>
                      <a:pt x="147" y="76"/>
                      <a:pt x="146" y="75"/>
                      <a:pt x="147" y="74"/>
                    </a:cubicBezTo>
                    <a:cubicBezTo>
                      <a:pt x="148" y="72"/>
                      <a:pt x="149" y="73"/>
                      <a:pt x="149" y="72"/>
                    </a:cubicBezTo>
                    <a:cubicBezTo>
                      <a:pt x="150" y="70"/>
                      <a:pt x="150" y="68"/>
                      <a:pt x="151" y="68"/>
                    </a:cubicBezTo>
                    <a:cubicBezTo>
                      <a:pt x="152" y="67"/>
                      <a:pt x="154" y="67"/>
                      <a:pt x="155" y="66"/>
                    </a:cubicBezTo>
                    <a:cubicBezTo>
                      <a:pt x="158" y="64"/>
                      <a:pt x="160" y="61"/>
                      <a:pt x="161" y="58"/>
                    </a:cubicBezTo>
                    <a:cubicBezTo>
                      <a:pt x="161" y="55"/>
                      <a:pt x="159" y="50"/>
                      <a:pt x="156" y="51"/>
                    </a:cubicBezTo>
                    <a:cubicBezTo>
                      <a:pt x="156" y="50"/>
                      <a:pt x="155" y="49"/>
                      <a:pt x="155" y="48"/>
                    </a:cubicBezTo>
                    <a:cubicBezTo>
                      <a:pt x="154" y="49"/>
                      <a:pt x="153" y="48"/>
                      <a:pt x="153" y="47"/>
                    </a:cubicBezTo>
                    <a:cubicBezTo>
                      <a:pt x="151" y="47"/>
                      <a:pt x="149" y="47"/>
                      <a:pt x="150" y="45"/>
                    </a:cubicBezTo>
                    <a:cubicBezTo>
                      <a:pt x="148" y="45"/>
                      <a:pt x="146" y="46"/>
                      <a:pt x="145" y="46"/>
                    </a:cubicBezTo>
                    <a:cubicBezTo>
                      <a:pt x="142" y="46"/>
                      <a:pt x="141" y="46"/>
                      <a:pt x="139" y="46"/>
                    </a:cubicBezTo>
                    <a:cubicBezTo>
                      <a:pt x="138" y="46"/>
                      <a:pt x="133" y="49"/>
                      <a:pt x="133" y="49"/>
                    </a:cubicBezTo>
                    <a:cubicBezTo>
                      <a:pt x="133" y="49"/>
                      <a:pt x="132" y="49"/>
                      <a:pt x="132" y="49"/>
                    </a:cubicBezTo>
                    <a:cubicBezTo>
                      <a:pt x="130" y="50"/>
                      <a:pt x="128" y="52"/>
                      <a:pt x="126" y="53"/>
                    </a:cubicBezTo>
                    <a:cubicBezTo>
                      <a:pt x="126" y="53"/>
                      <a:pt x="126" y="53"/>
                      <a:pt x="126" y="52"/>
                    </a:cubicBezTo>
                    <a:cubicBezTo>
                      <a:pt x="126" y="55"/>
                      <a:pt x="125" y="58"/>
                      <a:pt x="122" y="57"/>
                    </a:cubicBezTo>
                    <a:cubicBezTo>
                      <a:pt x="122" y="59"/>
                      <a:pt x="117" y="61"/>
                      <a:pt x="116" y="63"/>
                    </a:cubicBezTo>
                    <a:cubicBezTo>
                      <a:pt x="113" y="65"/>
                      <a:pt x="112" y="67"/>
                      <a:pt x="109" y="69"/>
                    </a:cubicBezTo>
                    <a:cubicBezTo>
                      <a:pt x="104" y="73"/>
                      <a:pt x="100" y="81"/>
                      <a:pt x="93" y="82"/>
                    </a:cubicBezTo>
                    <a:cubicBezTo>
                      <a:pt x="93" y="85"/>
                      <a:pt x="90" y="85"/>
                      <a:pt x="88" y="88"/>
                    </a:cubicBezTo>
                    <a:cubicBezTo>
                      <a:pt x="87" y="89"/>
                      <a:pt x="87" y="91"/>
                      <a:pt x="85" y="92"/>
                    </a:cubicBezTo>
                    <a:cubicBezTo>
                      <a:pt x="84" y="94"/>
                      <a:pt x="83" y="95"/>
                      <a:pt x="82" y="96"/>
                    </a:cubicBezTo>
                    <a:cubicBezTo>
                      <a:pt x="78" y="100"/>
                      <a:pt x="74" y="103"/>
                      <a:pt x="70" y="106"/>
                    </a:cubicBezTo>
                    <a:cubicBezTo>
                      <a:pt x="68" y="107"/>
                      <a:pt x="68" y="109"/>
                      <a:pt x="66" y="110"/>
                    </a:cubicBezTo>
                    <a:cubicBezTo>
                      <a:pt x="65" y="111"/>
                      <a:pt x="62" y="112"/>
                      <a:pt x="61" y="113"/>
                    </a:cubicBezTo>
                    <a:cubicBezTo>
                      <a:pt x="60" y="114"/>
                      <a:pt x="59" y="114"/>
                      <a:pt x="59" y="114"/>
                    </a:cubicBezTo>
                    <a:cubicBezTo>
                      <a:pt x="58" y="115"/>
                      <a:pt x="59" y="116"/>
                      <a:pt x="58" y="116"/>
                    </a:cubicBezTo>
                    <a:cubicBezTo>
                      <a:pt x="56" y="119"/>
                      <a:pt x="56" y="119"/>
                      <a:pt x="54" y="120"/>
                    </a:cubicBezTo>
                    <a:cubicBezTo>
                      <a:pt x="53" y="121"/>
                      <a:pt x="51" y="123"/>
                      <a:pt x="50" y="123"/>
                    </a:cubicBezTo>
                    <a:cubicBezTo>
                      <a:pt x="50" y="124"/>
                      <a:pt x="49" y="125"/>
                      <a:pt x="47" y="124"/>
                    </a:cubicBezTo>
                    <a:cubicBezTo>
                      <a:pt x="48" y="125"/>
                      <a:pt x="47" y="126"/>
                      <a:pt x="47" y="127"/>
                    </a:cubicBezTo>
                    <a:cubicBezTo>
                      <a:pt x="47" y="127"/>
                      <a:pt x="46" y="127"/>
                      <a:pt x="45" y="127"/>
                    </a:cubicBezTo>
                    <a:cubicBezTo>
                      <a:pt x="45" y="127"/>
                      <a:pt x="45" y="128"/>
                      <a:pt x="45" y="128"/>
                    </a:cubicBezTo>
                    <a:cubicBezTo>
                      <a:pt x="44" y="128"/>
                      <a:pt x="44" y="128"/>
                      <a:pt x="43" y="128"/>
                    </a:cubicBezTo>
                    <a:cubicBezTo>
                      <a:pt x="43" y="129"/>
                      <a:pt x="43" y="130"/>
                      <a:pt x="43" y="130"/>
                    </a:cubicBezTo>
                    <a:cubicBezTo>
                      <a:pt x="41" y="128"/>
                      <a:pt x="36" y="136"/>
                      <a:pt x="32" y="134"/>
                    </a:cubicBezTo>
                    <a:cubicBezTo>
                      <a:pt x="32" y="138"/>
                      <a:pt x="30" y="138"/>
                      <a:pt x="27" y="138"/>
                    </a:cubicBezTo>
                    <a:cubicBezTo>
                      <a:pt x="25" y="138"/>
                      <a:pt x="22" y="138"/>
                      <a:pt x="21" y="136"/>
                    </a:cubicBezTo>
                    <a:cubicBezTo>
                      <a:pt x="20" y="136"/>
                      <a:pt x="19" y="132"/>
                      <a:pt x="21" y="133"/>
                    </a:cubicBezTo>
                    <a:cubicBezTo>
                      <a:pt x="18" y="132"/>
                      <a:pt x="19" y="132"/>
                      <a:pt x="18" y="129"/>
                    </a:cubicBezTo>
                    <a:cubicBezTo>
                      <a:pt x="18" y="128"/>
                      <a:pt x="17" y="127"/>
                      <a:pt x="18" y="126"/>
                    </a:cubicBezTo>
                    <a:cubicBezTo>
                      <a:pt x="18" y="124"/>
                      <a:pt x="19" y="125"/>
                      <a:pt x="19" y="124"/>
                    </a:cubicBezTo>
                    <a:cubicBezTo>
                      <a:pt x="19" y="124"/>
                      <a:pt x="20" y="124"/>
                      <a:pt x="20" y="124"/>
                    </a:cubicBezTo>
                    <a:cubicBezTo>
                      <a:pt x="21" y="123"/>
                      <a:pt x="20" y="122"/>
                      <a:pt x="20" y="122"/>
                    </a:cubicBezTo>
                    <a:cubicBezTo>
                      <a:pt x="22" y="120"/>
                      <a:pt x="22" y="119"/>
                      <a:pt x="23" y="116"/>
                    </a:cubicBezTo>
                    <a:cubicBezTo>
                      <a:pt x="23" y="114"/>
                      <a:pt x="25" y="112"/>
                      <a:pt x="26" y="111"/>
                    </a:cubicBezTo>
                    <a:cubicBezTo>
                      <a:pt x="26" y="110"/>
                      <a:pt x="28" y="109"/>
                      <a:pt x="28" y="108"/>
                    </a:cubicBezTo>
                    <a:cubicBezTo>
                      <a:pt x="29" y="107"/>
                      <a:pt x="29" y="106"/>
                      <a:pt x="29" y="105"/>
                    </a:cubicBezTo>
                    <a:cubicBezTo>
                      <a:pt x="30" y="103"/>
                      <a:pt x="30" y="104"/>
                      <a:pt x="32" y="103"/>
                    </a:cubicBezTo>
                    <a:cubicBezTo>
                      <a:pt x="32" y="102"/>
                      <a:pt x="32" y="100"/>
                      <a:pt x="33" y="100"/>
                    </a:cubicBezTo>
                    <a:cubicBezTo>
                      <a:pt x="34" y="99"/>
                      <a:pt x="35" y="98"/>
                      <a:pt x="36" y="97"/>
                    </a:cubicBezTo>
                    <a:cubicBezTo>
                      <a:pt x="36" y="97"/>
                      <a:pt x="36" y="96"/>
                      <a:pt x="37" y="96"/>
                    </a:cubicBezTo>
                    <a:cubicBezTo>
                      <a:pt x="37" y="95"/>
                      <a:pt x="38" y="96"/>
                      <a:pt x="38" y="95"/>
                    </a:cubicBezTo>
                    <a:cubicBezTo>
                      <a:pt x="40" y="93"/>
                      <a:pt x="41" y="91"/>
                      <a:pt x="44" y="88"/>
                    </a:cubicBezTo>
                    <a:cubicBezTo>
                      <a:pt x="48" y="85"/>
                      <a:pt x="51" y="81"/>
                      <a:pt x="54" y="78"/>
                    </a:cubicBezTo>
                    <a:cubicBezTo>
                      <a:pt x="58" y="74"/>
                      <a:pt x="63" y="71"/>
                      <a:pt x="67" y="67"/>
                    </a:cubicBezTo>
                    <a:cubicBezTo>
                      <a:pt x="72" y="64"/>
                      <a:pt x="76" y="60"/>
                      <a:pt x="81" y="56"/>
                    </a:cubicBezTo>
                    <a:cubicBezTo>
                      <a:pt x="84" y="53"/>
                      <a:pt x="88" y="52"/>
                      <a:pt x="92" y="49"/>
                    </a:cubicBezTo>
                    <a:cubicBezTo>
                      <a:pt x="94" y="48"/>
                      <a:pt x="96" y="45"/>
                      <a:pt x="99" y="44"/>
                    </a:cubicBezTo>
                    <a:cubicBezTo>
                      <a:pt x="100" y="43"/>
                      <a:pt x="101" y="43"/>
                      <a:pt x="102" y="42"/>
                    </a:cubicBezTo>
                    <a:cubicBezTo>
                      <a:pt x="104" y="42"/>
                      <a:pt x="104" y="41"/>
                      <a:pt x="106" y="40"/>
                    </a:cubicBezTo>
                    <a:cubicBezTo>
                      <a:pt x="107" y="39"/>
                      <a:pt x="110" y="38"/>
                      <a:pt x="111" y="37"/>
                    </a:cubicBezTo>
                    <a:cubicBezTo>
                      <a:pt x="112" y="37"/>
                      <a:pt x="114" y="37"/>
                      <a:pt x="114" y="37"/>
                    </a:cubicBezTo>
                    <a:cubicBezTo>
                      <a:pt x="115" y="37"/>
                      <a:pt x="116" y="36"/>
                      <a:pt x="116" y="36"/>
                    </a:cubicBezTo>
                    <a:cubicBezTo>
                      <a:pt x="118" y="35"/>
                      <a:pt x="120" y="34"/>
                      <a:pt x="123" y="34"/>
                    </a:cubicBezTo>
                    <a:cubicBezTo>
                      <a:pt x="126" y="33"/>
                      <a:pt x="129" y="33"/>
                      <a:pt x="132" y="34"/>
                    </a:cubicBezTo>
                    <a:cubicBezTo>
                      <a:pt x="134" y="34"/>
                      <a:pt x="136" y="35"/>
                      <a:pt x="139" y="34"/>
                    </a:cubicBezTo>
                    <a:cubicBezTo>
                      <a:pt x="139" y="35"/>
                      <a:pt x="140" y="35"/>
                      <a:pt x="140" y="36"/>
                    </a:cubicBezTo>
                    <a:cubicBezTo>
                      <a:pt x="141" y="36"/>
                      <a:pt x="143" y="36"/>
                      <a:pt x="144" y="36"/>
                    </a:cubicBezTo>
                    <a:cubicBezTo>
                      <a:pt x="144" y="36"/>
                      <a:pt x="144" y="35"/>
                      <a:pt x="144" y="35"/>
                    </a:cubicBezTo>
                    <a:cubicBezTo>
                      <a:pt x="146" y="34"/>
                      <a:pt x="149" y="34"/>
                      <a:pt x="149" y="31"/>
                    </a:cubicBezTo>
                    <a:cubicBezTo>
                      <a:pt x="149" y="31"/>
                      <a:pt x="149" y="31"/>
                      <a:pt x="150" y="31"/>
                    </a:cubicBezTo>
                    <a:cubicBezTo>
                      <a:pt x="149" y="30"/>
                      <a:pt x="150" y="29"/>
                      <a:pt x="151" y="28"/>
                    </a:cubicBezTo>
                    <a:cubicBezTo>
                      <a:pt x="150" y="27"/>
                      <a:pt x="150" y="26"/>
                      <a:pt x="151" y="24"/>
                    </a:cubicBezTo>
                    <a:cubicBezTo>
                      <a:pt x="151" y="24"/>
                      <a:pt x="150" y="24"/>
                      <a:pt x="150" y="24"/>
                    </a:cubicBezTo>
                    <a:cubicBezTo>
                      <a:pt x="150" y="24"/>
                      <a:pt x="151" y="23"/>
                      <a:pt x="152" y="23"/>
                    </a:cubicBezTo>
                    <a:cubicBezTo>
                      <a:pt x="149" y="22"/>
                      <a:pt x="152" y="18"/>
                      <a:pt x="152" y="15"/>
                    </a:cubicBezTo>
                    <a:cubicBezTo>
                      <a:pt x="151" y="15"/>
                      <a:pt x="151" y="16"/>
                      <a:pt x="150" y="16"/>
                    </a:cubicBezTo>
                    <a:cubicBezTo>
                      <a:pt x="150" y="14"/>
                      <a:pt x="150" y="13"/>
                      <a:pt x="149" y="12"/>
                    </a:cubicBezTo>
                    <a:cubicBezTo>
                      <a:pt x="147" y="13"/>
                      <a:pt x="147" y="10"/>
                      <a:pt x="145" y="9"/>
                    </a:cubicBezTo>
                    <a:cubicBezTo>
                      <a:pt x="144" y="8"/>
                      <a:pt x="141" y="10"/>
                      <a:pt x="142" y="6"/>
                    </a:cubicBezTo>
                    <a:cubicBezTo>
                      <a:pt x="142" y="7"/>
                      <a:pt x="133" y="3"/>
                      <a:pt x="133" y="3"/>
                    </a:cubicBezTo>
                    <a:cubicBezTo>
                      <a:pt x="129" y="1"/>
                      <a:pt x="125" y="0"/>
                      <a:pt x="121" y="2"/>
                    </a:cubicBezTo>
                    <a:cubicBezTo>
                      <a:pt x="121" y="1"/>
                      <a:pt x="121" y="1"/>
                      <a:pt x="121" y="1"/>
                    </a:cubicBezTo>
                    <a:cubicBezTo>
                      <a:pt x="119" y="2"/>
                      <a:pt x="118" y="3"/>
                      <a:pt x="116" y="3"/>
                    </a:cubicBezTo>
                    <a:cubicBezTo>
                      <a:pt x="116" y="2"/>
                      <a:pt x="116" y="1"/>
                      <a:pt x="116" y="1"/>
                    </a:cubicBezTo>
                    <a:cubicBezTo>
                      <a:pt x="114" y="2"/>
                      <a:pt x="102" y="2"/>
                      <a:pt x="102" y="4"/>
                    </a:cubicBezTo>
                    <a:cubicBezTo>
                      <a:pt x="102" y="6"/>
                      <a:pt x="99" y="8"/>
                      <a:pt x="97" y="8"/>
                    </a:cubicBezTo>
                    <a:cubicBezTo>
                      <a:pt x="96" y="9"/>
                      <a:pt x="95" y="9"/>
                      <a:pt x="94" y="10"/>
                    </a:cubicBezTo>
                    <a:cubicBezTo>
                      <a:pt x="93" y="10"/>
                      <a:pt x="91" y="10"/>
                      <a:pt x="91" y="10"/>
                    </a:cubicBezTo>
                    <a:cubicBezTo>
                      <a:pt x="88" y="11"/>
                      <a:pt x="85" y="15"/>
                      <a:pt x="82" y="16"/>
                    </a:cubicBezTo>
                    <a:cubicBezTo>
                      <a:pt x="82" y="17"/>
                      <a:pt x="81" y="18"/>
                      <a:pt x="81" y="18"/>
                    </a:cubicBezTo>
                    <a:cubicBezTo>
                      <a:pt x="81" y="18"/>
                      <a:pt x="80" y="18"/>
                      <a:pt x="80" y="17"/>
                    </a:cubicBezTo>
                    <a:cubicBezTo>
                      <a:pt x="79" y="18"/>
                      <a:pt x="79" y="19"/>
                      <a:pt x="78" y="20"/>
                    </a:cubicBezTo>
                    <a:cubicBezTo>
                      <a:pt x="78" y="20"/>
                      <a:pt x="78" y="19"/>
                      <a:pt x="78" y="19"/>
                    </a:cubicBezTo>
                    <a:cubicBezTo>
                      <a:pt x="78" y="23"/>
                      <a:pt x="71" y="29"/>
                      <a:pt x="68" y="27"/>
                    </a:cubicBezTo>
                    <a:cubicBezTo>
                      <a:pt x="68" y="27"/>
                      <a:pt x="56" y="40"/>
                      <a:pt x="55" y="41"/>
                    </a:cubicBezTo>
                    <a:cubicBezTo>
                      <a:pt x="54" y="42"/>
                      <a:pt x="42" y="54"/>
                      <a:pt x="44" y="55"/>
                    </a:cubicBezTo>
                    <a:cubicBezTo>
                      <a:pt x="44" y="55"/>
                      <a:pt x="44" y="55"/>
                      <a:pt x="44" y="55"/>
                    </a:cubicBezTo>
                    <a:cubicBezTo>
                      <a:pt x="43" y="56"/>
                      <a:pt x="43" y="57"/>
                      <a:pt x="42" y="56"/>
                    </a:cubicBezTo>
                    <a:cubicBezTo>
                      <a:pt x="42" y="57"/>
                      <a:pt x="41" y="58"/>
                      <a:pt x="41" y="59"/>
                    </a:cubicBezTo>
                    <a:cubicBezTo>
                      <a:pt x="40" y="58"/>
                      <a:pt x="39" y="58"/>
                      <a:pt x="38" y="59"/>
                    </a:cubicBezTo>
                    <a:cubicBezTo>
                      <a:pt x="38" y="60"/>
                      <a:pt x="36" y="62"/>
                      <a:pt x="35" y="64"/>
                    </a:cubicBezTo>
                    <a:cubicBezTo>
                      <a:pt x="35" y="64"/>
                      <a:pt x="35" y="64"/>
                      <a:pt x="34" y="64"/>
                    </a:cubicBezTo>
                    <a:cubicBezTo>
                      <a:pt x="34" y="65"/>
                      <a:pt x="34" y="66"/>
                      <a:pt x="34" y="67"/>
                    </a:cubicBezTo>
                    <a:cubicBezTo>
                      <a:pt x="34" y="67"/>
                      <a:pt x="33" y="66"/>
                      <a:pt x="33" y="66"/>
                    </a:cubicBezTo>
                    <a:cubicBezTo>
                      <a:pt x="33" y="66"/>
                      <a:pt x="32" y="67"/>
                      <a:pt x="31" y="67"/>
                    </a:cubicBezTo>
                    <a:cubicBezTo>
                      <a:pt x="30" y="73"/>
                      <a:pt x="25" y="74"/>
                      <a:pt x="22" y="78"/>
                    </a:cubicBezTo>
                    <a:cubicBezTo>
                      <a:pt x="21" y="81"/>
                      <a:pt x="18" y="91"/>
                      <a:pt x="15" y="91"/>
                    </a:cubicBezTo>
                    <a:cubicBezTo>
                      <a:pt x="16" y="93"/>
                      <a:pt x="12" y="96"/>
                      <a:pt x="11" y="99"/>
                    </a:cubicBezTo>
                    <a:cubicBezTo>
                      <a:pt x="10" y="102"/>
                      <a:pt x="9" y="106"/>
                      <a:pt x="8" y="109"/>
                    </a:cubicBezTo>
                    <a:cubicBezTo>
                      <a:pt x="6" y="112"/>
                      <a:pt x="5" y="115"/>
                      <a:pt x="5" y="118"/>
                    </a:cubicBezTo>
                    <a:cubicBezTo>
                      <a:pt x="4" y="119"/>
                      <a:pt x="5" y="119"/>
                      <a:pt x="4" y="121"/>
                    </a:cubicBezTo>
                    <a:cubicBezTo>
                      <a:pt x="4" y="122"/>
                      <a:pt x="2" y="122"/>
                      <a:pt x="1" y="123"/>
                    </a:cubicBezTo>
                    <a:cubicBezTo>
                      <a:pt x="1" y="123"/>
                      <a:pt x="2" y="125"/>
                      <a:pt x="1" y="125"/>
                    </a:cubicBezTo>
                    <a:cubicBezTo>
                      <a:pt x="1" y="127"/>
                      <a:pt x="1" y="128"/>
                      <a:pt x="1" y="129"/>
                    </a:cubicBezTo>
                    <a:cubicBezTo>
                      <a:pt x="1" y="129"/>
                      <a:pt x="0" y="130"/>
                      <a:pt x="0" y="130"/>
                    </a:cubicBezTo>
                    <a:cubicBezTo>
                      <a:pt x="0" y="132"/>
                      <a:pt x="3" y="132"/>
                      <a:pt x="3" y="134"/>
                    </a:cubicBezTo>
                    <a:cubicBezTo>
                      <a:pt x="3" y="135"/>
                      <a:pt x="2" y="135"/>
                      <a:pt x="2" y="137"/>
                    </a:cubicBezTo>
                    <a:cubicBezTo>
                      <a:pt x="1" y="138"/>
                      <a:pt x="4" y="139"/>
                      <a:pt x="2" y="140"/>
                    </a:cubicBezTo>
                    <a:cubicBezTo>
                      <a:pt x="3" y="139"/>
                      <a:pt x="5" y="145"/>
                      <a:pt x="5" y="146"/>
                    </a:cubicBezTo>
                    <a:cubicBezTo>
                      <a:pt x="5" y="148"/>
                      <a:pt x="5" y="148"/>
                      <a:pt x="6" y="149"/>
                    </a:cubicBezTo>
                    <a:cubicBezTo>
                      <a:pt x="8" y="151"/>
                      <a:pt x="9" y="150"/>
                      <a:pt x="11" y="151"/>
                    </a:cubicBezTo>
                    <a:cubicBezTo>
                      <a:pt x="12" y="152"/>
                      <a:pt x="11" y="154"/>
                      <a:pt x="12" y="154"/>
                    </a:cubicBezTo>
                    <a:cubicBezTo>
                      <a:pt x="13" y="155"/>
                      <a:pt x="15" y="154"/>
                      <a:pt x="16" y="155"/>
                    </a:cubicBezTo>
                    <a:cubicBezTo>
                      <a:pt x="18" y="155"/>
                      <a:pt x="18" y="156"/>
                      <a:pt x="21" y="156"/>
                    </a:cubicBezTo>
                    <a:cubicBezTo>
                      <a:pt x="23" y="157"/>
                      <a:pt x="26" y="157"/>
                      <a:pt x="28" y="157"/>
                    </a:cubicBezTo>
                    <a:cubicBezTo>
                      <a:pt x="30" y="157"/>
                      <a:pt x="31" y="157"/>
                      <a:pt x="32" y="157"/>
                    </a:cubicBezTo>
                    <a:cubicBezTo>
                      <a:pt x="35" y="157"/>
                      <a:pt x="35" y="157"/>
                      <a:pt x="36" y="156"/>
                    </a:cubicBezTo>
                    <a:cubicBezTo>
                      <a:pt x="38" y="155"/>
                      <a:pt x="42" y="152"/>
                      <a:pt x="44" y="154"/>
                    </a:cubicBezTo>
                    <a:cubicBezTo>
                      <a:pt x="44" y="153"/>
                      <a:pt x="44" y="153"/>
                      <a:pt x="44" y="152"/>
                    </a:cubicBezTo>
                    <a:cubicBezTo>
                      <a:pt x="46" y="152"/>
                      <a:pt x="47" y="150"/>
                      <a:pt x="48" y="150"/>
                    </a:cubicBezTo>
                    <a:cubicBezTo>
                      <a:pt x="50" y="148"/>
                      <a:pt x="50" y="149"/>
                      <a:pt x="53" y="148"/>
                    </a:cubicBezTo>
                    <a:cubicBezTo>
                      <a:pt x="54" y="146"/>
                      <a:pt x="55" y="147"/>
                      <a:pt x="56" y="145"/>
                    </a:cubicBezTo>
                    <a:cubicBezTo>
                      <a:pt x="57" y="144"/>
                      <a:pt x="58" y="142"/>
                      <a:pt x="58" y="140"/>
                    </a:cubicBezTo>
                    <a:cubicBezTo>
                      <a:pt x="61" y="141"/>
                      <a:pt x="61" y="139"/>
                      <a:pt x="62" y="138"/>
                    </a:cubicBezTo>
                    <a:cubicBezTo>
                      <a:pt x="62" y="137"/>
                      <a:pt x="64" y="137"/>
                      <a:pt x="65" y="137"/>
                    </a:cubicBezTo>
                    <a:cubicBezTo>
                      <a:pt x="65" y="136"/>
                      <a:pt x="67" y="136"/>
                      <a:pt x="68" y="135"/>
                    </a:cubicBezTo>
                    <a:cubicBezTo>
                      <a:pt x="70" y="134"/>
                      <a:pt x="70" y="132"/>
                      <a:pt x="72" y="131"/>
                    </a:cubicBezTo>
                    <a:cubicBezTo>
                      <a:pt x="74" y="129"/>
                      <a:pt x="77" y="127"/>
                      <a:pt x="79" y="125"/>
                    </a:cubicBezTo>
                    <a:cubicBezTo>
                      <a:pt x="82" y="121"/>
                      <a:pt x="87" y="118"/>
                      <a:pt x="91" y="114"/>
                    </a:cubicBezTo>
                    <a:cubicBezTo>
                      <a:pt x="89" y="116"/>
                      <a:pt x="88" y="118"/>
                      <a:pt x="87" y="120"/>
                    </a:cubicBezTo>
                    <a:cubicBezTo>
                      <a:pt x="86" y="122"/>
                      <a:pt x="85" y="125"/>
                      <a:pt x="84" y="127"/>
                    </a:cubicBezTo>
                    <a:cubicBezTo>
                      <a:pt x="84" y="128"/>
                      <a:pt x="84" y="129"/>
                      <a:pt x="83" y="130"/>
                    </a:cubicBezTo>
                    <a:cubicBezTo>
                      <a:pt x="82" y="132"/>
                      <a:pt x="83" y="133"/>
                      <a:pt x="82" y="135"/>
                    </a:cubicBezTo>
                    <a:cubicBezTo>
                      <a:pt x="82" y="137"/>
                      <a:pt x="81" y="137"/>
                      <a:pt x="81" y="138"/>
                    </a:cubicBezTo>
                    <a:cubicBezTo>
                      <a:pt x="81" y="139"/>
                      <a:pt x="82" y="140"/>
                      <a:pt x="82" y="140"/>
                    </a:cubicBezTo>
                    <a:cubicBezTo>
                      <a:pt x="82" y="141"/>
                      <a:pt x="81" y="143"/>
                      <a:pt x="81" y="143"/>
                    </a:cubicBezTo>
                    <a:cubicBezTo>
                      <a:pt x="81" y="144"/>
                      <a:pt x="82" y="145"/>
                      <a:pt x="82" y="146"/>
                    </a:cubicBezTo>
                    <a:cubicBezTo>
                      <a:pt x="82" y="149"/>
                      <a:pt x="80" y="152"/>
                      <a:pt x="82" y="155"/>
                    </a:cubicBezTo>
                    <a:cubicBezTo>
                      <a:pt x="82" y="157"/>
                      <a:pt x="83" y="158"/>
                      <a:pt x="84" y="160"/>
                    </a:cubicBezTo>
                    <a:cubicBezTo>
                      <a:pt x="84" y="161"/>
                      <a:pt x="84" y="163"/>
                      <a:pt x="84" y="165"/>
                    </a:cubicBezTo>
                    <a:cubicBezTo>
                      <a:pt x="84" y="165"/>
                      <a:pt x="84" y="165"/>
                      <a:pt x="84" y="165"/>
                    </a:cubicBezTo>
                    <a:cubicBezTo>
                      <a:pt x="85" y="167"/>
                      <a:pt x="85" y="169"/>
                      <a:pt x="86" y="170"/>
                    </a:cubicBezTo>
                    <a:cubicBezTo>
                      <a:pt x="87" y="171"/>
                      <a:pt x="88" y="171"/>
                      <a:pt x="89" y="172"/>
                    </a:cubicBezTo>
                    <a:cubicBezTo>
                      <a:pt x="92" y="173"/>
                      <a:pt x="93" y="175"/>
                      <a:pt x="96" y="176"/>
                    </a:cubicBezTo>
                    <a:cubicBezTo>
                      <a:pt x="99" y="177"/>
                      <a:pt x="103" y="177"/>
                      <a:pt x="106" y="177"/>
                    </a:cubicBezTo>
                    <a:cubicBezTo>
                      <a:pt x="108" y="177"/>
                      <a:pt x="110" y="175"/>
                      <a:pt x="111" y="177"/>
                    </a:cubicBezTo>
                    <a:cubicBezTo>
                      <a:pt x="113" y="175"/>
                      <a:pt x="115" y="176"/>
                      <a:pt x="117" y="175"/>
                    </a:cubicBezTo>
                    <a:cubicBezTo>
                      <a:pt x="118" y="175"/>
                      <a:pt x="118" y="174"/>
                      <a:pt x="119" y="174"/>
                    </a:cubicBezTo>
                    <a:cubicBezTo>
                      <a:pt x="119" y="174"/>
                      <a:pt x="120" y="174"/>
                      <a:pt x="121" y="174"/>
                    </a:cubicBezTo>
                    <a:cubicBezTo>
                      <a:pt x="122" y="174"/>
                      <a:pt x="122" y="174"/>
                      <a:pt x="124" y="174"/>
                    </a:cubicBezTo>
                    <a:cubicBezTo>
                      <a:pt x="129" y="173"/>
                      <a:pt x="132" y="169"/>
                      <a:pt x="137" y="168"/>
                    </a:cubicBezTo>
                    <a:cubicBezTo>
                      <a:pt x="143" y="167"/>
                      <a:pt x="146" y="166"/>
                      <a:pt x="150" y="163"/>
                    </a:cubicBezTo>
                    <a:cubicBezTo>
                      <a:pt x="152" y="161"/>
                      <a:pt x="155" y="160"/>
                      <a:pt x="158" y="159"/>
                    </a:cubicBezTo>
                    <a:cubicBezTo>
                      <a:pt x="160" y="157"/>
                      <a:pt x="161" y="155"/>
                      <a:pt x="164" y="155"/>
                    </a:cubicBezTo>
                    <a:cubicBezTo>
                      <a:pt x="164" y="154"/>
                      <a:pt x="165" y="153"/>
                      <a:pt x="165" y="152"/>
                    </a:cubicBezTo>
                    <a:cubicBezTo>
                      <a:pt x="166" y="153"/>
                      <a:pt x="167" y="155"/>
                      <a:pt x="169" y="154"/>
                    </a:cubicBezTo>
                    <a:cubicBezTo>
                      <a:pt x="169" y="153"/>
                      <a:pt x="169" y="152"/>
                      <a:pt x="169" y="151"/>
                    </a:cubicBezTo>
                    <a:cubicBezTo>
                      <a:pt x="170" y="151"/>
                      <a:pt x="171" y="151"/>
                      <a:pt x="171" y="151"/>
                    </a:cubicBezTo>
                    <a:cubicBezTo>
                      <a:pt x="172" y="150"/>
                      <a:pt x="174" y="148"/>
                      <a:pt x="175" y="147"/>
                    </a:cubicBezTo>
                    <a:cubicBezTo>
                      <a:pt x="177" y="147"/>
                      <a:pt x="179" y="148"/>
                      <a:pt x="181" y="147"/>
                    </a:cubicBezTo>
                    <a:cubicBezTo>
                      <a:pt x="183" y="146"/>
                      <a:pt x="183" y="144"/>
                      <a:pt x="184" y="143"/>
                    </a:cubicBezTo>
                    <a:cubicBezTo>
                      <a:pt x="185" y="142"/>
                      <a:pt x="186" y="142"/>
                      <a:pt x="187" y="142"/>
                    </a:cubicBezTo>
                    <a:cubicBezTo>
                      <a:pt x="188" y="141"/>
                      <a:pt x="189" y="139"/>
                      <a:pt x="189" y="138"/>
                    </a:cubicBezTo>
                    <a:cubicBezTo>
                      <a:pt x="190" y="138"/>
                      <a:pt x="193" y="138"/>
                      <a:pt x="194" y="137"/>
                    </a:cubicBezTo>
                    <a:cubicBezTo>
                      <a:pt x="195" y="136"/>
                      <a:pt x="194" y="134"/>
                      <a:pt x="195" y="133"/>
                    </a:cubicBezTo>
                    <a:cubicBezTo>
                      <a:pt x="196" y="132"/>
                      <a:pt x="198" y="132"/>
                      <a:pt x="199" y="131"/>
                    </a:cubicBezTo>
                    <a:cubicBezTo>
                      <a:pt x="200" y="131"/>
                      <a:pt x="200" y="129"/>
                      <a:pt x="201" y="129"/>
                    </a:cubicBezTo>
                    <a:cubicBezTo>
                      <a:pt x="203" y="127"/>
                      <a:pt x="205" y="125"/>
                      <a:pt x="207" y="123"/>
                    </a:cubicBezTo>
                    <a:cubicBezTo>
                      <a:pt x="208" y="121"/>
                      <a:pt x="209" y="120"/>
                      <a:pt x="212" y="120"/>
                    </a:cubicBezTo>
                    <a:cubicBezTo>
                      <a:pt x="212" y="117"/>
                      <a:pt x="212" y="115"/>
                      <a:pt x="215" y="115"/>
                    </a:cubicBezTo>
                    <a:cubicBezTo>
                      <a:pt x="216" y="114"/>
                      <a:pt x="216" y="113"/>
                      <a:pt x="216" y="113"/>
                    </a:cubicBezTo>
                    <a:cubicBezTo>
                      <a:pt x="217" y="111"/>
                      <a:pt x="219" y="112"/>
                      <a:pt x="220" y="111"/>
                    </a:cubicBezTo>
                    <a:cubicBezTo>
                      <a:pt x="220" y="111"/>
                      <a:pt x="220" y="108"/>
                      <a:pt x="221" y="108"/>
                    </a:cubicBezTo>
                    <a:cubicBezTo>
                      <a:pt x="221" y="107"/>
                      <a:pt x="222" y="105"/>
                      <a:pt x="222" y="105"/>
                    </a:cubicBezTo>
                    <a:cubicBezTo>
                      <a:pt x="223" y="103"/>
                      <a:pt x="225" y="102"/>
                      <a:pt x="226" y="100"/>
                    </a:cubicBezTo>
                    <a:cubicBezTo>
                      <a:pt x="226" y="100"/>
                      <a:pt x="226" y="99"/>
                      <a:pt x="227" y="98"/>
                    </a:cubicBezTo>
                    <a:cubicBezTo>
                      <a:pt x="228" y="98"/>
                      <a:pt x="229" y="97"/>
                      <a:pt x="230" y="96"/>
                    </a:cubicBezTo>
                    <a:cubicBezTo>
                      <a:pt x="231" y="95"/>
                      <a:pt x="230" y="93"/>
                      <a:pt x="231" y="91"/>
                    </a:cubicBezTo>
                    <a:cubicBezTo>
                      <a:pt x="232" y="90"/>
                      <a:pt x="234" y="89"/>
                      <a:pt x="233" y="87"/>
                    </a:cubicBezTo>
                    <a:cubicBezTo>
                      <a:pt x="231" y="87"/>
                      <a:pt x="229" y="88"/>
                      <a:pt x="227" y="89"/>
                    </a:cubicBezTo>
                    <a:cubicBezTo>
                      <a:pt x="227" y="89"/>
                      <a:pt x="227" y="90"/>
                      <a:pt x="227" y="90"/>
                    </a:cubicBezTo>
                    <a:cubicBezTo>
                      <a:pt x="224" y="90"/>
                      <a:pt x="220" y="94"/>
                      <a:pt x="217" y="96"/>
                    </a:cubicBezTo>
                    <a:cubicBezTo>
                      <a:pt x="213" y="100"/>
                      <a:pt x="209" y="104"/>
                      <a:pt x="204" y="108"/>
                    </a:cubicBezTo>
                    <a:cubicBezTo>
                      <a:pt x="203" y="109"/>
                      <a:pt x="201" y="109"/>
                      <a:pt x="199" y="110"/>
                    </a:cubicBezTo>
                    <a:cubicBezTo>
                      <a:pt x="197" y="111"/>
                      <a:pt x="197" y="114"/>
                      <a:pt x="194" y="114"/>
                    </a:cubicBezTo>
                    <a:cubicBezTo>
                      <a:pt x="194" y="114"/>
                      <a:pt x="194" y="114"/>
                      <a:pt x="194" y="115"/>
                    </a:cubicBezTo>
                    <a:cubicBezTo>
                      <a:pt x="193" y="114"/>
                      <a:pt x="192" y="116"/>
                      <a:pt x="191" y="116"/>
                    </a:cubicBezTo>
                    <a:cubicBezTo>
                      <a:pt x="190" y="117"/>
                      <a:pt x="188" y="117"/>
                      <a:pt x="188" y="118"/>
                    </a:cubicBezTo>
                    <a:cubicBezTo>
                      <a:pt x="187" y="118"/>
                      <a:pt x="187" y="119"/>
                      <a:pt x="187" y="119"/>
                    </a:cubicBezTo>
                    <a:cubicBezTo>
                      <a:pt x="186" y="120"/>
                      <a:pt x="184" y="120"/>
                      <a:pt x="182" y="121"/>
                    </a:cubicBezTo>
                    <a:cubicBezTo>
                      <a:pt x="181" y="122"/>
                      <a:pt x="180" y="123"/>
                      <a:pt x="178" y="124"/>
                    </a:cubicBezTo>
                    <a:cubicBezTo>
                      <a:pt x="175" y="127"/>
                      <a:pt x="172" y="131"/>
                      <a:pt x="168" y="134"/>
                    </a:cubicBezTo>
                    <a:cubicBezTo>
                      <a:pt x="166" y="135"/>
                      <a:pt x="165" y="136"/>
                      <a:pt x="163" y="138"/>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3" name="Freeform 149"/>
              <p:cNvSpPr>
                <a:spLocks noEditPoints="1"/>
              </p:cNvSpPr>
              <p:nvPr userDrawn="1"/>
            </p:nvSpPr>
            <p:spPr bwMode="auto">
              <a:xfrm>
                <a:off x="-1276350" y="46037"/>
                <a:ext cx="668337" cy="744538"/>
              </a:xfrm>
              <a:custGeom>
                <a:avLst/>
                <a:gdLst/>
                <a:ahLst/>
                <a:cxnLst>
                  <a:cxn ang="0">
                    <a:pos x="276" y="15"/>
                  </a:cxn>
                  <a:cxn ang="0">
                    <a:pos x="260" y="36"/>
                  </a:cxn>
                  <a:cxn ang="0">
                    <a:pos x="256" y="40"/>
                  </a:cxn>
                  <a:cxn ang="0">
                    <a:pos x="244" y="54"/>
                  </a:cxn>
                  <a:cxn ang="0">
                    <a:pos x="232" y="71"/>
                  </a:cxn>
                  <a:cxn ang="0">
                    <a:pos x="225" y="82"/>
                  </a:cxn>
                  <a:cxn ang="0">
                    <a:pos x="221" y="87"/>
                  </a:cxn>
                  <a:cxn ang="0">
                    <a:pos x="208" y="107"/>
                  </a:cxn>
                  <a:cxn ang="0">
                    <a:pos x="195" y="127"/>
                  </a:cxn>
                  <a:cxn ang="0">
                    <a:pos x="163" y="177"/>
                  </a:cxn>
                  <a:cxn ang="0">
                    <a:pos x="159" y="183"/>
                  </a:cxn>
                  <a:cxn ang="0">
                    <a:pos x="154" y="191"/>
                  </a:cxn>
                  <a:cxn ang="0">
                    <a:pos x="142" y="214"/>
                  </a:cxn>
                  <a:cxn ang="0">
                    <a:pos x="132" y="206"/>
                  </a:cxn>
                  <a:cxn ang="0">
                    <a:pos x="121" y="198"/>
                  </a:cxn>
                  <a:cxn ang="0">
                    <a:pos x="110" y="193"/>
                  </a:cxn>
                  <a:cxn ang="0">
                    <a:pos x="79" y="190"/>
                  </a:cxn>
                  <a:cxn ang="0">
                    <a:pos x="61" y="196"/>
                  </a:cxn>
                  <a:cxn ang="0">
                    <a:pos x="50" y="202"/>
                  </a:cxn>
                  <a:cxn ang="0">
                    <a:pos x="30" y="222"/>
                  </a:cxn>
                  <a:cxn ang="0">
                    <a:pos x="19" y="234"/>
                  </a:cxn>
                  <a:cxn ang="0">
                    <a:pos x="12" y="244"/>
                  </a:cxn>
                  <a:cxn ang="0">
                    <a:pos x="4" y="263"/>
                  </a:cxn>
                  <a:cxn ang="0">
                    <a:pos x="1" y="296"/>
                  </a:cxn>
                  <a:cxn ang="0">
                    <a:pos x="10" y="316"/>
                  </a:cxn>
                  <a:cxn ang="0">
                    <a:pos x="15" y="320"/>
                  </a:cxn>
                  <a:cxn ang="0">
                    <a:pos x="24" y="325"/>
                  </a:cxn>
                  <a:cxn ang="0">
                    <a:pos x="31" y="328"/>
                  </a:cxn>
                  <a:cxn ang="0">
                    <a:pos x="40" y="330"/>
                  </a:cxn>
                  <a:cxn ang="0">
                    <a:pos x="62" y="321"/>
                  </a:cxn>
                  <a:cxn ang="0">
                    <a:pos x="78" y="307"/>
                  </a:cxn>
                  <a:cxn ang="0">
                    <a:pos x="99" y="284"/>
                  </a:cxn>
                  <a:cxn ang="0">
                    <a:pos x="109" y="275"/>
                  </a:cxn>
                  <a:cxn ang="0">
                    <a:pos x="118" y="269"/>
                  </a:cxn>
                  <a:cxn ang="0">
                    <a:pos x="117" y="279"/>
                  </a:cxn>
                  <a:cxn ang="0">
                    <a:pos x="118" y="315"/>
                  </a:cxn>
                  <a:cxn ang="0">
                    <a:pos x="145" y="356"/>
                  </a:cxn>
                  <a:cxn ang="0">
                    <a:pos x="144" y="338"/>
                  </a:cxn>
                  <a:cxn ang="0">
                    <a:pos x="149" y="291"/>
                  </a:cxn>
                  <a:cxn ang="0">
                    <a:pos x="161" y="256"/>
                  </a:cxn>
                  <a:cxn ang="0">
                    <a:pos x="168" y="240"/>
                  </a:cxn>
                  <a:cxn ang="0">
                    <a:pos x="177" y="222"/>
                  </a:cxn>
                  <a:cxn ang="0">
                    <a:pos x="183" y="211"/>
                  </a:cxn>
                  <a:cxn ang="0">
                    <a:pos x="192" y="191"/>
                  </a:cxn>
                  <a:cxn ang="0">
                    <a:pos x="202" y="172"/>
                  </a:cxn>
                  <a:cxn ang="0">
                    <a:pos x="214" y="151"/>
                  </a:cxn>
                  <a:cxn ang="0">
                    <a:pos x="232" y="123"/>
                  </a:cxn>
                  <a:cxn ang="0">
                    <a:pos x="254" y="95"/>
                  </a:cxn>
                  <a:cxn ang="0">
                    <a:pos x="294" y="42"/>
                  </a:cxn>
                  <a:cxn ang="0">
                    <a:pos x="116" y="246"/>
                  </a:cxn>
                  <a:cxn ang="0">
                    <a:pos x="97" y="265"/>
                  </a:cxn>
                  <a:cxn ang="0">
                    <a:pos x="78" y="283"/>
                  </a:cxn>
                  <a:cxn ang="0">
                    <a:pos x="59" y="300"/>
                  </a:cxn>
                  <a:cxn ang="0">
                    <a:pos x="37" y="316"/>
                  </a:cxn>
                  <a:cxn ang="0">
                    <a:pos x="28" y="298"/>
                  </a:cxn>
                  <a:cxn ang="0">
                    <a:pos x="37" y="272"/>
                  </a:cxn>
                  <a:cxn ang="0">
                    <a:pos x="56" y="247"/>
                  </a:cxn>
                  <a:cxn ang="0">
                    <a:pos x="77" y="225"/>
                  </a:cxn>
                  <a:cxn ang="0">
                    <a:pos x="99" y="214"/>
                  </a:cxn>
                  <a:cxn ang="0">
                    <a:pos x="122" y="211"/>
                  </a:cxn>
                  <a:cxn ang="0">
                    <a:pos x="130" y="233"/>
                  </a:cxn>
                </a:cxnLst>
                <a:rect l="0" t="0" r="r" b="b"/>
                <a:pathLst>
                  <a:path w="321" h="357">
                    <a:moveTo>
                      <a:pt x="311" y="4"/>
                    </a:moveTo>
                    <a:cubicBezTo>
                      <a:pt x="306" y="3"/>
                      <a:pt x="301" y="4"/>
                      <a:pt x="297" y="2"/>
                    </a:cubicBezTo>
                    <a:cubicBezTo>
                      <a:pt x="293" y="0"/>
                      <a:pt x="288" y="1"/>
                      <a:pt x="286" y="5"/>
                    </a:cubicBezTo>
                    <a:cubicBezTo>
                      <a:pt x="286" y="5"/>
                      <a:pt x="285" y="5"/>
                      <a:pt x="285" y="5"/>
                    </a:cubicBezTo>
                    <a:cubicBezTo>
                      <a:pt x="285" y="5"/>
                      <a:pt x="284" y="6"/>
                      <a:pt x="284" y="7"/>
                    </a:cubicBezTo>
                    <a:cubicBezTo>
                      <a:pt x="284" y="7"/>
                      <a:pt x="283" y="7"/>
                      <a:pt x="283" y="7"/>
                    </a:cubicBezTo>
                    <a:cubicBezTo>
                      <a:pt x="283" y="7"/>
                      <a:pt x="282" y="8"/>
                      <a:pt x="282" y="8"/>
                    </a:cubicBezTo>
                    <a:cubicBezTo>
                      <a:pt x="282" y="9"/>
                      <a:pt x="282" y="9"/>
                      <a:pt x="281" y="9"/>
                    </a:cubicBezTo>
                    <a:cubicBezTo>
                      <a:pt x="279" y="10"/>
                      <a:pt x="277" y="12"/>
                      <a:pt x="276" y="15"/>
                    </a:cubicBezTo>
                    <a:cubicBezTo>
                      <a:pt x="276" y="15"/>
                      <a:pt x="276" y="15"/>
                      <a:pt x="276" y="15"/>
                    </a:cubicBezTo>
                    <a:cubicBezTo>
                      <a:pt x="273" y="17"/>
                      <a:pt x="271" y="20"/>
                      <a:pt x="270" y="23"/>
                    </a:cubicBezTo>
                    <a:cubicBezTo>
                      <a:pt x="270" y="23"/>
                      <a:pt x="270" y="24"/>
                      <a:pt x="269" y="24"/>
                    </a:cubicBezTo>
                    <a:cubicBezTo>
                      <a:pt x="266" y="26"/>
                      <a:pt x="263" y="29"/>
                      <a:pt x="263" y="33"/>
                    </a:cubicBezTo>
                    <a:cubicBezTo>
                      <a:pt x="263" y="33"/>
                      <a:pt x="263" y="33"/>
                      <a:pt x="263" y="34"/>
                    </a:cubicBezTo>
                    <a:cubicBezTo>
                      <a:pt x="263" y="34"/>
                      <a:pt x="263" y="34"/>
                      <a:pt x="263" y="34"/>
                    </a:cubicBezTo>
                    <a:cubicBezTo>
                      <a:pt x="263" y="34"/>
                      <a:pt x="263" y="34"/>
                      <a:pt x="262" y="34"/>
                    </a:cubicBezTo>
                    <a:cubicBezTo>
                      <a:pt x="262" y="34"/>
                      <a:pt x="262" y="34"/>
                      <a:pt x="262" y="34"/>
                    </a:cubicBezTo>
                    <a:cubicBezTo>
                      <a:pt x="261" y="35"/>
                      <a:pt x="261" y="35"/>
                      <a:pt x="261" y="35"/>
                    </a:cubicBezTo>
                    <a:cubicBezTo>
                      <a:pt x="261" y="35"/>
                      <a:pt x="261" y="35"/>
                      <a:pt x="261" y="36"/>
                    </a:cubicBezTo>
                    <a:cubicBezTo>
                      <a:pt x="261" y="36"/>
                      <a:pt x="261" y="36"/>
                      <a:pt x="260" y="36"/>
                    </a:cubicBezTo>
                    <a:cubicBezTo>
                      <a:pt x="260" y="37"/>
                      <a:pt x="260" y="37"/>
                      <a:pt x="260" y="37"/>
                    </a:cubicBezTo>
                    <a:cubicBezTo>
                      <a:pt x="260" y="37"/>
                      <a:pt x="259" y="37"/>
                      <a:pt x="259" y="37"/>
                    </a:cubicBezTo>
                    <a:cubicBezTo>
                      <a:pt x="259" y="38"/>
                      <a:pt x="259" y="38"/>
                      <a:pt x="259" y="38"/>
                    </a:cubicBezTo>
                    <a:cubicBezTo>
                      <a:pt x="257" y="39"/>
                      <a:pt x="257" y="39"/>
                      <a:pt x="257" y="39"/>
                    </a:cubicBezTo>
                    <a:cubicBezTo>
                      <a:pt x="257" y="39"/>
                      <a:pt x="257" y="39"/>
                      <a:pt x="257" y="39"/>
                    </a:cubicBezTo>
                    <a:cubicBezTo>
                      <a:pt x="257" y="39"/>
                      <a:pt x="258" y="39"/>
                      <a:pt x="258" y="40"/>
                    </a:cubicBezTo>
                    <a:cubicBezTo>
                      <a:pt x="258" y="40"/>
                      <a:pt x="257" y="40"/>
                      <a:pt x="257" y="41"/>
                    </a:cubicBezTo>
                    <a:cubicBezTo>
                      <a:pt x="257" y="41"/>
                      <a:pt x="257" y="41"/>
                      <a:pt x="256" y="41"/>
                    </a:cubicBezTo>
                    <a:cubicBezTo>
                      <a:pt x="256" y="41"/>
                      <a:pt x="256" y="41"/>
                      <a:pt x="256" y="41"/>
                    </a:cubicBezTo>
                    <a:cubicBezTo>
                      <a:pt x="256" y="41"/>
                      <a:pt x="256" y="41"/>
                      <a:pt x="256" y="40"/>
                    </a:cubicBezTo>
                    <a:cubicBezTo>
                      <a:pt x="255" y="41"/>
                      <a:pt x="255" y="41"/>
                      <a:pt x="255" y="42"/>
                    </a:cubicBezTo>
                    <a:cubicBezTo>
                      <a:pt x="255" y="42"/>
                      <a:pt x="255" y="42"/>
                      <a:pt x="255" y="42"/>
                    </a:cubicBezTo>
                    <a:cubicBezTo>
                      <a:pt x="254" y="42"/>
                      <a:pt x="254" y="43"/>
                      <a:pt x="254" y="43"/>
                    </a:cubicBezTo>
                    <a:cubicBezTo>
                      <a:pt x="253" y="43"/>
                      <a:pt x="253" y="44"/>
                      <a:pt x="253" y="45"/>
                    </a:cubicBezTo>
                    <a:cubicBezTo>
                      <a:pt x="253" y="46"/>
                      <a:pt x="252" y="46"/>
                      <a:pt x="251" y="46"/>
                    </a:cubicBezTo>
                    <a:cubicBezTo>
                      <a:pt x="250" y="46"/>
                      <a:pt x="250" y="47"/>
                      <a:pt x="250" y="48"/>
                    </a:cubicBezTo>
                    <a:cubicBezTo>
                      <a:pt x="250" y="48"/>
                      <a:pt x="250" y="49"/>
                      <a:pt x="249" y="49"/>
                    </a:cubicBezTo>
                    <a:cubicBezTo>
                      <a:pt x="249" y="50"/>
                      <a:pt x="249" y="50"/>
                      <a:pt x="249" y="50"/>
                    </a:cubicBezTo>
                    <a:cubicBezTo>
                      <a:pt x="247" y="51"/>
                      <a:pt x="245" y="52"/>
                      <a:pt x="244" y="54"/>
                    </a:cubicBezTo>
                    <a:cubicBezTo>
                      <a:pt x="244" y="54"/>
                      <a:pt x="244" y="54"/>
                      <a:pt x="244" y="54"/>
                    </a:cubicBezTo>
                    <a:cubicBezTo>
                      <a:pt x="241" y="57"/>
                      <a:pt x="238" y="61"/>
                      <a:pt x="236" y="66"/>
                    </a:cubicBezTo>
                    <a:cubicBezTo>
                      <a:pt x="236" y="66"/>
                      <a:pt x="236" y="66"/>
                      <a:pt x="236" y="66"/>
                    </a:cubicBezTo>
                    <a:cubicBezTo>
                      <a:pt x="236" y="66"/>
                      <a:pt x="236" y="67"/>
                      <a:pt x="235" y="67"/>
                    </a:cubicBezTo>
                    <a:cubicBezTo>
                      <a:pt x="235" y="67"/>
                      <a:pt x="235" y="67"/>
                      <a:pt x="235" y="67"/>
                    </a:cubicBezTo>
                    <a:cubicBezTo>
                      <a:pt x="234" y="68"/>
                      <a:pt x="234" y="68"/>
                      <a:pt x="234" y="68"/>
                    </a:cubicBezTo>
                    <a:cubicBezTo>
                      <a:pt x="234" y="68"/>
                      <a:pt x="234" y="68"/>
                      <a:pt x="234" y="68"/>
                    </a:cubicBezTo>
                    <a:cubicBezTo>
                      <a:pt x="234" y="68"/>
                      <a:pt x="234" y="69"/>
                      <a:pt x="234" y="69"/>
                    </a:cubicBezTo>
                    <a:cubicBezTo>
                      <a:pt x="234" y="69"/>
                      <a:pt x="234" y="69"/>
                      <a:pt x="233" y="69"/>
                    </a:cubicBezTo>
                    <a:cubicBezTo>
                      <a:pt x="232" y="71"/>
                      <a:pt x="232" y="71"/>
                      <a:pt x="232" y="71"/>
                    </a:cubicBezTo>
                    <a:cubicBezTo>
                      <a:pt x="232" y="71"/>
                      <a:pt x="232" y="71"/>
                      <a:pt x="232" y="71"/>
                    </a:cubicBezTo>
                    <a:cubicBezTo>
                      <a:pt x="232" y="72"/>
                      <a:pt x="232" y="72"/>
                      <a:pt x="232" y="72"/>
                    </a:cubicBezTo>
                    <a:cubicBezTo>
                      <a:pt x="230" y="74"/>
                      <a:pt x="230" y="74"/>
                      <a:pt x="230" y="74"/>
                    </a:cubicBezTo>
                    <a:cubicBezTo>
                      <a:pt x="230" y="74"/>
                      <a:pt x="230" y="74"/>
                      <a:pt x="230" y="74"/>
                    </a:cubicBezTo>
                    <a:cubicBezTo>
                      <a:pt x="230" y="75"/>
                      <a:pt x="230" y="75"/>
                      <a:pt x="230" y="75"/>
                    </a:cubicBezTo>
                    <a:cubicBezTo>
                      <a:pt x="230" y="75"/>
                      <a:pt x="230" y="75"/>
                      <a:pt x="230" y="75"/>
                    </a:cubicBezTo>
                    <a:cubicBezTo>
                      <a:pt x="230" y="75"/>
                      <a:pt x="230" y="75"/>
                      <a:pt x="230" y="75"/>
                    </a:cubicBezTo>
                    <a:cubicBezTo>
                      <a:pt x="229" y="77"/>
                      <a:pt x="229" y="77"/>
                      <a:pt x="229" y="77"/>
                    </a:cubicBezTo>
                    <a:cubicBezTo>
                      <a:pt x="227" y="78"/>
                      <a:pt x="226" y="79"/>
                      <a:pt x="225" y="81"/>
                    </a:cubicBezTo>
                    <a:cubicBezTo>
                      <a:pt x="225" y="81"/>
                      <a:pt x="225" y="81"/>
                      <a:pt x="225" y="82"/>
                    </a:cubicBezTo>
                    <a:cubicBezTo>
                      <a:pt x="225" y="82"/>
                      <a:pt x="225" y="82"/>
                      <a:pt x="225" y="82"/>
                    </a:cubicBezTo>
                    <a:cubicBezTo>
                      <a:pt x="224" y="83"/>
                      <a:pt x="224" y="83"/>
                      <a:pt x="224" y="83"/>
                    </a:cubicBezTo>
                    <a:cubicBezTo>
                      <a:pt x="224" y="83"/>
                      <a:pt x="224" y="83"/>
                      <a:pt x="224" y="83"/>
                    </a:cubicBezTo>
                    <a:cubicBezTo>
                      <a:pt x="224" y="83"/>
                      <a:pt x="224" y="83"/>
                      <a:pt x="224" y="84"/>
                    </a:cubicBezTo>
                    <a:cubicBezTo>
                      <a:pt x="224" y="84"/>
                      <a:pt x="224" y="84"/>
                      <a:pt x="223" y="84"/>
                    </a:cubicBezTo>
                    <a:cubicBezTo>
                      <a:pt x="223" y="84"/>
                      <a:pt x="223" y="84"/>
                      <a:pt x="223" y="84"/>
                    </a:cubicBezTo>
                    <a:cubicBezTo>
                      <a:pt x="222" y="86"/>
                      <a:pt x="222" y="86"/>
                      <a:pt x="222" y="86"/>
                    </a:cubicBezTo>
                    <a:cubicBezTo>
                      <a:pt x="222" y="86"/>
                      <a:pt x="222" y="86"/>
                      <a:pt x="222" y="86"/>
                    </a:cubicBezTo>
                    <a:cubicBezTo>
                      <a:pt x="222" y="87"/>
                      <a:pt x="222" y="87"/>
                      <a:pt x="222" y="87"/>
                    </a:cubicBezTo>
                    <a:cubicBezTo>
                      <a:pt x="222" y="87"/>
                      <a:pt x="222" y="87"/>
                      <a:pt x="222" y="87"/>
                    </a:cubicBezTo>
                    <a:cubicBezTo>
                      <a:pt x="222" y="87"/>
                      <a:pt x="221" y="87"/>
                      <a:pt x="221" y="87"/>
                    </a:cubicBezTo>
                    <a:cubicBezTo>
                      <a:pt x="220" y="89"/>
                      <a:pt x="220" y="89"/>
                      <a:pt x="220" y="89"/>
                    </a:cubicBezTo>
                    <a:cubicBezTo>
                      <a:pt x="217" y="94"/>
                      <a:pt x="217" y="94"/>
                      <a:pt x="217" y="94"/>
                    </a:cubicBezTo>
                    <a:cubicBezTo>
                      <a:pt x="216" y="96"/>
                      <a:pt x="216" y="96"/>
                      <a:pt x="216" y="96"/>
                    </a:cubicBezTo>
                    <a:cubicBezTo>
                      <a:pt x="216" y="97"/>
                      <a:pt x="216" y="97"/>
                      <a:pt x="215" y="97"/>
                    </a:cubicBezTo>
                    <a:cubicBezTo>
                      <a:pt x="215" y="97"/>
                      <a:pt x="215" y="97"/>
                      <a:pt x="215" y="97"/>
                    </a:cubicBezTo>
                    <a:cubicBezTo>
                      <a:pt x="216" y="98"/>
                      <a:pt x="215" y="99"/>
                      <a:pt x="215" y="99"/>
                    </a:cubicBezTo>
                    <a:cubicBezTo>
                      <a:pt x="214" y="99"/>
                      <a:pt x="214" y="99"/>
                      <a:pt x="214" y="99"/>
                    </a:cubicBezTo>
                    <a:cubicBezTo>
                      <a:pt x="214" y="100"/>
                      <a:pt x="214" y="100"/>
                      <a:pt x="213" y="101"/>
                    </a:cubicBezTo>
                    <a:cubicBezTo>
                      <a:pt x="213" y="101"/>
                      <a:pt x="213" y="101"/>
                      <a:pt x="213" y="101"/>
                    </a:cubicBezTo>
                    <a:cubicBezTo>
                      <a:pt x="210" y="102"/>
                      <a:pt x="209" y="104"/>
                      <a:pt x="208" y="107"/>
                    </a:cubicBezTo>
                    <a:cubicBezTo>
                      <a:pt x="208" y="107"/>
                      <a:pt x="208" y="107"/>
                      <a:pt x="208" y="108"/>
                    </a:cubicBezTo>
                    <a:cubicBezTo>
                      <a:pt x="206" y="109"/>
                      <a:pt x="205" y="111"/>
                      <a:pt x="205" y="114"/>
                    </a:cubicBezTo>
                    <a:cubicBezTo>
                      <a:pt x="205" y="114"/>
                      <a:pt x="205" y="114"/>
                      <a:pt x="205" y="114"/>
                    </a:cubicBezTo>
                    <a:cubicBezTo>
                      <a:pt x="205" y="114"/>
                      <a:pt x="204" y="114"/>
                      <a:pt x="204" y="114"/>
                    </a:cubicBezTo>
                    <a:cubicBezTo>
                      <a:pt x="200" y="116"/>
                      <a:pt x="199" y="119"/>
                      <a:pt x="198" y="122"/>
                    </a:cubicBezTo>
                    <a:cubicBezTo>
                      <a:pt x="198" y="122"/>
                      <a:pt x="198" y="123"/>
                      <a:pt x="198" y="123"/>
                    </a:cubicBezTo>
                    <a:cubicBezTo>
                      <a:pt x="195" y="126"/>
                      <a:pt x="195" y="126"/>
                      <a:pt x="195" y="126"/>
                    </a:cubicBezTo>
                    <a:cubicBezTo>
                      <a:pt x="195" y="126"/>
                      <a:pt x="195" y="126"/>
                      <a:pt x="195" y="126"/>
                    </a:cubicBezTo>
                    <a:cubicBezTo>
                      <a:pt x="195" y="126"/>
                      <a:pt x="195" y="127"/>
                      <a:pt x="195" y="127"/>
                    </a:cubicBezTo>
                    <a:cubicBezTo>
                      <a:pt x="195" y="127"/>
                      <a:pt x="195" y="127"/>
                      <a:pt x="195" y="127"/>
                    </a:cubicBezTo>
                    <a:cubicBezTo>
                      <a:pt x="194" y="127"/>
                      <a:pt x="194" y="127"/>
                      <a:pt x="194" y="127"/>
                    </a:cubicBezTo>
                    <a:cubicBezTo>
                      <a:pt x="193" y="128"/>
                      <a:pt x="193" y="128"/>
                      <a:pt x="193" y="128"/>
                    </a:cubicBezTo>
                    <a:cubicBezTo>
                      <a:pt x="175" y="157"/>
                      <a:pt x="175" y="157"/>
                      <a:pt x="175" y="157"/>
                    </a:cubicBezTo>
                    <a:cubicBezTo>
                      <a:pt x="173" y="160"/>
                      <a:pt x="173" y="160"/>
                      <a:pt x="173" y="160"/>
                    </a:cubicBezTo>
                    <a:cubicBezTo>
                      <a:pt x="173" y="161"/>
                      <a:pt x="173" y="161"/>
                      <a:pt x="173" y="161"/>
                    </a:cubicBezTo>
                    <a:cubicBezTo>
                      <a:pt x="173" y="161"/>
                      <a:pt x="172" y="162"/>
                      <a:pt x="172" y="162"/>
                    </a:cubicBezTo>
                    <a:cubicBezTo>
                      <a:pt x="172" y="163"/>
                      <a:pt x="172" y="163"/>
                      <a:pt x="172" y="163"/>
                    </a:cubicBezTo>
                    <a:cubicBezTo>
                      <a:pt x="172" y="164"/>
                      <a:pt x="172" y="164"/>
                      <a:pt x="172" y="164"/>
                    </a:cubicBezTo>
                    <a:cubicBezTo>
                      <a:pt x="172" y="164"/>
                      <a:pt x="172" y="164"/>
                      <a:pt x="171" y="164"/>
                    </a:cubicBezTo>
                    <a:cubicBezTo>
                      <a:pt x="168" y="168"/>
                      <a:pt x="165" y="172"/>
                      <a:pt x="163" y="177"/>
                    </a:cubicBezTo>
                    <a:cubicBezTo>
                      <a:pt x="163" y="178"/>
                      <a:pt x="163" y="178"/>
                      <a:pt x="163" y="178"/>
                    </a:cubicBezTo>
                    <a:cubicBezTo>
                      <a:pt x="162" y="178"/>
                      <a:pt x="162" y="179"/>
                      <a:pt x="162" y="179"/>
                    </a:cubicBezTo>
                    <a:cubicBezTo>
                      <a:pt x="162" y="180"/>
                      <a:pt x="162" y="180"/>
                      <a:pt x="162" y="180"/>
                    </a:cubicBezTo>
                    <a:cubicBezTo>
                      <a:pt x="161" y="181"/>
                      <a:pt x="161" y="181"/>
                      <a:pt x="161" y="181"/>
                    </a:cubicBezTo>
                    <a:cubicBezTo>
                      <a:pt x="161" y="181"/>
                      <a:pt x="161" y="181"/>
                      <a:pt x="161" y="181"/>
                    </a:cubicBezTo>
                    <a:cubicBezTo>
                      <a:pt x="161" y="182"/>
                      <a:pt x="160" y="182"/>
                      <a:pt x="160" y="182"/>
                    </a:cubicBezTo>
                    <a:cubicBezTo>
                      <a:pt x="160" y="183"/>
                      <a:pt x="160" y="183"/>
                      <a:pt x="160" y="183"/>
                    </a:cubicBezTo>
                    <a:cubicBezTo>
                      <a:pt x="160" y="183"/>
                      <a:pt x="160" y="183"/>
                      <a:pt x="160" y="183"/>
                    </a:cubicBezTo>
                    <a:cubicBezTo>
                      <a:pt x="160" y="183"/>
                      <a:pt x="160" y="183"/>
                      <a:pt x="160" y="183"/>
                    </a:cubicBezTo>
                    <a:cubicBezTo>
                      <a:pt x="159" y="183"/>
                      <a:pt x="159" y="183"/>
                      <a:pt x="159" y="183"/>
                    </a:cubicBezTo>
                    <a:cubicBezTo>
                      <a:pt x="158" y="184"/>
                      <a:pt x="158" y="184"/>
                      <a:pt x="158" y="185"/>
                    </a:cubicBezTo>
                    <a:cubicBezTo>
                      <a:pt x="158" y="185"/>
                      <a:pt x="158" y="185"/>
                      <a:pt x="158" y="185"/>
                    </a:cubicBezTo>
                    <a:cubicBezTo>
                      <a:pt x="158" y="185"/>
                      <a:pt x="158" y="186"/>
                      <a:pt x="158" y="186"/>
                    </a:cubicBezTo>
                    <a:cubicBezTo>
                      <a:pt x="157" y="186"/>
                      <a:pt x="157" y="186"/>
                      <a:pt x="157" y="186"/>
                    </a:cubicBezTo>
                    <a:cubicBezTo>
                      <a:pt x="157" y="187"/>
                      <a:pt x="157" y="187"/>
                      <a:pt x="156" y="188"/>
                    </a:cubicBezTo>
                    <a:cubicBezTo>
                      <a:pt x="156" y="188"/>
                      <a:pt x="156" y="188"/>
                      <a:pt x="156" y="188"/>
                    </a:cubicBezTo>
                    <a:cubicBezTo>
                      <a:pt x="156" y="188"/>
                      <a:pt x="155" y="189"/>
                      <a:pt x="155" y="189"/>
                    </a:cubicBezTo>
                    <a:cubicBezTo>
                      <a:pt x="155" y="190"/>
                      <a:pt x="155" y="190"/>
                      <a:pt x="155" y="190"/>
                    </a:cubicBezTo>
                    <a:cubicBezTo>
                      <a:pt x="154" y="191"/>
                      <a:pt x="154" y="191"/>
                      <a:pt x="154" y="191"/>
                    </a:cubicBezTo>
                    <a:cubicBezTo>
                      <a:pt x="154" y="191"/>
                      <a:pt x="154" y="191"/>
                      <a:pt x="154" y="191"/>
                    </a:cubicBezTo>
                    <a:cubicBezTo>
                      <a:pt x="152" y="194"/>
                      <a:pt x="150" y="196"/>
                      <a:pt x="150" y="200"/>
                    </a:cubicBezTo>
                    <a:cubicBezTo>
                      <a:pt x="150" y="200"/>
                      <a:pt x="149" y="200"/>
                      <a:pt x="149" y="200"/>
                    </a:cubicBezTo>
                    <a:cubicBezTo>
                      <a:pt x="149" y="200"/>
                      <a:pt x="149" y="201"/>
                      <a:pt x="148" y="202"/>
                    </a:cubicBezTo>
                    <a:cubicBezTo>
                      <a:pt x="148" y="202"/>
                      <a:pt x="148" y="203"/>
                      <a:pt x="148" y="203"/>
                    </a:cubicBezTo>
                    <a:cubicBezTo>
                      <a:pt x="147" y="203"/>
                      <a:pt x="147" y="203"/>
                      <a:pt x="147" y="204"/>
                    </a:cubicBezTo>
                    <a:cubicBezTo>
                      <a:pt x="146" y="205"/>
                      <a:pt x="145" y="206"/>
                      <a:pt x="144" y="208"/>
                    </a:cubicBezTo>
                    <a:cubicBezTo>
                      <a:pt x="145" y="209"/>
                      <a:pt x="144" y="210"/>
                      <a:pt x="144" y="210"/>
                    </a:cubicBezTo>
                    <a:cubicBezTo>
                      <a:pt x="143" y="211"/>
                      <a:pt x="143" y="211"/>
                      <a:pt x="143" y="212"/>
                    </a:cubicBezTo>
                    <a:cubicBezTo>
                      <a:pt x="143" y="212"/>
                      <a:pt x="143" y="213"/>
                      <a:pt x="143" y="214"/>
                    </a:cubicBezTo>
                    <a:cubicBezTo>
                      <a:pt x="142" y="214"/>
                      <a:pt x="142" y="214"/>
                      <a:pt x="142" y="214"/>
                    </a:cubicBezTo>
                    <a:cubicBezTo>
                      <a:pt x="142" y="214"/>
                      <a:pt x="141" y="214"/>
                      <a:pt x="141" y="214"/>
                    </a:cubicBezTo>
                    <a:cubicBezTo>
                      <a:pt x="140" y="212"/>
                      <a:pt x="139" y="212"/>
                      <a:pt x="137" y="211"/>
                    </a:cubicBezTo>
                    <a:cubicBezTo>
                      <a:pt x="137" y="211"/>
                      <a:pt x="137" y="211"/>
                      <a:pt x="137" y="211"/>
                    </a:cubicBezTo>
                    <a:cubicBezTo>
                      <a:pt x="137" y="211"/>
                      <a:pt x="137" y="211"/>
                      <a:pt x="136" y="210"/>
                    </a:cubicBezTo>
                    <a:cubicBezTo>
                      <a:pt x="136" y="210"/>
                      <a:pt x="136" y="210"/>
                      <a:pt x="136" y="210"/>
                    </a:cubicBezTo>
                    <a:cubicBezTo>
                      <a:pt x="134" y="208"/>
                      <a:pt x="134" y="208"/>
                      <a:pt x="134" y="208"/>
                    </a:cubicBezTo>
                    <a:cubicBezTo>
                      <a:pt x="134" y="208"/>
                      <a:pt x="133" y="208"/>
                      <a:pt x="133" y="207"/>
                    </a:cubicBezTo>
                    <a:cubicBezTo>
                      <a:pt x="133" y="207"/>
                      <a:pt x="133" y="207"/>
                      <a:pt x="133" y="207"/>
                    </a:cubicBezTo>
                    <a:cubicBezTo>
                      <a:pt x="132" y="207"/>
                      <a:pt x="132" y="206"/>
                      <a:pt x="132" y="206"/>
                    </a:cubicBezTo>
                    <a:cubicBezTo>
                      <a:pt x="132" y="206"/>
                      <a:pt x="132" y="206"/>
                      <a:pt x="132" y="206"/>
                    </a:cubicBezTo>
                    <a:cubicBezTo>
                      <a:pt x="132" y="205"/>
                      <a:pt x="131" y="204"/>
                      <a:pt x="131" y="204"/>
                    </a:cubicBezTo>
                    <a:cubicBezTo>
                      <a:pt x="130" y="204"/>
                      <a:pt x="130" y="204"/>
                      <a:pt x="129" y="204"/>
                    </a:cubicBezTo>
                    <a:cubicBezTo>
                      <a:pt x="129" y="203"/>
                      <a:pt x="129" y="203"/>
                      <a:pt x="129" y="203"/>
                    </a:cubicBezTo>
                    <a:cubicBezTo>
                      <a:pt x="129" y="203"/>
                      <a:pt x="129" y="203"/>
                      <a:pt x="128" y="203"/>
                    </a:cubicBezTo>
                    <a:cubicBezTo>
                      <a:pt x="126" y="202"/>
                      <a:pt x="126" y="202"/>
                      <a:pt x="126" y="202"/>
                    </a:cubicBezTo>
                    <a:cubicBezTo>
                      <a:pt x="126" y="202"/>
                      <a:pt x="126" y="202"/>
                      <a:pt x="126" y="201"/>
                    </a:cubicBezTo>
                    <a:cubicBezTo>
                      <a:pt x="125" y="201"/>
                      <a:pt x="125" y="201"/>
                      <a:pt x="124" y="200"/>
                    </a:cubicBezTo>
                    <a:cubicBezTo>
                      <a:pt x="124" y="200"/>
                      <a:pt x="123" y="199"/>
                      <a:pt x="123" y="199"/>
                    </a:cubicBezTo>
                    <a:cubicBezTo>
                      <a:pt x="121" y="198"/>
                      <a:pt x="121" y="198"/>
                      <a:pt x="121" y="198"/>
                    </a:cubicBezTo>
                    <a:cubicBezTo>
                      <a:pt x="121" y="198"/>
                      <a:pt x="121" y="198"/>
                      <a:pt x="121" y="198"/>
                    </a:cubicBezTo>
                    <a:cubicBezTo>
                      <a:pt x="120" y="198"/>
                      <a:pt x="120" y="198"/>
                      <a:pt x="119" y="198"/>
                    </a:cubicBezTo>
                    <a:cubicBezTo>
                      <a:pt x="119" y="197"/>
                      <a:pt x="119" y="197"/>
                      <a:pt x="119" y="197"/>
                    </a:cubicBezTo>
                    <a:cubicBezTo>
                      <a:pt x="117" y="197"/>
                      <a:pt x="117" y="197"/>
                      <a:pt x="117" y="197"/>
                    </a:cubicBezTo>
                    <a:cubicBezTo>
                      <a:pt x="117" y="197"/>
                      <a:pt x="117" y="197"/>
                      <a:pt x="117" y="197"/>
                    </a:cubicBezTo>
                    <a:cubicBezTo>
                      <a:pt x="117" y="196"/>
                      <a:pt x="116" y="196"/>
                      <a:pt x="116" y="196"/>
                    </a:cubicBezTo>
                    <a:cubicBezTo>
                      <a:pt x="116" y="196"/>
                      <a:pt x="116" y="196"/>
                      <a:pt x="116" y="196"/>
                    </a:cubicBezTo>
                    <a:cubicBezTo>
                      <a:pt x="115" y="195"/>
                      <a:pt x="113" y="195"/>
                      <a:pt x="112" y="195"/>
                    </a:cubicBezTo>
                    <a:cubicBezTo>
                      <a:pt x="112" y="195"/>
                      <a:pt x="112" y="195"/>
                      <a:pt x="112" y="195"/>
                    </a:cubicBezTo>
                    <a:cubicBezTo>
                      <a:pt x="111" y="194"/>
                      <a:pt x="111" y="194"/>
                      <a:pt x="110" y="193"/>
                    </a:cubicBezTo>
                    <a:cubicBezTo>
                      <a:pt x="110" y="193"/>
                      <a:pt x="110" y="193"/>
                      <a:pt x="110" y="193"/>
                    </a:cubicBezTo>
                    <a:cubicBezTo>
                      <a:pt x="110" y="193"/>
                      <a:pt x="109" y="193"/>
                      <a:pt x="109" y="192"/>
                    </a:cubicBezTo>
                    <a:cubicBezTo>
                      <a:pt x="108" y="192"/>
                      <a:pt x="108" y="192"/>
                      <a:pt x="107" y="192"/>
                    </a:cubicBezTo>
                    <a:cubicBezTo>
                      <a:pt x="106" y="192"/>
                      <a:pt x="106" y="192"/>
                      <a:pt x="105" y="191"/>
                    </a:cubicBezTo>
                    <a:cubicBezTo>
                      <a:pt x="105" y="191"/>
                      <a:pt x="105" y="191"/>
                      <a:pt x="104" y="191"/>
                    </a:cubicBezTo>
                    <a:cubicBezTo>
                      <a:pt x="103" y="190"/>
                      <a:pt x="101" y="190"/>
                      <a:pt x="100" y="190"/>
                    </a:cubicBezTo>
                    <a:cubicBezTo>
                      <a:pt x="100" y="190"/>
                      <a:pt x="100" y="190"/>
                      <a:pt x="100" y="190"/>
                    </a:cubicBezTo>
                    <a:cubicBezTo>
                      <a:pt x="99" y="190"/>
                      <a:pt x="99" y="190"/>
                      <a:pt x="98" y="190"/>
                    </a:cubicBezTo>
                    <a:cubicBezTo>
                      <a:pt x="93" y="188"/>
                      <a:pt x="88" y="188"/>
                      <a:pt x="82" y="190"/>
                    </a:cubicBezTo>
                    <a:cubicBezTo>
                      <a:pt x="82" y="190"/>
                      <a:pt x="81" y="190"/>
                      <a:pt x="80" y="190"/>
                    </a:cubicBezTo>
                    <a:cubicBezTo>
                      <a:pt x="80" y="190"/>
                      <a:pt x="80" y="190"/>
                      <a:pt x="79" y="190"/>
                    </a:cubicBezTo>
                    <a:cubicBezTo>
                      <a:pt x="77" y="190"/>
                      <a:pt x="75" y="190"/>
                      <a:pt x="74" y="191"/>
                    </a:cubicBezTo>
                    <a:cubicBezTo>
                      <a:pt x="73" y="192"/>
                      <a:pt x="72" y="192"/>
                      <a:pt x="72" y="192"/>
                    </a:cubicBezTo>
                    <a:cubicBezTo>
                      <a:pt x="71" y="192"/>
                      <a:pt x="70" y="192"/>
                      <a:pt x="68" y="193"/>
                    </a:cubicBezTo>
                    <a:cubicBezTo>
                      <a:pt x="68" y="193"/>
                      <a:pt x="67" y="193"/>
                      <a:pt x="67" y="193"/>
                    </a:cubicBezTo>
                    <a:cubicBezTo>
                      <a:pt x="67" y="193"/>
                      <a:pt x="67" y="193"/>
                      <a:pt x="67" y="193"/>
                    </a:cubicBezTo>
                    <a:cubicBezTo>
                      <a:pt x="65" y="194"/>
                      <a:pt x="65" y="194"/>
                      <a:pt x="65" y="194"/>
                    </a:cubicBezTo>
                    <a:cubicBezTo>
                      <a:pt x="64" y="194"/>
                      <a:pt x="64" y="194"/>
                      <a:pt x="64" y="195"/>
                    </a:cubicBezTo>
                    <a:cubicBezTo>
                      <a:pt x="63" y="195"/>
                      <a:pt x="63" y="195"/>
                      <a:pt x="62" y="195"/>
                    </a:cubicBezTo>
                    <a:cubicBezTo>
                      <a:pt x="62" y="195"/>
                      <a:pt x="62" y="195"/>
                      <a:pt x="62" y="195"/>
                    </a:cubicBezTo>
                    <a:cubicBezTo>
                      <a:pt x="62" y="195"/>
                      <a:pt x="61" y="196"/>
                      <a:pt x="61" y="196"/>
                    </a:cubicBezTo>
                    <a:cubicBezTo>
                      <a:pt x="60" y="196"/>
                      <a:pt x="59" y="196"/>
                      <a:pt x="59" y="196"/>
                    </a:cubicBezTo>
                    <a:cubicBezTo>
                      <a:pt x="59" y="196"/>
                      <a:pt x="59" y="197"/>
                      <a:pt x="59" y="197"/>
                    </a:cubicBezTo>
                    <a:cubicBezTo>
                      <a:pt x="59" y="197"/>
                      <a:pt x="58" y="197"/>
                      <a:pt x="58" y="197"/>
                    </a:cubicBezTo>
                    <a:cubicBezTo>
                      <a:pt x="58" y="197"/>
                      <a:pt x="57" y="197"/>
                      <a:pt x="57" y="197"/>
                    </a:cubicBezTo>
                    <a:cubicBezTo>
                      <a:pt x="56" y="198"/>
                      <a:pt x="56" y="198"/>
                      <a:pt x="55" y="198"/>
                    </a:cubicBezTo>
                    <a:cubicBezTo>
                      <a:pt x="55" y="198"/>
                      <a:pt x="55" y="199"/>
                      <a:pt x="55" y="199"/>
                    </a:cubicBezTo>
                    <a:cubicBezTo>
                      <a:pt x="55" y="199"/>
                      <a:pt x="54" y="199"/>
                      <a:pt x="54" y="199"/>
                    </a:cubicBezTo>
                    <a:cubicBezTo>
                      <a:pt x="53" y="199"/>
                      <a:pt x="52" y="200"/>
                      <a:pt x="52" y="200"/>
                    </a:cubicBezTo>
                    <a:cubicBezTo>
                      <a:pt x="52" y="200"/>
                      <a:pt x="52" y="200"/>
                      <a:pt x="52" y="200"/>
                    </a:cubicBezTo>
                    <a:cubicBezTo>
                      <a:pt x="51" y="201"/>
                      <a:pt x="51" y="201"/>
                      <a:pt x="50" y="202"/>
                    </a:cubicBezTo>
                    <a:cubicBezTo>
                      <a:pt x="50" y="202"/>
                      <a:pt x="50" y="202"/>
                      <a:pt x="50" y="202"/>
                    </a:cubicBezTo>
                    <a:cubicBezTo>
                      <a:pt x="49" y="202"/>
                      <a:pt x="49" y="203"/>
                      <a:pt x="48" y="203"/>
                    </a:cubicBezTo>
                    <a:cubicBezTo>
                      <a:pt x="48" y="203"/>
                      <a:pt x="48" y="204"/>
                      <a:pt x="48" y="204"/>
                    </a:cubicBezTo>
                    <a:cubicBezTo>
                      <a:pt x="47" y="204"/>
                      <a:pt x="47" y="205"/>
                      <a:pt x="47" y="205"/>
                    </a:cubicBezTo>
                    <a:cubicBezTo>
                      <a:pt x="47" y="205"/>
                      <a:pt x="47" y="206"/>
                      <a:pt x="46" y="206"/>
                    </a:cubicBezTo>
                    <a:cubicBezTo>
                      <a:pt x="42" y="208"/>
                      <a:pt x="39" y="211"/>
                      <a:pt x="37" y="215"/>
                    </a:cubicBezTo>
                    <a:cubicBezTo>
                      <a:pt x="37" y="216"/>
                      <a:pt x="36" y="216"/>
                      <a:pt x="36" y="216"/>
                    </a:cubicBezTo>
                    <a:cubicBezTo>
                      <a:pt x="34" y="217"/>
                      <a:pt x="33" y="218"/>
                      <a:pt x="32" y="220"/>
                    </a:cubicBezTo>
                    <a:cubicBezTo>
                      <a:pt x="32" y="220"/>
                      <a:pt x="31" y="221"/>
                      <a:pt x="31" y="221"/>
                    </a:cubicBezTo>
                    <a:cubicBezTo>
                      <a:pt x="31" y="221"/>
                      <a:pt x="30" y="221"/>
                      <a:pt x="30" y="222"/>
                    </a:cubicBezTo>
                    <a:cubicBezTo>
                      <a:pt x="30" y="222"/>
                      <a:pt x="30" y="222"/>
                      <a:pt x="30" y="222"/>
                    </a:cubicBezTo>
                    <a:cubicBezTo>
                      <a:pt x="30" y="222"/>
                      <a:pt x="30" y="222"/>
                      <a:pt x="30" y="222"/>
                    </a:cubicBezTo>
                    <a:cubicBezTo>
                      <a:pt x="29" y="222"/>
                      <a:pt x="29" y="222"/>
                      <a:pt x="29" y="223"/>
                    </a:cubicBezTo>
                    <a:cubicBezTo>
                      <a:pt x="29" y="223"/>
                      <a:pt x="29" y="223"/>
                      <a:pt x="29" y="223"/>
                    </a:cubicBezTo>
                    <a:cubicBezTo>
                      <a:pt x="29" y="223"/>
                      <a:pt x="28" y="223"/>
                      <a:pt x="28" y="224"/>
                    </a:cubicBezTo>
                    <a:cubicBezTo>
                      <a:pt x="28" y="224"/>
                      <a:pt x="28" y="224"/>
                      <a:pt x="28" y="224"/>
                    </a:cubicBezTo>
                    <a:cubicBezTo>
                      <a:pt x="26" y="225"/>
                      <a:pt x="25" y="226"/>
                      <a:pt x="25" y="227"/>
                    </a:cubicBezTo>
                    <a:cubicBezTo>
                      <a:pt x="25" y="228"/>
                      <a:pt x="25" y="228"/>
                      <a:pt x="24" y="228"/>
                    </a:cubicBezTo>
                    <a:cubicBezTo>
                      <a:pt x="22" y="229"/>
                      <a:pt x="20" y="231"/>
                      <a:pt x="19" y="234"/>
                    </a:cubicBezTo>
                    <a:cubicBezTo>
                      <a:pt x="19" y="234"/>
                      <a:pt x="19" y="234"/>
                      <a:pt x="19" y="234"/>
                    </a:cubicBezTo>
                    <a:cubicBezTo>
                      <a:pt x="19" y="235"/>
                      <a:pt x="18" y="235"/>
                      <a:pt x="18" y="236"/>
                    </a:cubicBezTo>
                    <a:cubicBezTo>
                      <a:pt x="18" y="236"/>
                      <a:pt x="18" y="236"/>
                      <a:pt x="17" y="236"/>
                    </a:cubicBezTo>
                    <a:cubicBezTo>
                      <a:pt x="17" y="236"/>
                      <a:pt x="17" y="237"/>
                      <a:pt x="16" y="237"/>
                    </a:cubicBezTo>
                    <a:cubicBezTo>
                      <a:pt x="16" y="237"/>
                      <a:pt x="16" y="237"/>
                      <a:pt x="16" y="238"/>
                    </a:cubicBezTo>
                    <a:cubicBezTo>
                      <a:pt x="16" y="238"/>
                      <a:pt x="16" y="238"/>
                      <a:pt x="16" y="238"/>
                    </a:cubicBezTo>
                    <a:cubicBezTo>
                      <a:pt x="16" y="238"/>
                      <a:pt x="16" y="238"/>
                      <a:pt x="16" y="238"/>
                    </a:cubicBezTo>
                    <a:cubicBezTo>
                      <a:pt x="14" y="239"/>
                      <a:pt x="13" y="241"/>
                      <a:pt x="13" y="243"/>
                    </a:cubicBezTo>
                    <a:cubicBezTo>
                      <a:pt x="13" y="243"/>
                      <a:pt x="13" y="243"/>
                      <a:pt x="13" y="243"/>
                    </a:cubicBezTo>
                    <a:cubicBezTo>
                      <a:pt x="13" y="243"/>
                      <a:pt x="12" y="243"/>
                      <a:pt x="12" y="243"/>
                    </a:cubicBezTo>
                    <a:cubicBezTo>
                      <a:pt x="12" y="243"/>
                      <a:pt x="12" y="244"/>
                      <a:pt x="12" y="244"/>
                    </a:cubicBezTo>
                    <a:cubicBezTo>
                      <a:pt x="12" y="244"/>
                      <a:pt x="12" y="244"/>
                      <a:pt x="12" y="244"/>
                    </a:cubicBezTo>
                    <a:cubicBezTo>
                      <a:pt x="11" y="246"/>
                      <a:pt x="11" y="246"/>
                      <a:pt x="11" y="246"/>
                    </a:cubicBezTo>
                    <a:cubicBezTo>
                      <a:pt x="9" y="249"/>
                      <a:pt x="9" y="249"/>
                      <a:pt x="9" y="249"/>
                    </a:cubicBezTo>
                    <a:cubicBezTo>
                      <a:pt x="9" y="249"/>
                      <a:pt x="9" y="249"/>
                      <a:pt x="9" y="249"/>
                    </a:cubicBezTo>
                    <a:cubicBezTo>
                      <a:pt x="10" y="249"/>
                      <a:pt x="10" y="249"/>
                      <a:pt x="10" y="250"/>
                    </a:cubicBezTo>
                    <a:cubicBezTo>
                      <a:pt x="9" y="250"/>
                      <a:pt x="9" y="250"/>
                      <a:pt x="9" y="250"/>
                    </a:cubicBezTo>
                    <a:cubicBezTo>
                      <a:pt x="9" y="250"/>
                      <a:pt x="9" y="250"/>
                      <a:pt x="8" y="250"/>
                    </a:cubicBezTo>
                    <a:cubicBezTo>
                      <a:pt x="8" y="251"/>
                      <a:pt x="8" y="253"/>
                      <a:pt x="8" y="254"/>
                    </a:cubicBezTo>
                    <a:cubicBezTo>
                      <a:pt x="8" y="255"/>
                      <a:pt x="7" y="256"/>
                      <a:pt x="7" y="256"/>
                    </a:cubicBezTo>
                    <a:cubicBezTo>
                      <a:pt x="5" y="258"/>
                      <a:pt x="4" y="260"/>
                      <a:pt x="4" y="263"/>
                    </a:cubicBezTo>
                    <a:cubicBezTo>
                      <a:pt x="4" y="263"/>
                      <a:pt x="4" y="264"/>
                      <a:pt x="4" y="265"/>
                    </a:cubicBezTo>
                    <a:cubicBezTo>
                      <a:pt x="2" y="267"/>
                      <a:pt x="2" y="270"/>
                      <a:pt x="2" y="273"/>
                    </a:cubicBezTo>
                    <a:cubicBezTo>
                      <a:pt x="2" y="273"/>
                      <a:pt x="2" y="273"/>
                      <a:pt x="2" y="273"/>
                    </a:cubicBezTo>
                    <a:cubicBezTo>
                      <a:pt x="0" y="276"/>
                      <a:pt x="1" y="279"/>
                      <a:pt x="1" y="283"/>
                    </a:cubicBezTo>
                    <a:cubicBezTo>
                      <a:pt x="1" y="284"/>
                      <a:pt x="1" y="284"/>
                      <a:pt x="1" y="285"/>
                    </a:cubicBezTo>
                    <a:cubicBezTo>
                      <a:pt x="1" y="288"/>
                      <a:pt x="1" y="288"/>
                      <a:pt x="1" y="288"/>
                    </a:cubicBezTo>
                    <a:cubicBezTo>
                      <a:pt x="1" y="288"/>
                      <a:pt x="0" y="289"/>
                      <a:pt x="0" y="289"/>
                    </a:cubicBezTo>
                    <a:cubicBezTo>
                      <a:pt x="0" y="290"/>
                      <a:pt x="0" y="290"/>
                      <a:pt x="0" y="291"/>
                    </a:cubicBezTo>
                    <a:cubicBezTo>
                      <a:pt x="1" y="291"/>
                      <a:pt x="1" y="291"/>
                      <a:pt x="1" y="292"/>
                    </a:cubicBezTo>
                    <a:cubicBezTo>
                      <a:pt x="1" y="296"/>
                      <a:pt x="1" y="296"/>
                      <a:pt x="1" y="296"/>
                    </a:cubicBezTo>
                    <a:cubicBezTo>
                      <a:pt x="1" y="296"/>
                      <a:pt x="1" y="296"/>
                      <a:pt x="1" y="296"/>
                    </a:cubicBezTo>
                    <a:cubicBezTo>
                      <a:pt x="1" y="297"/>
                      <a:pt x="1" y="297"/>
                      <a:pt x="1" y="297"/>
                    </a:cubicBezTo>
                    <a:cubicBezTo>
                      <a:pt x="1" y="299"/>
                      <a:pt x="1" y="300"/>
                      <a:pt x="1" y="301"/>
                    </a:cubicBezTo>
                    <a:cubicBezTo>
                      <a:pt x="2" y="302"/>
                      <a:pt x="2" y="303"/>
                      <a:pt x="2" y="303"/>
                    </a:cubicBezTo>
                    <a:cubicBezTo>
                      <a:pt x="2" y="303"/>
                      <a:pt x="3" y="303"/>
                      <a:pt x="3" y="303"/>
                    </a:cubicBezTo>
                    <a:cubicBezTo>
                      <a:pt x="3" y="305"/>
                      <a:pt x="3" y="306"/>
                      <a:pt x="3" y="307"/>
                    </a:cubicBezTo>
                    <a:cubicBezTo>
                      <a:pt x="3" y="307"/>
                      <a:pt x="3" y="307"/>
                      <a:pt x="3" y="307"/>
                    </a:cubicBezTo>
                    <a:cubicBezTo>
                      <a:pt x="3" y="307"/>
                      <a:pt x="4" y="308"/>
                      <a:pt x="4" y="308"/>
                    </a:cubicBezTo>
                    <a:cubicBezTo>
                      <a:pt x="4" y="308"/>
                      <a:pt x="4" y="308"/>
                      <a:pt x="4" y="309"/>
                    </a:cubicBezTo>
                    <a:cubicBezTo>
                      <a:pt x="4" y="313"/>
                      <a:pt x="6" y="316"/>
                      <a:pt x="10" y="316"/>
                    </a:cubicBezTo>
                    <a:cubicBezTo>
                      <a:pt x="10" y="316"/>
                      <a:pt x="11" y="317"/>
                      <a:pt x="11" y="317"/>
                    </a:cubicBezTo>
                    <a:cubicBezTo>
                      <a:pt x="11" y="317"/>
                      <a:pt x="12" y="318"/>
                      <a:pt x="12" y="318"/>
                    </a:cubicBezTo>
                    <a:cubicBezTo>
                      <a:pt x="12" y="318"/>
                      <a:pt x="12" y="318"/>
                      <a:pt x="12" y="318"/>
                    </a:cubicBezTo>
                    <a:cubicBezTo>
                      <a:pt x="12" y="318"/>
                      <a:pt x="12" y="318"/>
                      <a:pt x="12" y="318"/>
                    </a:cubicBezTo>
                    <a:cubicBezTo>
                      <a:pt x="12" y="318"/>
                      <a:pt x="13" y="318"/>
                      <a:pt x="13" y="318"/>
                    </a:cubicBezTo>
                    <a:cubicBezTo>
                      <a:pt x="13" y="318"/>
                      <a:pt x="13" y="318"/>
                      <a:pt x="13" y="318"/>
                    </a:cubicBezTo>
                    <a:cubicBezTo>
                      <a:pt x="13" y="319"/>
                      <a:pt x="13" y="319"/>
                      <a:pt x="14" y="319"/>
                    </a:cubicBezTo>
                    <a:cubicBezTo>
                      <a:pt x="14" y="319"/>
                      <a:pt x="14" y="319"/>
                      <a:pt x="14" y="320"/>
                    </a:cubicBezTo>
                    <a:cubicBezTo>
                      <a:pt x="14" y="320"/>
                      <a:pt x="14" y="320"/>
                      <a:pt x="14" y="320"/>
                    </a:cubicBezTo>
                    <a:cubicBezTo>
                      <a:pt x="15" y="320"/>
                      <a:pt x="15" y="320"/>
                      <a:pt x="15" y="320"/>
                    </a:cubicBezTo>
                    <a:cubicBezTo>
                      <a:pt x="15" y="321"/>
                      <a:pt x="15" y="321"/>
                      <a:pt x="16" y="321"/>
                    </a:cubicBezTo>
                    <a:cubicBezTo>
                      <a:pt x="16" y="321"/>
                      <a:pt x="17" y="321"/>
                      <a:pt x="17" y="322"/>
                    </a:cubicBezTo>
                    <a:cubicBezTo>
                      <a:pt x="18" y="322"/>
                      <a:pt x="18" y="322"/>
                      <a:pt x="19" y="323"/>
                    </a:cubicBezTo>
                    <a:cubicBezTo>
                      <a:pt x="19" y="323"/>
                      <a:pt x="19" y="323"/>
                      <a:pt x="19" y="323"/>
                    </a:cubicBezTo>
                    <a:cubicBezTo>
                      <a:pt x="21" y="323"/>
                      <a:pt x="21" y="323"/>
                      <a:pt x="21" y="323"/>
                    </a:cubicBezTo>
                    <a:cubicBezTo>
                      <a:pt x="21" y="323"/>
                      <a:pt x="21" y="323"/>
                      <a:pt x="21" y="323"/>
                    </a:cubicBezTo>
                    <a:cubicBezTo>
                      <a:pt x="21" y="323"/>
                      <a:pt x="21" y="323"/>
                      <a:pt x="22" y="323"/>
                    </a:cubicBezTo>
                    <a:cubicBezTo>
                      <a:pt x="22" y="324"/>
                      <a:pt x="22" y="324"/>
                      <a:pt x="22" y="324"/>
                    </a:cubicBezTo>
                    <a:cubicBezTo>
                      <a:pt x="23" y="324"/>
                      <a:pt x="23" y="324"/>
                      <a:pt x="23" y="324"/>
                    </a:cubicBezTo>
                    <a:cubicBezTo>
                      <a:pt x="24" y="324"/>
                      <a:pt x="24" y="325"/>
                      <a:pt x="24" y="325"/>
                    </a:cubicBezTo>
                    <a:cubicBezTo>
                      <a:pt x="24" y="325"/>
                      <a:pt x="24" y="325"/>
                      <a:pt x="25" y="325"/>
                    </a:cubicBezTo>
                    <a:cubicBezTo>
                      <a:pt x="25" y="325"/>
                      <a:pt x="25" y="326"/>
                      <a:pt x="26" y="326"/>
                    </a:cubicBezTo>
                    <a:cubicBezTo>
                      <a:pt x="26" y="326"/>
                      <a:pt x="26" y="326"/>
                      <a:pt x="26" y="326"/>
                    </a:cubicBezTo>
                    <a:cubicBezTo>
                      <a:pt x="27" y="326"/>
                      <a:pt x="28" y="327"/>
                      <a:pt x="29" y="327"/>
                    </a:cubicBezTo>
                    <a:cubicBezTo>
                      <a:pt x="29" y="327"/>
                      <a:pt x="29" y="327"/>
                      <a:pt x="29" y="327"/>
                    </a:cubicBezTo>
                    <a:cubicBezTo>
                      <a:pt x="29" y="327"/>
                      <a:pt x="29" y="327"/>
                      <a:pt x="29" y="327"/>
                    </a:cubicBezTo>
                    <a:cubicBezTo>
                      <a:pt x="30" y="327"/>
                      <a:pt x="30" y="327"/>
                      <a:pt x="30" y="327"/>
                    </a:cubicBezTo>
                    <a:cubicBezTo>
                      <a:pt x="30" y="327"/>
                      <a:pt x="30" y="328"/>
                      <a:pt x="31" y="328"/>
                    </a:cubicBezTo>
                    <a:cubicBezTo>
                      <a:pt x="31" y="328"/>
                      <a:pt x="31" y="328"/>
                      <a:pt x="31" y="328"/>
                    </a:cubicBezTo>
                    <a:cubicBezTo>
                      <a:pt x="31" y="328"/>
                      <a:pt x="31" y="328"/>
                      <a:pt x="31" y="328"/>
                    </a:cubicBezTo>
                    <a:cubicBezTo>
                      <a:pt x="31" y="328"/>
                      <a:pt x="31" y="328"/>
                      <a:pt x="31" y="328"/>
                    </a:cubicBezTo>
                    <a:cubicBezTo>
                      <a:pt x="32" y="328"/>
                      <a:pt x="32" y="329"/>
                      <a:pt x="32" y="329"/>
                    </a:cubicBezTo>
                    <a:cubicBezTo>
                      <a:pt x="32" y="329"/>
                      <a:pt x="32" y="329"/>
                      <a:pt x="33" y="329"/>
                    </a:cubicBezTo>
                    <a:cubicBezTo>
                      <a:pt x="33" y="329"/>
                      <a:pt x="33" y="329"/>
                      <a:pt x="33" y="329"/>
                    </a:cubicBezTo>
                    <a:cubicBezTo>
                      <a:pt x="34" y="330"/>
                      <a:pt x="35" y="330"/>
                      <a:pt x="36" y="330"/>
                    </a:cubicBezTo>
                    <a:cubicBezTo>
                      <a:pt x="36" y="330"/>
                      <a:pt x="36" y="330"/>
                      <a:pt x="36" y="330"/>
                    </a:cubicBezTo>
                    <a:cubicBezTo>
                      <a:pt x="36" y="330"/>
                      <a:pt x="37" y="330"/>
                      <a:pt x="37" y="330"/>
                    </a:cubicBezTo>
                    <a:cubicBezTo>
                      <a:pt x="37" y="330"/>
                      <a:pt x="37" y="330"/>
                      <a:pt x="37" y="330"/>
                    </a:cubicBezTo>
                    <a:cubicBezTo>
                      <a:pt x="38" y="330"/>
                      <a:pt x="38" y="330"/>
                      <a:pt x="38" y="330"/>
                    </a:cubicBezTo>
                    <a:cubicBezTo>
                      <a:pt x="39" y="330"/>
                      <a:pt x="39" y="330"/>
                      <a:pt x="40" y="330"/>
                    </a:cubicBezTo>
                    <a:cubicBezTo>
                      <a:pt x="42" y="330"/>
                      <a:pt x="44" y="330"/>
                      <a:pt x="46" y="329"/>
                    </a:cubicBezTo>
                    <a:cubicBezTo>
                      <a:pt x="46" y="329"/>
                      <a:pt x="47" y="329"/>
                      <a:pt x="47" y="329"/>
                    </a:cubicBezTo>
                    <a:cubicBezTo>
                      <a:pt x="47" y="328"/>
                      <a:pt x="47" y="328"/>
                      <a:pt x="47" y="328"/>
                    </a:cubicBezTo>
                    <a:cubicBezTo>
                      <a:pt x="48" y="328"/>
                      <a:pt x="49" y="328"/>
                      <a:pt x="50" y="328"/>
                    </a:cubicBezTo>
                    <a:cubicBezTo>
                      <a:pt x="51" y="327"/>
                      <a:pt x="51" y="327"/>
                      <a:pt x="51" y="327"/>
                    </a:cubicBezTo>
                    <a:cubicBezTo>
                      <a:pt x="51" y="327"/>
                      <a:pt x="52" y="327"/>
                      <a:pt x="52" y="327"/>
                    </a:cubicBezTo>
                    <a:cubicBezTo>
                      <a:pt x="52" y="327"/>
                      <a:pt x="52" y="326"/>
                      <a:pt x="52" y="326"/>
                    </a:cubicBezTo>
                    <a:cubicBezTo>
                      <a:pt x="56" y="326"/>
                      <a:pt x="59" y="325"/>
                      <a:pt x="60" y="322"/>
                    </a:cubicBezTo>
                    <a:cubicBezTo>
                      <a:pt x="61" y="322"/>
                      <a:pt x="61" y="321"/>
                      <a:pt x="61" y="321"/>
                    </a:cubicBezTo>
                    <a:cubicBezTo>
                      <a:pt x="61" y="321"/>
                      <a:pt x="62" y="321"/>
                      <a:pt x="62" y="321"/>
                    </a:cubicBezTo>
                    <a:cubicBezTo>
                      <a:pt x="63" y="321"/>
                      <a:pt x="63" y="320"/>
                      <a:pt x="64" y="320"/>
                    </a:cubicBezTo>
                    <a:cubicBezTo>
                      <a:pt x="64" y="320"/>
                      <a:pt x="64" y="320"/>
                      <a:pt x="64" y="319"/>
                    </a:cubicBezTo>
                    <a:cubicBezTo>
                      <a:pt x="65" y="319"/>
                      <a:pt x="65" y="319"/>
                      <a:pt x="65" y="319"/>
                    </a:cubicBezTo>
                    <a:cubicBezTo>
                      <a:pt x="66" y="319"/>
                      <a:pt x="67" y="319"/>
                      <a:pt x="67" y="318"/>
                    </a:cubicBezTo>
                    <a:cubicBezTo>
                      <a:pt x="67" y="318"/>
                      <a:pt x="68" y="318"/>
                      <a:pt x="68" y="318"/>
                    </a:cubicBezTo>
                    <a:cubicBezTo>
                      <a:pt x="69" y="317"/>
                      <a:pt x="70" y="315"/>
                      <a:pt x="71" y="314"/>
                    </a:cubicBezTo>
                    <a:cubicBezTo>
                      <a:pt x="71" y="314"/>
                      <a:pt x="71" y="313"/>
                      <a:pt x="71" y="313"/>
                    </a:cubicBezTo>
                    <a:cubicBezTo>
                      <a:pt x="73" y="312"/>
                      <a:pt x="73" y="312"/>
                      <a:pt x="73" y="312"/>
                    </a:cubicBezTo>
                    <a:cubicBezTo>
                      <a:pt x="73" y="311"/>
                      <a:pt x="73" y="311"/>
                      <a:pt x="73" y="311"/>
                    </a:cubicBezTo>
                    <a:cubicBezTo>
                      <a:pt x="76" y="311"/>
                      <a:pt x="77" y="309"/>
                      <a:pt x="78" y="307"/>
                    </a:cubicBezTo>
                    <a:cubicBezTo>
                      <a:pt x="78" y="307"/>
                      <a:pt x="78" y="307"/>
                      <a:pt x="78" y="306"/>
                    </a:cubicBezTo>
                    <a:cubicBezTo>
                      <a:pt x="78" y="306"/>
                      <a:pt x="79" y="305"/>
                      <a:pt x="79" y="305"/>
                    </a:cubicBezTo>
                    <a:cubicBezTo>
                      <a:pt x="79" y="305"/>
                      <a:pt x="79" y="305"/>
                      <a:pt x="80" y="305"/>
                    </a:cubicBezTo>
                    <a:cubicBezTo>
                      <a:pt x="80" y="304"/>
                      <a:pt x="81" y="304"/>
                      <a:pt x="81" y="303"/>
                    </a:cubicBezTo>
                    <a:cubicBezTo>
                      <a:pt x="81" y="303"/>
                      <a:pt x="81" y="303"/>
                      <a:pt x="82" y="303"/>
                    </a:cubicBezTo>
                    <a:cubicBezTo>
                      <a:pt x="84" y="302"/>
                      <a:pt x="86" y="301"/>
                      <a:pt x="87" y="298"/>
                    </a:cubicBezTo>
                    <a:cubicBezTo>
                      <a:pt x="87" y="298"/>
                      <a:pt x="88" y="297"/>
                      <a:pt x="88" y="297"/>
                    </a:cubicBezTo>
                    <a:cubicBezTo>
                      <a:pt x="91" y="296"/>
                      <a:pt x="93" y="294"/>
                      <a:pt x="94" y="291"/>
                    </a:cubicBezTo>
                    <a:cubicBezTo>
                      <a:pt x="95" y="291"/>
                      <a:pt x="95" y="291"/>
                      <a:pt x="95" y="291"/>
                    </a:cubicBezTo>
                    <a:cubicBezTo>
                      <a:pt x="97" y="289"/>
                      <a:pt x="98" y="288"/>
                      <a:pt x="99" y="284"/>
                    </a:cubicBezTo>
                    <a:cubicBezTo>
                      <a:pt x="99" y="284"/>
                      <a:pt x="100" y="284"/>
                      <a:pt x="100" y="284"/>
                    </a:cubicBezTo>
                    <a:cubicBezTo>
                      <a:pt x="101" y="284"/>
                      <a:pt x="101" y="283"/>
                      <a:pt x="102" y="282"/>
                    </a:cubicBezTo>
                    <a:cubicBezTo>
                      <a:pt x="102" y="282"/>
                      <a:pt x="102" y="282"/>
                      <a:pt x="102" y="282"/>
                    </a:cubicBezTo>
                    <a:cubicBezTo>
                      <a:pt x="103" y="282"/>
                      <a:pt x="103" y="281"/>
                      <a:pt x="103" y="281"/>
                    </a:cubicBezTo>
                    <a:cubicBezTo>
                      <a:pt x="103" y="280"/>
                      <a:pt x="103" y="279"/>
                      <a:pt x="104" y="279"/>
                    </a:cubicBezTo>
                    <a:cubicBezTo>
                      <a:pt x="105" y="278"/>
                      <a:pt x="105" y="278"/>
                      <a:pt x="105" y="278"/>
                    </a:cubicBezTo>
                    <a:cubicBezTo>
                      <a:pt x="106" y="278"/>
                      <a:pt x="106" y="278"/>
                      <a:pt x="106" y="277"/>
                    </a:cubicBezTo>
                    <a:cubicBezTo>
                      <a:pt x="106" y="277"/>
                      <a:pt x="107" y="277"/>
                      <a:pt x="107" y="277"/>
                    </a:cubicBezTo>
                    <a:cubicBezTo>
                      <a:pt x="107" y="277"/>
                      <a:pt x="108" y="276"/>
                      <a:pt x="108" y="276"/>
                    </a:cubicBezTo>
                    <a:cubicBezTo>
                      <a:pt x="108" y="275"/>
                      <a:pt x="109" y="275"/>
                      <a:pt x="109" y="275"/>
                    </a:cubicBezTo>
                    <a:cubicBezTo>
                      <a:pt x="110" y="275"/>
                      <a:pt x="111" y="274"/>
                      <a:pt x="112" y="273"/>
                    </a:cubicBezTo>
                    <a:cubicBezTo>
                      <a:pt x="112" y="273"/>
                      <a:pt x="112" y="272"/>
                      <a:pt x="112" y="272"/>
                    </a:cubicBezTo>
                    <a:cubicBezTo>
                      <a:pt x="112" y="272"/>
                      <a:pt x="112" y="272"/>
                      <a:pt x="112" y="272"/>
                    </a:cubicBezTo>
                    <a:cubicBezTo>
                      <a:pt x="113" y="271"/>
                      <a:pt x="113" y="271"/>
                      <a:pt x="113" y="270"/>
                    </a:cubicBezTo>
                    <a:cubicBezTo>
                      <a:pt x="113" y="270"/>
                      <a:pt x="113" y="269"/>
                      <a:pt x="113" y="269"/>
                    </a:cubicBezTo>
                    <a:cubicBezTo>
                      <a:pt x="114" y="269"/>
                      <a:pt x="114" y="269"/>
                      <a:pt x="114" y="269"/>
                    </a:cubicBezTo>
                    <a:cubicBezTo>
                      <a:pt x="114" y="269"/>
                      <a:pt x="115" y="269"/>
                      <a:pt x="115" y="269"/>
                    </a:cubicBezTo>
                    <a:cubicBezTo>
                      <a:pt x="117" y="269"/>
                      <a:pt x="117" y="269"/>
                      <a:pt x="117" y="269"/>
                    </a:cubicBezTo>
                    <a:cubicBezTo>
                      <a:pt x="117" y="269"/>
                      <a:pt x="118" y="269"/>
                      <a:pt x="118" y="269"/>
                    </a:cubicBezTo>
                    <a:cubicBezTo>
                      <a:pt x="118" y="269"/>
                      <a:pt x="118" y="269"/>
                      <a:pt x="118" y="269"/>
                    </a:cubicBezTo>
                    <a:cubicBezTo>
                      <a:pt x="118" y="269"/>
                      <a:pt x="119" y="269"/>
                      <a:pt x="119" y="269"/>
                    </a:cubicBezTo>
                    <a:cubicBezTo>
                      <a:pt x="119" y="270"/>
                      <a:pt x="119" y="270"/>
                      <a:pt x="118" y="270"/>
                    </a:cubicBezTo>
                    <a:cubicBezTo>
                      <a:pt x="118" y="270"/>
                      <a:pt x="119" y="271"/>
                      <a:pt x="119" y="271"/>
                    </a:cubicBezTo>
                    <a:cubicBezTo>
                      <a:pt x="119" y="273"/>
                      <a:pt x="119" y="273"/>
                      <a:pt x="119" y="273"/>
                    </a:cubicBezTo>
                    <a:cubicBezTo>
                      <a:pt x="119" y="273"/>
                      <a:pt x="119" y="274"/>
                      <a:pt x="118" y="274"/>
                    </a:cubicBezTo>
                    <a:cubicBezTo>
                      <a:pt x="118" y="274"/>
                      <a:pt x="118" y="274"/>
                      <a:pt x="118" y="274"/>
                    </a:cubicBezTo>
                    <a:cubicBezTo>
                      <a:pt x="118" y="274"/>
                      <a:pt x="118" y="275"/>
                      <a:pt x="118" y="275"/>
                    </a:cubicBezTo>
                    <a:cubicBezTo>
                      <a:pt x="117" y="275"/>
                      <a:pt x="117" y="276"/>
                      <a:pt x="117" y="276"/>
                    </a:cubicBezTo>
                    <a:cubicBezTo>
                      <a:pt x="117" y="277"/>
                      <a:pt x="117" y="277"/>
                      <a:pt x="117" y="277"/>
                    </a:cubicBezTo>
                    <a:cubicBezTo>
                      <a:pt x="117" y="277"/>
                      <a:pt x="117" y="278"/>
                      <a:pt x="117" y="279"/>
                    </a:cubicBezTo>
                    <a:cubicBezTo>
                      <a:pt x="115" y="281"/>
                      <a:pt x="115" y="284"/>
                      <a:pt x="115" y="288"/>
                    </a:cubicBezTo>
                    <a:cubicBezTo>
                      <a:pt x="115" y="289"/>
                      <a:pt x="115" y="289"/>
                      <a:pt x="115" y="290"/>
                    </a:cubicBezTo>
                    <a:cubicBezTo>
                      <a:pt x="115" y="290"/>
                      <a:pt x="115" y="290"/>
                      <a:pt x="115" y="291"/>
                    </a:cubicBezTo>
                    <a:cubicBezTo>
                      <a:pt x="113" y="293"/>
                      <a:pt x="113" y="295"/>
                      <a:pt x="115" y="298"/>
                    </a:cubicBezTo>
                    <a:cubicBezTo>
                      <a:pt x="115" y="298"/>
                      <a:pt x="115" y="298"/>
                      <a:pt x="115" y="298"/>
                    </a:cubicBezTo>
                    <a:cubicBezTo>
                      <a:pt x="115" y="301"/>
                      <a:pt x="115" y="304"/>
                      <a:pt x="117" y="307"/>
                    </a:cubicBezTo>
                    <a:cubicBezTo>
                      <a:pt x="117" y="307"/>
                      <a:pt x="117" y="307"/>
                      <a:pt x="117" y="307"/>
                    </a:cubicBezTo>
                    <a:cubicBezTo>
                      <a:pt x="117" y="311"/>
                      <a:pt x="117" y="311"/>
                      <a:pt x="117" y="311"/>
                    </a:cubicBezTo>
                    <a:cubicBezTo>
                      <a:pt x="117" y="312"/>
                      <a:pt x="117" y="314"/>
                      <a:pt x="118" y="315"/>
                    </a:cubicBezTo>
                    <a:cubicBezTo>
                      <a:pt x="118" y="315"/>
                      <a:pt x="118" y="315"/>
                      <a:pt x="118" y="315"/>
                    </a:cubicBezTo>
                    <a:cubicBezTo>
                      <a:pt x="118" y="317"/>
                      <a:pt x="120" y="321"/>
                      <a:pt x="121" y="323"/>
                    </a:cubicBezTo>
                    <a:cubicBezTo>
                      <a:pt x="121" y="323"/>
                      <a:pt x="121" y="324"/>
                      <a:pt x="121" y="325"/>
                    </a:cubicBezTo>
                    <a:cubicBezTo>
                      <a:pt x="121" y="325"/>
                      <a:pt x="121" y="325"/>
                      <a:pt x="121" y="326"/>
                    </a:cubicBezTo>
                    <a:cubicBezTo>
                      <a:pt x="121" y="326"/>
                      <a:pt x="122" y="326"/>
                      <a:pt x="122" y="327"/>
                    </a:cubicBezTo>
                    <a:cubicBezTo>
                      <a:pt x="123" y="333"/>
                      <a:pt x="123" y="333"/>
                      <a:pt x="123" y="333"/>
                    </a:cubicBezTo>
                    <a:cubicBezTo>
                      <a:pt x="125" y="334"/>
                      <a:pt x="125" y="337"/>
                      <a:pt x="125" y="339"/>
                    </a:cubicBezTo>
                    <a:cubicBezTo>
                      <a:pt x="126" y="339"/>
                      <a:pt x="126" y="340"/>
                      <a:pt x="127" y="341"/>
                    </a:cubicBezTo>
                    <a:cubicBezTo>
                      <a:pt x="128" y="342"/>
                      <a:pt x="129" y="343"/>
                      <a:pt x="130" y="345"/>
                    </a:cubicBezTo>
                    <a:cubicBezTo>
                      <a:pt x="141" y="354"/>
                      <a:pt x="141" y="354"/>
                      <a:pt x="141" y="354"/>
                    </a:cubicBezTo>
                    <a:cubicBezTo>
                      <a:pt x="142" y="354"/>
                      <a:pt x="144" y="355"/>
                      <a:pt x="145" y="356"/>
                    </a:cubicBezTo>
                    <a:cubicBezTo>
                      <a:pt x="145" y="356"/>
                      <a:pt x="148" y="356"/>
                      <a:pt x="148" y="356"/>
                    </a:cubicBezTo>
                    <a:cubicBezTo>
                      <a:pt x="150" y="356"/>
                      <a:pt x="151" y="357"/>
                      <a:pt x="153" y="357"/>
                    </a:cubicBezTo>
                    <a:cubicBezTo>
                      <a:pt x="154" y="357"/>
                      <a:pt x="155" y="357"/>
                      <a:pt x="156" y="357"/>
                    </a:cubicBezTo>
                    <a:cubicBezTo>
                      <a:pt x="155" y="356"/>
                      <a:pt x="155" y="355"/>
                      <a:pt x="156" y="355"/>
                    </a:cubicBezTo>
                    <a:cubicBezTo>
                      <a:pt x="156" y="355"/>
                      <a:pt x="154" y="353"/>
                      <a:pt x="154" y="353"/>
                    </a:cubicBezTo>
                    <a:cubicBezTo>
                      <a:pt x="153" y="352"/>
                      <a:pt x="152" y="351"/>
                      <a:pt x="151" y="350"/>
                    </a:cubicBezTo>
                    <a:cubicBezTo>
                      <a:pt x="150" y="349"/>
                      <a:pt x="150" y="349"/>
                      <a:pt x="149" y="348"/>
                    </a:cubicBezTo>
                    <a:cubicBezTo>
                      <a:pt x="147" y="347"/>
                      <a:pt x="147" y="345"/>
                      <a:pt x="147" y="343"/>
                    </a:cubicBezTo>
                    <a:cubicBezTo>
                      <a:pt x="145" y="342"/>
                      <a:pt x="145" y="341"/>
                      <a:pt x="144" y="339"/>
                    </a:cubicBezTo>
                    <a:cubicBezTo>
                      <a:pt x="144" y="339"/>
                      <a:pt x="144" y="338"/>
                      <a:pt x="144" y="338"/>
                    </a:cubicBezTo>
                    <a:cubicBezTo>
                      <a:pt x="142" y="335"/>
                      <a:pt x="142" y="335"/>
                      <a:pt x="142" y="335"/>
                    </a:cubicBezTo>
                    <a:cubicBezTo>
                      <a:pt x="142" y="335"/>
                      <a:pt x="142" y="335"/>
                      <a:pt x="142" y="335"/>
                    </a:cubicBezTo>
                    <a:cubicBezTo>
                      <a:pt x="142" y="331"/>
                      <a:pt x="142" y="331"/>
                      <a:pt x="142" y="331"/>
                    </a:cubicBezTo>
                    <a:cubicBezTo>
                      <a:pt x="142" y="327"/>
                      <a:pt x="142" y="327"/>
                      <a:pt x="142" y="327"/>
                    </a:cubicBezTo>
                    <a:cubicBezTo>
                      <a:pt x="142" y="327"/>
                      <a:pt x="142" y="327"/>
                      <a:pt x="142" y="326"/>
                    </a:cubicBezTo>
                    <a:cubicBezTo>
                      <a:pt x="142" y="324"/>
                      <a:pt x="142" y="322"/>
                      <a:pt x="142" y="319"/>
                    </a:cubicBezTo>
                    <a:cubicBezTo>
                      <a:pt x="142" y="315"/>
                      <a:pt x="142" y="310"/>
                      <a:pt x="145" y="306"/>
                    </a:cubicBezTo>
                    <a:cubicBezTo>
                      <a:pt x="145" y="305"/>
                      <a:pt x="145" y="305"/>
                      <a:pt x="145" y="305"/>
                    </a:cubicBezTo>
                    <a:cubicBezTo>
                      <a:pt x="145" y="302"/>
                      <a:pt x="145" y="300"/>
                      <a:pt x="147" y="298"/>
                    </a:cubicBezTo>
                    <a:cubicBezTo>
                      <a:pt x="147" y="295"/>
                      <a:pt x="148" y="293"/>
                      <a:pt x="149" y="291"/>
                    </a:cubicBezTo>
                    <a:cubicBezTo>
                      <a:pt x="149" y="290"/>
                      <a:pt x="149" y="289"/>
                      <a:pt x="150" y="287"/>
                    </a:cubicBezTo>
                    <a:cubicBezTo>
                      <a:pt x="152" y="285"/>
                      <a:pt x="153" y="283"/>
                      <a:pt x="153" y="279"/>
                    </a:cubicBezTo>
                    <a:cubicBezTo>
                      <a:pt x="152" y="279"/>
                      <a:pt x="153" y="278"/>
                      <a:pt x="153" y="277"/>
                    </a:cubicBezTo>
                    <a:cubicBezTo>
                      <a:pt x="154" y="276"/>
                      <a:pt x="154" y="275"/>
                      <a:pt x="154" y="274"/>
                    </a:cubicBezTo>
                    <a:cubicBezTo>
                      <a:pt x="154" y="274"/>
                      <a:pt x="155" y="273"/>
                      <a:pt x="155" y="273"/>
                    </a:cubicBezTo>
                    <a:cubicBezTo>
                      <a:pt x="155" y="269"/>
                      <a:pt x="155" y="269"/>
                      <a:pt x="155" y="269"/>
                    </a:cubicBezTo>
                    <a:cubicBezTo>
                      <a:pt x="156" y="267"/>
                      <a:pt x="156" y="267"/>
                      <a:pt x="156" y="267"/>
                    </a:cubicBezTo>
                    <a:cubicBezTo>
                      <a:pt x="158" y="264"/>
                      <a:pt x="158" y="264"/>
                      <a:pt x="158" y="264"/>
                    </a:cubicBezTo>
                    <a:cubicBezTo>
                      <a:pt x="159" y="264"/>
                      <a:pt x="159" y="263"/>
                      <a:pt x="159" y="262"/>
                    </a:cubicBezTo>
                    <a:cubicBezTo>
                      <a:pt x="160" y="260"/>
                      <a:pt x="161" y="258"/>
                      <a:pt x="161" y="256"/>
                    </a:cubicBezTo>
                    <a:cubicBezTo>
                      <a:pt x="161" y="255"/>
                      <a:pt x="161" y="255"/>
                      <a:pt x="162" y="255"/>
                    </a:cubicBezTo>
                    <a:cubicBezTo>
                      <a:pt x="164" y="254"/>
                      <a:pt x="165" y="252"/>
                      <a:pt x="165" y="249"/>
                    </a:cubicBezTo>
                    <a:cubicBezTo>
                      <a:pt x="165" y="249"/>
                      <a:pt x="165" y="248"/>
                      <a:pt x="165" y="248"/>
                    </a:cubicBezTo>
                    <a:cubicBezTo>
                      <a:pt x="165" y="248"/>
                      <a:pt x="166" y="247"/>
                      <a:pt x="166" y="246"/>
                    </a:cubicBezTo>
                    <a:cubicBezTo>
                      <a:pt x="166" y="246"/>
                      <a:pt x="166" y="245"/>
                      <a:pt x="166" y="245"/>
                    </a:cubicBezTo>
                    <a:cubicBezTo>
                      <a:pt x="166" y="245"/>
                      <a:pt x="166" y="245"/>
                      <a:pt x="167" y="245"/>
                    </a:cubicBezTo>
                    <a:cubicBezTo>
                      <a:pt x="167" y="244"/>
                      <a:pt x="167" y="244"/>
                      <a:pt x="167" y="244"/>
                    </a:cubicBezTo>
                    <a:cubicBezTo>
                      <a:pt x="167" y="243"/>
                      <a:pt x="167" y="243"/>
                      <a:pt x="167" y="243"/>
                    </a:cubicBezTo>
                    <a:cubicBezTo>
                      <a:pt x="168" y="242"/>
                      <a:pt x="168" y="241"/>
                      <a:pt x="168" y="240"/>
                    </a:cubicBezTo>
                    <a:cubicBezTo>
                      <a:pt x="168" y="240"/>
                      <a:pt x="168" y="240"/>
                      <a:pt x="168" y="240"/>
                    </a:cubicBezTo>
                    <a:cubicBezTo>
                      <a:pt x="169" y="239"/>
                      <a:pt x="169" y="239"/>
                      <a:pt x="170" y="238"/>
                    </a:cubicBezTo>
                    <a:cubicBezTo>
                      <a:pt x="169" y="237"/>
                      <a:pt x="169" y="236"/>
                      <a:pt x="170" y="235"/>
                    </a:cubicBezTo>
                    <a:cubicBezTo>
                      <a:pt x="171" y="234"/>
                      <a:pt x="171" y="234"/>
                      <a:pt x="171" y="234"/>
                    </a:cubicBezTo>
                    <a:cubicBezTo>
                      <a:pt x="171" y="234"/>
                      <a:pt x="171" y="233"/>
                      <a:pt x="171" y="233"/>
                    </a:cubicBezTo>
                    <a:cubicBezTo>
                      <a:pt x="171" y="233"/>
                      <a:pt x="172" y="233"/>
                      <a:pt x="172" y="233"/>
                    </a:cubicBezTo>
                    <a:cubicBezTo>
                      <a:pt x="174" y="231"/>
                      <a:pt x="174" y="229"/>
                      <a:pt x="175" y="226"/>
                    </a:cubicBezTo>
                    <a:cubicBezTo>
                      <a:pt x="175" y="226"/>
                      <a:pt x="175" y="226"/>
                      <a:pt x="175" y="226"/>
                    </a:cubicBezTo>
                    <a:cubicBezTo>
                      <a:pt x="176" y="226"/>
                      <a:pt x="176" y="225"/>
                      <a:pt x="176" y="224"/>
                    </a:cubicBezTo>
                    <a:cubicBezTo>
                      <a:pt x="176" y="224"/>
                      <a:pt x="176" y="223"/>
                      <a:pt x="177" y="223"/>
                    </a:cubicBezTo>
                    <a:cubicBezTo>
                      <a:pt x="177" y="223"/>
                      <a:pt x="177" y="223"/>
                      <a:pt x="177" y="222"/>
                    </a:cubicBezTo>
                    <a:cubicBezTo>
                      <a:pt x="177" y="222"/>
                      <a:pt x="177" y="222"/>
                      <a:pt x="178" y="221"/>
                    </a:cubicBezTo>
                    <a:cubicBezTo>
                      <a:pt x="178" y="221"/>
                      <a:pt x="178" y="221"/>
                      <a:pt x="178" y="221"/>
                    </a:cubicBezTo>
                    <a:cubicBezTo>
                      <a:pt x="178" y="219"/>
                      <a:pt x="178" y="219"/>
                      <a:pt x="178" y="219"/>
                    </a:cubicBezTo>
                    <a:cubicBezTo>
                      <a:pt x="178" y="219"/>
                      <a:pt x="178" y="219"/>
                      <a:pt x="179" y="219"/>
                    </a:cubicBezTo>
                    <a:cubicBezTo>
                      <a:pt x="179" y="219"/>
                      <a:pt x="179" y="218"/>
                      <a:pt x="179" y="218"/>
                    </a:cubicBezTo>
                    <a:cubicBezTo>
                      <a:pt x="179" y="217"/>
                      <a:pt x="179" y="217"/>
                      <a:pt x="179" y="217"/>
                    </a:cubicBezTo>
                    <a:cubicBezTo>
                      <a:pt x="180" y="216"/>
                      <a:pt x="180" y="216"/>
                      <a:pt x="180" y="216"/>
                    </a:cubicBezTo>
                    <a:cubicBezTo>
                      <a:pt x="180" y="215"/>
                      <a:pt x="180" y="215"/>
                      <a:pt x="181" y="214"/>
                    </a:cubicBezTo>
                    <a:cubicBezTo>
                      <a:pt x="181" y="213"/>
                      <a:pt x="181" y="213"/>
                      <a:pt x="182" y="212"/>
                    </a:cubicBezTo>
                    <a:cubicBezTo>
                      <a:pt x="182" y="212"/>
                      <a:pt x="183" y="211"/>
                      <a:pt x="183" y="211"/>
                    </a:cubicBezTo>
                    <a:cubicBezTo>
                      <a:pt x="183" y="210"/>
                      <a:pt x="183" y="209"/>
                      <a:pt x="183" y="208"/>
                    </a:cubicBezTo>
                    <a:cubicBezTo>
                      <a:pt x="183" y="207"/>
                      <a:pt x="183" y="207"/>
                      <a:pt x="184" y="207"/>
                    </a:cubicBezTo>
                    <a:cubicBezTo>
                      <a:pt x="184" y="207"/>
                      <a:pt x="184" y="206"/>
                      <a:pt x="185" y="205"/>
                    </a:cubicBezTo>
                    <a:cubicBezTo>
                      <a:pt x="185" y="205"/>
                      <a:pt x="185" y="204"/>
                      <a:pt x="185" y="204"/>
                    </a:cubicBezTo>
                    <a:cubicBezTo>
                      <a:pt x="185" y="203"/>
                      <a:pt x="185" y="203"/>
                      <a:pt x="186" y="202"/>
                    </a:cubicBezTo>
                    <a:cubicBezTo>
                      <a:pt x="186" y="201"/>
                      <a:pt x="187" y="201"/>
                      <a:pt x="187" y="200"/>
                    </a:cubicBezTo>
                    <a:cubicBezTo>
                      <a:pt x="188" y="200"/>
                      <a:pt x="188" y="200"/>
                      <a:pt x="188" y="199"/>
                    </a:cubicBezTo>
                    <a:cubicBezTo>
                      <a:pt x="189" y="197"/>
                      <a:pt x="189" y="197"/>
                      <a:pt x="189" y="197"/>
                    </a:cubicBezTo>
                    <a:cubicBezTo>
                      <a:pt x="189" y="197"/>
                      <a:pt x="189" y="197"/>
                      <a:pt x="189" y="197"/>
                    </a:cubicBezTo>
                    <a:cubicBezTo>
                      <a:pt x="191" y="195"/>
                      <a:pt x="192" y="193"/>
                      <a:pt x="192" y="191"/>
                    </a:cubicBezTo>
                    <a:cubicBezTo>
                      <a:pt x="192" y="190"/>
                      <a:pt x="192" y="190"/>
                      <a:pt x="192" y="190"/>
                    </a:cubicBezTo>
                    <a:cubicBezTo>
                      <a:pt x="194" y="189"/>
                      <a:pt x="195" y="187"/>
                      <a:pt x="195" y="184"/>
                    </a:cubicBezTo>
                    <a:cubicBezTo>
                      <a:pt x="195" y="184"/>
                      <a:pt x="195" y="183"/>
                      <a:pt x="196" y="183"/>
                    </a:cubicBezTo>
                    <a:cubicBezTo>
                      <a:pt x="196" y="183"/>
                      <a:pt x="196" y="182"/>
                      <a:pt x="197" y="181"/>
                    </a:cubicBezTo>
                    <a:cubicBezTo>
                      <a:pt x="197" y="181"/>
                      <a:pt x="197" y="180"/>
                      <a:pt x="197" y="180"/>
                    </a:cubicBezTo>
                    <a:cubicBezTo>
                      <a:pt x="197" y="180"/>
                      <a:pt x="197" y="180"/>
                      <a:pt x="197" y="180"/>
                    </a:cubicBezTo>
                    <a:cubicBezTo>
                      <a:pt x="199" y="179"/>
                      <a:pt x="200" y="177"/>
                      <a:pt x="201" y="175"/>
                    </a:cubicBezTo>
                    <a:cubicBezTo>
                      <a:pt x="201" y="175"/>
                      <a:pt x="201" y="175"/>
                      <a:pt x="201" y="175"/>
                    </a:cubicBezTo>
                    <a:cubicBezTo>
                      <a:pt x="202" y="174"/>
                      <a:pt x="202" y="174"/>
                      <a:pt x="202" y="173"/>
                    </a:cubicBezTo>
                    <a:cubicBezTo>
                      <a:pt x="202" y="172"/>
                      <a:pt x="202" y="172"/>
                      <a:pt x="202" y="172"/>
                    </a:cubicBezTo>
                    <a:cubicBezTo>
                      <a:pt x="202" y="172"/>
                      <a:pt x="202" y="172"/>
                      <a:pt x="202" y="172"/>
                    </a:cubicBezTo>
                    <a:cubicBezTo>
                      <a:pt x="203" y="171"/>
                      <a:pt x="203" y="171"/>
                      <a:pt x="203" y="171"/>
                    </a:cubicBezTo>
                    <a:cubicBezTo>
                      <a:pt x="203" y="171"/>
                      <a:pt x="204" y="170"/>
                      <a:pt x="204" y="170"/>
                    </a:cubicBezTo>
                    <a:cubicBezTo>
                      <a:pt x="204" y="170"/>
                      <a:pt x="204" y="169"/>
                      <a:pt x="204" y="169"/>
                    </a:cubicBezTo>
                    <a:cubicBezTo>
                      <a:pt x="205" y="169"/>
                      <a:pt x="205" y="168"/>
                      <a:pt x="205" y="167"/>
                    </a:cubicBezTo>
                    <a:cubicBezTo>
                      <a:pt x="205" y="166"/>
                      <a:pt x="205" y="166"/>
                      <a:pt x="205" y="166"/>
                    </a:cubicBezTo>
                    <a:cubicBezTo>
                      <a:pt x="205" y="166"/>
                      <a:pt x="206" y="166"/>
                      <a:pt x="206" y="166"/>
                    </a:cubicBezTo>
                    <a:cubicBezTo>
                      <a:pt x="206" y="166"/>
                      <a:pt x="207" y="165"/>
                      <a:pt x="207" y="164"/>
                    </a:cubicBezTo>
                    <a:cubicBezTo>
                      <a:pt x="207" y="164"/>
                      <a:pt x="207" y="163"/>
                      <a:pt x="207" y="163"/>
                    </a:cubicBezTo>
                    <a:cubicBezTo>
                      <a:pt x="208" y="161"/>
                      <a:pt x="212" y="152"/>
                      <a:pt x="214" y="151"/>
                    </a:cubicBezTo>
                    <a:cubicBezTo>
                      <a:pt x="214" y="151"/>
                      <a:pt x="214" y="150"/>
                      <a:pt x="214" y="149"/>
                    </a:cubicBezTo>
                    <a:cubicBezTo>
                      <a:pt x="215" y="150"/>
                      <a:pt x="218" y="147"/>
                      <a:pt x="218" y="146"/>
                    </a:cubicBezTo>
                    <a:cubicBezTo>
                      <a:pt x="219" y="145"/>
                      <a:pt x="220" y="143"/>
                      <a:pt x="221" y="141"/>
                    </a:cubicBezTo>
                    <a:cubicBezTo>
                      <a:pt x="224" y="138"/>
                      <a:pt x="227" y="134"/>
                      <a:pt x="229" y="130"/>
                    </a:cubicBezTo>
                    <a:cubicBezTo>
                      <a:pt x="228" y="130"/>
                      <a:pt x="228" y="129"/>
                      <a:pt x="229" y="129"/>
                    </a:cubicBezTo>
                    <a:cubicBezTo>
                      <a:pt x="229" y="129"/>
                      <a:pt x="229" y="129"/>
                      <a:pt x="229" y="129"/>
                    </a:cubicBezTo>
                    <a:cubicBezTo>
                      <a:pt x="229" y="128"/>
                      <a:pt x="230" y="127"/>
                      <a:pt x="230" y="127"/>
                    </a:cubicBezTo>
                    <a:cubicBezTo>
                      <a:pt x="230" y="126"/>
                      <a:pt x="230" y="126"/>
                      <a:pt x="230" y="125"/>
                    </a:cubicBezTo>
                    <a:cubicBezTo>
                      <a:pt x="230" y="125"/>
                      <a:pt x="231" y="125"/>
                      <a:pt x="231" y="125"/>
                    </a:cubicBezTo>
                    <a:cubicBezTo>
                      <a:pt x="231" y="125"/>
                      <a:pt x="232" y="124"/>
                      <a:pt x="232" y="123"/>
                    </a:cubicBezTo>
                    <a:cubicBezTo>
                      <a:pt x="232" y="123"/>
                      <a:pt x="232" y="123"/>
                      <a:pt x="232" y="123"/>
                    </a:cubicBezTo>
                    <a:cubicBezTo>
                      <a:pt x="232" y="123"/>
                      <a:pt x="232" y="123"/>
                      <a:pt x="232" y="123"/>
                    </a:cubicBezTo>
                    <a:cubicBezTo>
                      <a:pt x="232" y="123"/>
                      <a:pt x="232" y="123"/>
                      <a:pt x="232" y="123"/>
                    </a:cubicBezTo>
                    <a:cubicBezTo>
                      <a:pt x="233" y="123"/>
                      <a:pt x="233" y="122"/>
                      <a:pt x="233" y="121"/>
                    </a:cubicBezTo>
                    <a:cubicBezTo>
                      <a:pt x="234" y="121"/>
                      <a:pt x="234" y="120"/>
                      <a:pt x="234" y="120"/>
                    </a:cubicBezTo>
                    <a:cubicBezTo>
                      <a:pt x="234" y="119"/>
                      <a:pt x="234" y="119"/>
                      <a:pt x="234" y="118"/>
                    </a:cubicBezTo>
                    <a:cubicBezTo>
                      <a:pt x="234" y="118"/>
                      <a:pt x="234" y="118"/>
                      <a:pt x="234" y="118"/>
                    </a:cubicBezTo>
                    <a:cubicBezTo>
                      <a:pt x="236" y="116"/>
                      <a:pt x="238" y="114"/>
                      <a:pt x="239" y="112"/>
                    </a:cubicBezTo>
                    <a:cubicBezTo>
                      <a:pt x="242" y="110"/>
                      <a:pt x="243" y="107"/>
                      <a:pt x="245" y="105"/>
                    </a:cubicBezTo>
                    <a:cubicBezTo>
                      <a:pt x="248" y="102"/>
                      <a:pt x="252" y="99"/>
                      <a:pt x="254" y="95"/>
                    </a:cubicBezTo>
                    <a:cubicBezTo>
                      <a:pt x="255" y="93"/>
                      <a:pt x="255" y="91"/>
                      <a:pt x="255" y="89"/>
                    </a:cubicBezTo>
                    <a:cubicBezTo>
                      <a:pt x="256" y="87"/>
                      <a:pt x="259" y="85"/>
                      <a:pt x="260" y="83"/>
                    </a:cubicBezTo>
                    <a:cubicBezTo>
                      <a:pt x="260" y="84"/>
                      <a:pt x="260" y="84"/>
                      <a:pt x="260" y="85"/>
                    </a:cubicBezTo>
                    <a:cubicBezTo>
                      <a:pt x="264" y="78"/>
                      <a:pt x="268" y="69"/>
                      <a:pt x="274" y="64"/>
                    </a:cubicBezTo>
                    <a:cubicBezTo>
                      <a:pt x="277" y="61"/>
                      <a:pt x="280" y="58"/>
                      <a:pt x="282" y="55"/>
                    </a:cubicBezTo>
                    <a:cubicBezTo>
                      <a:pt x="285" y="52"/>
                      <a:pt x="285" y="48"/>
                      <a:pt x="289" y="49"/>
                    </a:cubicBezTo>
                    <a:cubicBezTo>
                      <a:pt x="289" y="48"/>
                      <a:pt x="289" y="47"/>
                      <a:pt x="288" y="47"/>
                    </a:cubicBezTo>
                    <a:cubicBezTo>
                      <a:pt x="289" y="47"/>
                      <a:pt x="290" y="47"/>
                      <a:pt x="291" y="47"/>
                    </a:cubicBezTo>
                    <a:cubicBezTo>
                      <a:pt x="292" y="46"/>
                      <a:pt x="291" y="45"/>
                      <a:pt x="291" y="45"/>
                    </a:cubicBezTo>
                    <a:cubicBezTo>
                      <a:pt x="293" y="45"/>
                      <a:pt x="291" y="42"/>
                      <a:pt x="294" y="42"/>
                    </a:cubicBezTo>
                    <a:cubicBezTo>
                      <a:pt x="294" y="41"/>
                      <a:pt x="293" y="41"/>
                      <a:pt x="293" y="40"/>
                    </a:cubicBezTo>
                    <a:cubicBezTo>
                      <a:pt x="293" y="40"/>
                      <a:pt x="295" y="39"/>
                      <a:pt x="295" y="38"/>
                    </a:cubicBezTo>
                    <a:cubicBezTo>
                      <a:pt x="296" y="36"/>
                      <a:pt x="295" y="34"/>
                      <a:pt x="297" y="32"/>
                    </a:cubicBezTo>
                    <a:cubicBezTo>
                      <a:pt x="299" y="30"/>
                      <a:pt x="301" y="29"/>
                      <a:pt x="303" y="27"/>
                    </a:cubicBezTo>
                    <a:cubicBezTo>
                      <a:pt x="304" y="24"/>
                      <a:pt x="306" y="22"/>
                      <a:pt x="308" y="20"/>
                    </a:cubicBezTo>
                    <a:cubicBezTo>
                      <a:pt x="311" y="18"/>
                      <a:pt x="312" y="16"/>
                      <a:pt x="314" y="13"/>
                    </a:cubicBezTo>
                    <a:cubicBezTo>
                      <a:pt x="315" y="13"/>
                      <a:pt x="315" y="13"/>
                      <a:pt x="315" y="14"/>
                    </a:cubicBezTo>
                    <a:cubicBezTo>
                      <a:pt x="321" y="14"/>
                      <a:pt x="313" y="5"/>
                      <a:pt x="311" y="4"/>
                    </a:cubicBezTo>
                    <a:close/>
                    <a:moveTo>
                      <a:pt x="118" y="244"/>
                    </a:moveTo>
                    <a:cubicBezTo>
                      <a:pt x="117" y="245"/>
                      <a:pt x="116" y="246"/>
                      <a:pt x="116" y="246"/>
                    </a:cubicBezTo>
                    <a:cubicBezTo>
                      <a:pt x="115" y="247"/>
                      <a:pt x="114" y="247"/>
                      <a:pt x="114" y="248"/>
                    </a:cubicBezTo>
                    <a:cubicBezTo>
                      <a:pt x="113" y="249"/>
                      <a:pt x="113" y="249"/>
                      <a:pt x="112" y="250"/>
                    </a:cubicBezTo>
                    <a:cubicBezTo>
                      <a:pt x="112" y="251"/>
                      <a:pt x="111" y="251"/>
                      <a:pt x="111" y="252"/>
                    </a:cubicBezTo>
                    <a:cubicBezTo>
                      <a:pt x="110" y="253"/>
                      <a:pt x="110" y="253"/>
                      <a:pt x="109" y="254"/>
                    </a:cubicBezTo>
                    <a:cubicBezTo>
                      <a:pt x="109" y="255"/>
                      <a:pt x="108" y="256"/>
                      <a:pt x="108" y="257"/>
                    </a:cubicBezTo>
                    <a:cubicBezTo>
                      <a:pt x="107" y="257"/>
                      <a:pt x="106" y="258"/>
                      <a:pt x="105" y="258"/>
                    </a:cubicBezTo>
                    <a:cubicBezTo>
                      <a:pt x="104" y="259"/>
                      <a:pt x="104" y="259"/>
                      <a:pt x="103" y="260"/>
                    </a:cubicBezTo>
                    <a:cubicBezTo>
                      <a:pt x="102" y="260"/>
                      <a:pt x="102" y="261"/>
                      <a:pt x="101" y="261"/>
                    </a:cubicBezTo>
                    <a:cubicBezTo>
                      <a:pt x="100" y="262"/>
                      <a:pt x="100" y="263"/>
                      <a:pt x="99" y="263"/>
                    </a:cubicBezTo>
                    <a:cubicBezTo>
                      <a:pt x="99" y="264"/>
                      <a:pt x="98" y="264"/>
                      <a:pt x="97" y="265"/>
                    </a:cubicBezTo>
                    <a:cubicBezTo>
                      <a:pt x="96" y="266"/>
                      <a:pt x="96" y="266"/>
                      <a:pt x="95" y="267"/>
                    </a:cubicBezTo>
                    <a:cubicBezTo>
                      <a:pt x="95" y="267"/>
                      <a:pt x="94" y="268"/>
                      <a:pt x="94" y="269"/>
                    </a:cubicBezTo>
                    <a:cubicBezTo>
                      <a:pt x="94" y="270"/>
                      <a:pt x="93" y="271"/>
                      <a:pt x="93" y="271"/>
                    </a:cubicBezTo>
                    <a:cubicBezTo>
                      <a:pt x="92" y="272"/>
                      <a:pt x="91" y="273"/>
                      <a:pt x="90" y="273"/>
                    </a:cubicBezTo>
                    <a:cubicBezTo>
                      <a:pt x="90" y="274"/>
                      <a:pt x="89" y="274"/>
                      <a:pt x="89" y="275"/>
                    </a:cubicBezTo>
                    <a:cubicBezTo>
                      <a:pt x="88" y="275"/>
                      <a:pt x="87" y="276"/>
                      <a:pt x="87" y="277"/>
                    </a:cubicBezTo>
                    <a:cubicBezTo>
                      <a:pt x="86" y="277"/>
                      <a:pt x="86" y="278"/>
                      <a:pt x="85" y="279"/>
                    </a:cubicBezTo>
                    <a:cubicBezTo>
                      <a:pt x="84" y="279"/>
                      <a:pt x="83" y="280"/>
                      <a:pt x="82" y="280"/>
                    </a:cubicBezTo>
                    <a:cubicBezTo>
                      <a:pt x="81" y="280"/>
                      <a:pt x="80" y="281"/>
                      <a:pt x="80" y="281"/>
                    </a:cubicBezTo>
                    <a:cubicBezTo>
                      <a:pt x="79" y="282"/>
                      <a:pt x="79" y="282"/>
                      <a:pt x="78" y="283"/>
                    </a:cubicBezTo>
                    <a:cubicBezTo>
                      <a:pt x="78" y="284"/>
                      <a:pt x="77" y="284"/>
                      <a:pt x="76" y="285"/>
                    </a:cubicBezTo>
                    <a:cubicBezTo>
                      <a:pt x="76" y="286"/>
                      <a:pt x="75" y="286"/>
                      <a:pt x="75" y="287"/>
                    </a:cubicBezTo>
                    <a:cubicBezTo>
                      <a:pt x="74" y="288"/>
                      <a:pt x="74" y="289"/>
                      <a:pt x="73" y="289"/>
                    </a:cubicBezTo>
                    <a:cubicBezTo>
                      <a:pt x="72" y="290"/>
                      <a:pt x="71" y="290"/>
                      <a:pt x="70" y="291"/>
                    </a:cubicBezTo>
                    <a:cubicBezTo>
                      <a:pt x="70" y="291"/>
                      <a:pt x="69" y="291"/>
                      <a:pt x="68" y="292"/>
                    </a:cubicBezTo>
                    <a:cubicBezTo>
                      <a:pt x="68" y="292"/>
                      <a:pt x="67" y="293"/>
                      <a:pt x="67" y="293"/>
                    </a:cubicBezTo>
                    <a:cubicBezTo>
                      <a:pt x="66" y="294"/>
                      <a:pt x="65" y="295"/>
                      <a:pt x="65" y="295"/>
                    </a:cubicBezTo>
                    <a:cubicBezTo>
                      <a:pt x="64" y="296"/>
                      <a:pt x="63" y="297"/>
                      <a:pt x="62" y="297"/>
                    </a:cubicBezTo>
                    <a:cubicBezTo>
                      <a:pt x="62" y="297"/>
                      <a:pt x="61" y="298"/>
                      <a:pt x="60" y="298"/>
                    </a:cubicBezTo>
                    <a:cubicBezTo>
                      <a:pt x="60" y="299"/>
                      <a:pt x="59" y="300"/>
                      <a:pt x="59" y="300"/>
                    </a:cubicBezTo>
                    <a:cubicBezTo>
                      <a:pt x="58" y="301"/>
                      <a:pt x="58" y="302"/>
                      <a:pt x="57" y="303"/>
                    </a:cubicBezTo>
                    <a:cubicBezTo>
                      <a:pt x="56" y="303"/>
                      <a:pt x="56" y="304"/>
                      <a:pt x="55" y="304"/>
                    </a:cubicBezTo>
                    <a:cubicBezTo>
                      <a:pt x="54" y="305"/>
                      <a:pt x="54" y="306"/>
                      <a:pt x="53" y="306"/>
                    </a:cubicBezTo>
                    <a:cubicBezTo>
                      <a:pt x="52" y="307"/>
                      <a:pt x="51" y="307"/>
                      <a:pt x="50" y="308"/>
                    </a:cubicBezTo>
                    <a:cubicBezTo>
                      <a:pt x="50" y="308"/>
                      <a:pt x="49" y="309"/>
                      <a:pt x="48" y="309"/>
                    </a:cubicBezTo>
                    <a:cubicBezTo>
                      <a:pt x="47" y="310"/>
                      <a:pt x="46" y="310"/>
                      <a:pt x="46" y="310"/>
                    </a:cubicBezTo>
                    <a:cubicBezTo>
                      <a:pt x="45" y="311"/>
                      <a:pt x="44" y="311"/>
                      <a:pt x="43" y="311"/>
                    </a:cubicBezTo>
                    <a:cubicBezTo>
                      <a:pt x="43" y="312"/>
                      <a:pt x="42" y="312"/>
                      <a:pt x="41" y="313"/>
                    </a:cubicBezTo>
                    <a:cubicBezTo>
                      <a:pt x="41" y="314"/>
                      <a:pt x="40" y="314"/>
                      <a:pt x="39" y="315"/>
                    </a:cubicBezTo>
                    <a:cubicBezTo>
                      <a:pt x="39" y="315"/>
                      <a:pt x="38" y="316"/>
                      <a:pt x="37" y="316"/>
                    </a:cubicBezTo>
                    <a:cubicBezTo>
                      <a:pt x="37" y="317"/>
                      <a:pt x="36" y="317"/>
                      <a:pt x="35" y="318"/>
                    </a:cubicBezTo>
                    <a:cubicBezTo>
                      <a:pt x="34" y="318"/>
                      <a:pt x="33" y="318"/>
                      <a:pt x="32" y="318"/>
                    </a:cubicBezTo>
                    <a:cubicBezTo>
                      <a:pt x="31" y="318"/>
                      <a:pt x="30" y="318"/>
                      <a:pt x="30" y="318"/>
                    </a:cubicBezTo>
                    <a:cubicBezTo>
                      <a:pt x="28" y="318"/>
                      <a:pt x="28" y="316"/>
                      <a:pt x="28" y="314"/>
                    </a:cubicBezTo>
                    <a:cubicBezTo>
                      <a:pt x="28" y="314"/>
                      <a:pt x="27" y="314"/>
                      <a:pt x="27" y="313"/>
                    </a:cubicBezTo>
                    <a:cubicBezTo>
                      <a:pt x="27" y="313"/>
                      <a:pt x="27" y="313"/>
                      <a:pt x="27" y="312"/>
                    </a:cubicBezTo>
                    <a:cubicBezTo>
                      <a:pt x="27" y="311"/>
                      <a:pt x="27" y="310"/>
                      <a:pt x="26" y="309"/>
                    </a:cubicBezTo>
                    <a:cubicBezTo>
                      <a:pt x="26" y="307"/>
                      <a:pt x="26" y="306"/>
                      <a:pt x="27" y="304"/>
                    </a:cubicBezTo>
                    <a:cubicBezTo>
                      <a:pt x="27" y="304"/>
                      <a:pt x="27" y="304"/>
                      <a:pt x="27" y="303"/>
                    </a:cubicBezTo>
                    <a:cubicBezTo>
                      <a:pt x="27" y="302"/>
                      <a:pt x="27" y="300"/>
                      <a:pt x="28" y="298"/>
                    </a:cubicBezTo>
                    <a:cubicBezTo>
                      <a:pt x="28" y="297"/>
                      <a:pt x="28" y="297"/>
                      <a:pt x="28" y="296"/>
                    </a:cubicBezTo>
                    <a:cubicBezTo>
                      <a:pt x="28" y="295"/>
                      <a:pt x="28" y="294"/>
                      <a:pt x="29" y="293"/>
                    </a:cubicBezTo>
                    <a:cubicBezTo>
                      <a:pt x="29" y="292"/>
                      <a:pt x="29" y="291"/>
                      <a:pt x="30" y="290"/>
                    </a:cubicBezTo>
                    <a:cubicBezTo>
                      <a:pt x="31" y="289"/>
                      <a:pt x="31" y="288"/>
                      <a:pt x="31" y="288"/>
                    </a:cubicBezTo>
                    <a:cubicBezTo>
                      <a:pt x="31" y="287"/>
                      <a:pt x="31" y="286"/>
                      <a:pt x="31" y="286"/>
                    </a:cubicBezTo>
                    <a:cubicBezTo>
                      <a:pt x="32" y="285"/>
                      <a:pt x="32" y="283"/>
                      <a:pt x="32" y="282"/>
                    </a:cubicBezTo>
                    <a:cubicBezTo>
                      <a:pt x="33" y="281"/>
                      <a:pt x="33" y="280"/>
                      <a:pt x="34" y="279"/>
                    </a:cubicBezTo>
                    <a:cubicBezTo>
                      <a:pt x="35" y="278"/>
                      <a:pt x="35" y="278"/>
                      <a:pt x="35" y="277"/>
                    </a:cubicBezTo>
                    <a:cubicBezTo>
                      <a:pt x="36" y="276"/>
                      <a:pt x="36" y="276"/>
                      <a:pt x="36" y="275"/>
                    </a:cubicBezTo>
                    <a:cubicBezTo>
                      <a:pt x="36" y="274"/>
                      <a:pt x="37" y="273"/>
                      <a:pt x="37" y="272"/>
                    </a:cubicBezTo>
                    <a:cubicBezTo>
                      <a:pt x="38" y="271"/>
                      <a:pt x="39" y="270"/>
                      <a:pt x="39" y="269"/>
                    </a:cubicBezTo>
                    <a:cubicBezTo>
                      <a:pt x="40" y="269"/>
                      <a:pt x="41" y="268"/>
                      <a:pt x="41" y="267"/>
                    </a:cubicBezTo>
                    <a:cubicBezTo>
                      <a:pt x="42" y="267"/>
                      <a:pt x="42" y="266"/>
                      <a:pt x="42" y="265"/>
                    </a:cubicBezTo>
                    <a:cubicBezTo>
                      <a:pt x="43" y="264"/>
                      <a:pt x="43" y="263"/>
                      <a:pt x="44" y="263"/>
                    </a:cubicBezTo>
                    <a:cubicBezTo>
                      <a:pt x="44" y="261"/>
                      <a:pt x="44" y="260"/>
                      <a:pt x="46" y="259"/>
                    </a:cubicBezTo>
                    <a:cubicBezTo>
                      <a:pt x="46" y="258"/>
                      <a:pt x="47" y="257"/>
                      <a:pt x="47" y="257"/>
                    </a:cubicBezTo>
                    <a:cubicBezTo>
                      <a:pt x="47" y="257"/>
                      <a:pt x="47" y="257"/>
                      <a:pt x="47" y="257"/>
                    </a:cubicBezTo>
                    <a:cubicBezTo>
                      <a:pt x="47" y="255"/>
                      <a:pt x="48" y="252"/>
                      <a:pt x="51" y="252"/>
                    </a:cubicBezTo>
                    <a:cubicBezTo>
                      <a:pt x="53" y="251"/>
                      <a:pt x="54" y="250"/>
                      <a:pt x="55" y="249"/>
                    </a:cubicBezTo>
                    <a:cubicBezTo>
                      <a:pt x="56" y="249"/>
                      <a:pt x="56" y="248"/>
                      <a:pt x="56" y="247"/>
                    </a:cubicBezTo>
                    <a:cubicBezTo>
                      <a:pt x="56" y="247"/>
                      <a:pt x="57" y="246"/>
                      <a:pt x="57" y="245"/>
                    </a:cubicBezTo>
                    <a:cubicBezTo>
                      <a:pt x="57" y="245"/>
                      <a:pt x="58" y="244"/>
                      <a:pt x="58" y="243"/>
                    </a:cubicBezTo>
                    <a:cubicBezTo>
                      <a:pt x="59" y="243"/>
                      <a:pt x="59" y="242"/>
                      <a:pt x="60" y="241"/>
                    </a:cubicBezTo>
                    <a:cubicBezTo>
                      <a:pt x="60" y="240"/>
                      <a:pt x="61" y="238"/>
                      <a:pt x="62" y="237"/>
                    </a:cubicBezTo>
                    <a:cubicBezTo>
                      <a:pt x="64" y="235"/>
                      <a:pt x="65" y="234"/>
                      <a:pt x="66" y="233"/>
                    </a:cubicBezTo>
                    <a:cubicBezTo>
                      <a:pt x="67" y="232"/>
                      <a:pt x="68" y="231"/>
                      <a:pt x="69" y="230"/>
                    </a:cubicBezTo>
                    <a:cubicBezTo>
                      <a:pt x="69" y="230"/>
                      <a:pt x="70" y="230"/>
                      <a:pt x="70" y="229"/>
                    </a:cubicBezTo>
                    <a:cubicBezTo>
                      <a:pt x="71" y="229"/>
                      <a:pt x="72" y="228"/>
                      <a:pt x="73" y="228"/>
                    </a:cubicBezTo>
                    <a:cubicBezTo>
                      <a:pt x="74" y="228"/>
                      <a:pt x="74" y="227"/>
                      <a:pt x="75" y="227"/>
                    </a:cubicBezTo>
                    <a:cubicBezTo>
                      <a:pt x="76" y="227"/>
                      <a:pt x="76" y="226"/>
                      <a:pt x="77" y="225"/>
                    </a:cubicBezTo>
                    <a:cubicBezTo>
                      <a:pt x="77" y="224"/>
                      <a:pt x="78" y="223"/>
                      <a:pt x="79" y="223"/>
                    </a:cubicBezTo>
                    <a:cubicBezTo>
                      <a:pt x="79" y="222"/>
                      <a:pt x="81" y="222"/>
                      <a:pt x="82" y="222"/>
                    </a:cubicBezTo>
                    <a:cubicBezTo>
                      <a:pt x="83" y="222"/>
                      <a:pt x="83" y="222"/>
                      <a:pt x="84" y="222"/>
                    </a:cubicBezTo>
                    <a:cubicBezTo>
                      <a:pt x="85" y="221"/>
                      <a:pt x="85" y="221"/>
                      <a:pt x="85" y="221"/>
                    </a:cubicBezTo>
                    <a:cubicBezTo>
                      <a:pt x="86" y="220"/>
                      <a:pt x="87" y="220"/>
                      <a:pt x="88" y="219"/>
                    </a:cubicBezTo>
                    <a:cubicBezTo>
                      <a:pt x="89" y="219"/>
                      <a:pt x="89" y="218"/>
                      <a:pt x="90" y="218"/>
                    </a:cubicBezTo>
                    <a:cubicBezTo>
                      <a:pt x="90" y="217"/>
                      <a:pt x="91" y="216"/>
                      <a:pt x="92" y="216"/>
                    </a:cubicBezTo>
                    <a:cubicBezTo>
                      <a:pt x="93" y="215"/>
                      <a:pt x="94" y="215"/>
                      <a:pt x="95" y="215"/>
                    </a:cubicBezTo>
                    <a:cubicBezTo>
                      <a:pt x="95" y="215"/>
                      <a:pt x="96" y="215"/>
                      <a:pt x="97" y="215"/>
                    </a:cubicBezTo>
                    <a:cubicBezTo>
                      <a:pt x="97" y="215"/>
                      <a:pt x="98" y="214"/>
                      <a:pt x="99" y="214"/>
                    </a:cubicBezTo>
                    <a:cubicBezTo>
                      <a:pt x="99" y="213"/>
                      <a:pt x="100" y="213"/>
                      <a:pt x="101" y="213"/>
                    </a:cubicBezTo>
                    <a:cubicBezTo>
                      <a:pt x="102" y="212"/>
                      <a:pt x="102" y="212"/>
                      <a:pt x="103" y="212"/>
                    </a:cubicBezTo>
                    <a:cubicBezTo>
                      <a:pt x="104" y="211"/>
                      <a:pt x="105" y="211"/>
                      <a:pt x="105" y="211"/>
                    </a:cubicBezTo>
                    <a:cubicBezTo>
                      <a:pt x="106" y="210"/>
                      <a:pt x="107" y="210"/>
                      <a:pt x="108" y="210"/>
                    </a:cubicBezTo>
                    <a:cubicBezTo>
                      <a:pt x="109" y="210"/>
                      <a:pt x="109" y="210"/>
                      <a:pt x="110" y="210"/>
                    </a:cubicBezTo>
                    <a:cubicBezTo>
                      <a:pt x="111" y="209"/>
                      <a:pt x="111" y="209"/>
                      <a:pt x="111" y="209"/>
                    </a:cubicBezTo>
                    <a:cubicBezTo>
                      <a:pt x="112" y="209"/>
                      <a:pt x="114" y="208"/>
                      <a:pt x="116" y="208"/>
                    </a:cubicBezTo>
                    <a:cubicBezTo>
                      <a:pt x="116" y="208"/>
                      <a:pt x="116" y="208"/>
                      <a:pt x="116" y="208"/>
                    </a:cubicBezTo>
                    <a:cubicBezTo>
                      <a:pt x="117" y="208"/>
                      <a:pt x="119" y="209"/>
                      <a:pt x="120" y="209"/>
                    </a:cubicBezTo>
                    <a:cubicBezTo>
                      <a:pt x="120" y="210"/>
                      <a:pt x="121" y="210"/>
                      <a:pt x="122" y="211"/>
                    </a:cubicBezTo>
                    <a:cubicBezTo>
                      <a:pt x="122" y="211"/>
                      <a:pt x="123" y="211"/>
                      <a:pt x="124" y="211"/>
                    </a:cubicBezTo>
                    <a:cubicBezTo>
                      <a:pt x="125" y="211"/>
                      <a:pt x="126" y="211"/>
                      <a:pt x="128" y="212"/>
                    </a:cubicBezTo>
                    <a:cubicBezTo>
                      <a:pt x="129" y="213"/>
                      <a:pt x="130" y="214"/>
                      <a:pt x="131" y="215"/>
                    </a:cubicBezTo>
                    <a:cubicBezTo>
                      <a:pt x="131" y="216"/>
                      <a:pt x="131" y="216"/>
                      <a:pt x="132" y="216"/>
                    </a:cubicBezTo>
                    <a:cubicBezTo>
                      <a:pt x="132" y="217"/>
                      <a:pt x="132" y="217"/>
                      <a:pt x="133" y="217"/>
                    </a:cubicBezTo>
                    <a:cubicBezTo>
                      <a:pt x="133" y="218"/>
                      <a:pt x="134" y="219"/>
                      <a:pt x="135" y="221"/>
                    </a:cubicBezTo>
                    <a:cubicBezTo>
                      <a:pt x="135" y="222"/>
                      <a:pt x="136" y="224"/>
                      <a:pt x="135" y="226"/>
                    </a:cubicBezTo>
                    <a:cubicBezTo>
                      <a:pt x="135" y="228"/>
                      <a:pt x="133" y="229"/>
                      <a:pt x="132" y="231"/>
                    </a:cubicBezTo>
                    <a:cubicBezTo>
                      <a:pt x="132" y="231"/>
                      <a:pt x="132" y="231"/>
                      <a:pt x="132" y="231"/>
                    </a:cubicBezTo>
                    <a:cubicBezTo>
                      <a:pt x="131" y="231"/>
                      <a:pt x="131" y="232"/>
                      <a:pt x="130" y="233"/>
                    </a:cubicBezTo>
                    <a:cubicBezTo>
                      <a:pt x="130" y="233"/>
                      <a:pt x="129" y="234"/>
                      <a:pt x="129" y="235"/>
                    </a:cubicBezTo>
                    <a:cubicBezTo>
                      <a:pt x="128" y="235"/>
                      <a:pt x="127" y="236"/>
                      <a:pt x="126" y="236"/>
                    </a:cubicBezTo>
                    <a:cubicBezTo>
                      <a:pt x="126" y="237"/>
                      <a:pt x="125" y="237"/>
                      <a:pt x="125" y="238"/>
                    </a:cubicBezTo>
                    <a:cubicBezTo>
                      <a:pt x="124" y="238"/>
                      <a:pt x="124" y="239"/>
                      <a:pt x="124" y="239"/>
                    </a:cubicBezTo>
                    <a:cubicBezTo>
                      <a:pt x="123" y="240"/>
                      <a:pt x="123" y="241"/>
                      <a:pt x="122" y="242"/>
                    </a:cubicBezTo>
                    <a:cubicBezTo>
                      <a:pt x="121" y="243"/>
                      <a:pt x="120" y="243"/>
                      <a:pt x="120" y="243"/>
                    </a:cubicBezTo>
                    <a:cubicBezTo>
                      <a:pt x="119" y="244"/>
                      <a:pt x="118" y="244"/>
                      <a:pt x="118" y="244"/>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4" name="Freeform 150"/>
              <p:cNvSpPr>
                <a:spLocks/>
              </p:cNvSpPr>
              <p:nvPr userDrawn="1"/>
            </p:nvSpPr>
            <p:spPr bwMode="auto">
              <a:xfrm>
                <a:off x="-2686050" y="400050"/>
                <a:ext cx="658812" cy="338138"/>
              </a:xfrm>
              <a:custGeom>
                <a:avLst/>
                <a:gdLst/>
                <a:ahLst/>
                <a:cxnLst>
                  <a:cxn ang="0">
                    <a:pos x="295" y="39"/>
                  </a:cxn>
                  <a:cxn ang="0">
                    <a:pos x="267" y="61"/>
                  </a:cxn>
                  <a:cxn ang="0">
                    <a:pos x="251" y="74"/>
                  </a:cxn>
                  <a:cxn ang="0">
                    <a:pos x="220" y="101"/>
                  </a:cxn>
                  <a:cxn ang="0">
                    <a:pos x="190" y="126"/>
                  </a:cxn>
                  <a:cxn ang="0">
                    <a:pos x="171" y="140"/>
                  </a:cxn>
                  <a:cxn ang="0">
                    <a:pos x="152" y="143"/>
                  </a:cxn>
                  <a:cxn ang="0">
                    <a:pos x="157" y="119"/>
                  </a:cxn>
                  <a:cxn ang="0">
                    <a:pos x="162" y="107"/>
                  </a:cxn>
                  <a:cxn ang="0">
                    <a:pos x="173" y="87"/>
                  </a:cxn>
                  <a:cxn ang="0">
                    <a:pos x="184" y="65"/>
                  </a:cxn>
                  <a:cxn ang="0">
                    <a:pos x="196" y="42"/>
                  </a:cxn>
                  <a:cxn ang="0">
                    <a:pos x="208" y="26"/>
                  </a:cxn>
                  <a:cxn ang="0">
                    <a:pos x="216" y="9"/>
                  </a:cxn>
                  <a:cxn ang="0">
                    <a:pos x="198" y="3"/>
                  </a:cxn>
                  <a:cxn ang="0">
                    <a:pos x="185" y="9"/>
                  </a:cxn>
                  <a:cxn ang="0">
                    <a:pos x="173" y="21"/>
                  </a:cxn>
                  <a:cxn ang="0">
                    <a:pos x="161" y="33"/>
                  </a:cxn>
                  <a:cxn ang="0">
                    <a:pos x="141" y="49"/>
                  </a:cxn>
                  <a:cxn ang="0">
                    <a:pos x="125" y="63"/>
                  </a:cxn>
                  <a:cxn ang="0">
                    <a:pos x="102" y="82"/>
                  </a:cxn>
                  <a:cxn ang="0">
                    <a:pos x="86" y="96"/>
                  </a:cxn>
                  <a:cxn ang="0">
                    <a:pos x="71" y="109"/>
                  </a:cxn>
                  <a:cxn ang="0">
                    <a:pos x="52" y="124"/>
                  </a:cxn>
                  <a:cxn ang="0">
                    <a:pos x="23" y="140"/>
                  </a:cxn>
                  <a:cxn ang="0">
                    <a:pos x="41" y="91"/>
                  </a:cxn>
                  <a:cxn ang="0">
                    <a:pos x="51" y="78"/>
                  </a:cxn>
                  <a:cxn ang="0">
                    <a:pos x="63" y="65"/>
                  </a:cxn>
                  <a:cxn ang="0">
                    <a:pos x="86" y="44"/>
                  </a:cxn>
                  <a:cxn ang="0">
                    <a:pos x="101" y="35"/>
                  </a:cxn>
                  <a:cxn ang="0">
                    <a:pos x="122" y="27"/>
                  </a:cxn>
                  <a:cxn ang="0">
                    <a:pos x="142" y="26"/>
                  </a:cxn>
                  <a:cxn ang="0">
                    <a:pos x="151" y="24"/>
                  </a:cxn>
                  <a:cxn ang="0">
                    <a:pos x="155" y="21"/>
                  </a:cxn>
                  <a:cxn ang="0">
                    <a:pos x="141" y="16"/>
                  </a:cxn>
                  <a:cxn ang="0">
                    <a:pos x="107" y="11"/>
                  </a:cxn>
                  <a:cxn ang="0">
                    <a:pos x="88" y="14"/>
                  </a:cxn>
                  <a:cxn ang="0">
                    <a:pos x="64" y="24"/>
                  </a:cxn>
                  <a:cxn ang="0">
                    <a:pos x="47" y="40"/>
                  </a:cxn>
                  <a:cxn ang="0">
                    <a:pos x="30" y="61"/>
                  </a:cxn>
                  <a:cxn ang="0">
                    <a:pos x="19" y="76"/>
                  </a:cxn>
                  <a:cxn ang="0">
                    <a:pos x="6" y="99"/>
                  </a:cxn>
                  <a:cxn ang="0">
                    <a:pos x="8" y="146"/>
                  </a:cxn>
                  <a:cxn ang="0">
                    <a:pos x="51" y="155"/>
                  </a:cxn>
                  <a:cxn ang="0">
                    <a:pos x="86" y="127"/>
                  </a:cxn>
                  <a:cxn ang="0">
                    <a:pos x="105" y="110"/>
                  </a:cxn>
                  <a:cxn ang="0">
                    <a:pos x="131" y="85"/>
                  </a:cxn>
                  <a:cxn ang="0">
                    <a:pos x="147" y="71"/>
                  </a:cxn>
                  <a:cxn ang="0">
                    <a:pos x="144" y="89"/>
                  </a:cxn>
                  <a:cxn ang="0">
                    <a:pos x="137" y="112"/>
                  </a:cxn>
                  <a:cxn ang="0">
                    <a:pos x="135" y="130"/>
                  </a:cxn>
                  <a:cxn ang="0">
                    <a:pos x="156" y="159"/>
                  </a:cxn>
                  <a:cxn ang="0">
                    <a:pos x="190" y="151"/>
                  </a:cxn>
                  <a:cxn ang="0">
                    <a:pos x="209" y="137"/>
                  </a:cxn>
                  <a:cxn ang="0">
                    <a:pos x="225" y="120"/>
                  </a:cxn>
                  <a:cxn ang="0">
                    <a:pos x="239" y="107"/>
                  </a:cxn>
                  <a:cxn ang="0">
                    <a:pos x="287" y="57"/>
                  </a:cxn>
                  <a:cxn ang="0">
                    <a:pos x="301" y="47"/>
                  </a:cxn>
                  <a:cxn ang="0">
                    <a:pos x="311" y="34"/>
                  </a:cxn>
                </a:cxnLst>
                <a:rect l="0" t="0" r="r" b="b"/>
                <a:pathLst>
                  <a:path w="316" h="162">
                    <a:moveTo>
                      <a:pt x="314" y="25"/>
                    </a:moveTo>
                    <a:cubicBezTo>
                      <a:pt x="311" y="26"/>
                      <a:pt x="309" y="28"/>
                      <a:pt x="307" y="30"/>
                    </a:cubicBezTo>
                    <a:cubicBezTo>
                      <a:pt x="306" y="31"/>
                      <a:pt x="305" y="31"/>
                      <a:pt x="305" y="31"/>
                    </a:cubicBezTo>
                    <a:cubicBezTo>
                      <a:pt x="304" y="32"/>
                      <a:pt x="303" y="33"/>
                      <a:pt x="302" y="34"/>
                    </a:cubicBezTo>
                    <a:cubicBezTo>
                      <a:pt x="301" y="34"/>
                      <a:pt x="300" y="35"/>
                      <a:pt x="299" y="36"/>
                    </a:cubicBezTo>
                    <a:cubicBezTo>
                      <a:pt x="297" y="37"/>
                      <a:pt x="296" y="38"/>
                      <a:pt x="295" y="39"/>
                    </a:cubicBezTo>
                    <a:cubicBezTo>
                      <a:pt x="293" y="40"/>
                      <a:pt x="292" y="42"/>
                      <a:pt x="291" y="43"/>
                    </a:cubicBezTo>
                    <a:cubicBezTo>
                      <a:pt x="290" y="44"/>
                      <a:pt x="288" y="46"/>
                      <a:pt x="286" y="47"/>
                    </a:cubicBezTo>
                    <a:cubicBezTo>
                      <a:pt x="285" y="47"/>
                      <a:pt x="283" y="49"/>
                      <a:pt x="281" y="50"/>
                    </a:cubicBezTo>
                    <a:cubicBezTo>
                      <a:pt x="280" y="51"/>
                      <a:pt x="279" y="53"/>
                      <a:pt x="277" y="54"/>
                    </a:cubicBezTo>
                    <a:cubicBezTo>
                      <a:pt x="275" y="55"/>
                      <a:pt x="273" y="55"/>
                      <a:pt x="272" y="57"/>
                    </a:cubicBezTo>
                    <a:cubicBezTo>
                      <a:pt x="270" y="57"/>
                      <a:pt x="269" y="60"/>
                      <a:pt x="267" y="61"/>
                    </a:cubicBezTo>
                    <a:cubicBezTo>
                      <a:pt x="266" y="62"/>
                      <a:pt x="265" y="64"/>
                      <a:pt x="263" y="65"/>
                    </a:cubicBezTo>
                    <a:cubicBezTo>
                      <a:pt x="263" y="66"/>
                      <a:pt x="262" y="66"/>
                      <a:pt x="261" y="67"/>
                    </a:cubicBezTo>
                    <a:cubicBezTo>
                      <a:pt x="260" y="67"/>
                      <a:pt x="260" y="67"/>
                      <a:pt x="259" y="68"/>
                    </a:cubicBezTo>
                    <a:cubicBezTo>
                      <a:pt x="258" y="68"/>
                      <a:pt x="258" y="69"/>
                      <a:pt x="257" y="70"/>
                    </a:cubicBezTo>
                    <a:cubicBezTo>
                      <a:pt x="257" y="70"/>
                      <a:pt x="256" y="71"/>
                      <a:pt x="256" y="72"/>
                    </a:cubicBezTo>
                    <a:cubicBezTo>
                      <a:pt x="254" y="73"/>
                      <a:pt x="252" y="73"/>
                      <a:pt x="251" y="74"/>
                    </a:cubicBezTo>
                    <a:cubicBezTo>
                      <a:pt x="250" y="76"/>
                      <a:pt x="248" y="77"/>
                      <a:pt x="247" y="78"/>
                    </a:cubicBezTo>
                    <a:cubicBezTo>
                      <a:pt x="246" y="80"/>
                      <a:pt x="245" y="80"/>
                      <a:pt x="243" y="81"/>
                    </a:cubicBezTo>
                    <a:cubicBezTo>
                      <a:pt x="241" y="82"/>
                      <a:pt x="239" y="84"/>
                      <a:pt x="237" y="86"/>
                    </a:cubicBezTo>
                    <a:cubicBezTo>
                      <a:pt x="236" y="89"/>
                      <a:pt x="234" y="89"/>
                      <a:pt x="232" y="91"/>
                    </a:cubicBezTo>
                    <a:cubicBezTo>
                      <a:pt x="230" y="93"/>
                      <a:pt x="228" y="94"/>
                      <a:pt x="226" y="96"/>
                    </a:cubicBezTo>
                    <a:cubicBezTo>
                      <a:pt x="224" y="98"/>
                      <a:pt x="222" y="99"/>
                      <a:pt x="220" y="101"/>
                    </a:cubicBezTo>
                    <a:cubicBezTo>
                      <a:pt x="218" y="104"/>
                      <a:pt x="216" y="104"/>
                      <a:pt x="214" y="106"/>
                    </a:cubicBezTo>
                    <a:cubicBezTo>
                      <a:pt x="213" y="108"/>
                      <a:pt x="211" y="109"/>
                      <a:pt x="209" y="111"/>
                    </a:cubicBezTo>
                    <a:cubicBezTo>
                      <a:pt x="207" y="113"/>
                      <a:pt x="205" y="114"/>
                      <a:pt x="203" y="116"/>
                    </a:cubicBezTo>
                    <a:cubicBezTo>
                      <a:pt x="201" y="118"/>
                      <a:pt x="200" y="120"/>
                      <a:pt x="198" y="120"/>
                    </a:cubicBezTo>
                    <a:cubicBezTo>
                      <a:pt x="196" y="121"/>
                      <a:pt x="194" y="123"/>
                      <a:pt x="192" y="125"/>
                    </a:cubicBezTo>
                    <a:cubicBezTo>
                      <a:pt x="191" y="125"/>
                      <a:pt x="191" y="126"/>
                      <a:pt x="190" y="126"/>
                    </a:cubicBezTo>
                    <a:cubicBezTo>
                      <a:pt x="190" y="126"/>
                      <a:pt x="190" y="126"/>
                      <a:pt x="190" y="126"/>
                    </a:cubicBezTo>
                    <a:cubicBezTo>
                      <a:pt x="189" y="128"/>
                      <a:pt x="189" y="128"/>
                      <a:pt x="188" y="129"/>
                    </a:cubicBezTo>
                    <a:cubicBezTo>
                      <a:pt x="187" y="129"/>
                      <a:pt x="186" y="130"/>
                      <a:pt x="185" y="131"/>
                    </a:cubicBezTo>
                    <a:cubicBezTo>
                      <a:pt x="183" y="132"/>
                      <a:pt x="182" y="133"/>
                      <a:pt x="180" y="135"/>
                    </a:cubicBezTo>
                    <a:cubicBezTo>
                      <a:pt x="178" y="136"/>
                      <a:pt x="177" y="137"/>
                      <a:pt x="175" y="137"/>
                    </a:cubicBezTo>
                    <a:cubicBezTo>
                      <a:pt x="174" y="138"/>
                      <a:pt x="172" y="139"/>
                      <a:pt x="171" y="140"/>
                    </a:cubicBezTo>
                    <a:cubicBezTo>
                      <a:pt x="169" y="141"/>
                      <a:pt x="168" y="142"/>
                      <a:pt x="166" y="142"/>
                    </a:cubicBezTo>
                    <a:cubicBezTo>
                      <a:pt x="165" y="142"/>
                      <a:pt x="164" y="142"/>
                      <a:pt x="163" y="144"/>
                    </a:cubicBezTo>
                    <a:cubicBezTo>
                      <a:pt x="162" y="145"/>
                      <a:pt x="161" y="146"/>
                      <a:pt x="159" y="145"/>
                    </a:cubicBezTo>
                    <a:cubicBezTo>
                      <a:pt x="158" y="147"/>
                      <a:pt x="157" y="148"/>
                      <a:pt x="156" y="147"/>
                    </a:cubicBezTo>
                    <a:cubicBezTo>
                      <a:pt x="154" y="147"/>
                      <a:pt x="153" y="146"/>
                      <a:pt x="152" y="147"/>
                    </a:cubicBezTo>
                    <a:cubicBezTo>
                      <a:pt x="152" y="146"/>
                      <a:pt x="152" y="145"/>
                      <a:pt x="152" y="143"/>
                    </a:cubicBezTo>
                    <a:cubicBezTo>
                      <a:pt x="152" y="141"/>
                      <a:pt x="152" y="139"/>
                      <a:pt x="152" y="139"/>
                    </a:cubicBezTo>
                    <a:cubicBezTo>
                      <a:pt x="152" y="137"/>
                      <a:pt x="152" y="134"/>
                      <a:pt x="153" y="135"/>
                    </a:cubicBezTo>
                    <a:cubicBezTo>
                      <a:pt x="153" y="134"/>
                      <a:pt x="153" y="134"/>
                      <a:pt x="153" y="131"/>
                    </a:cubicBezTo>
                    <a:cubicBezTo>
                      <a:pt x="154" y="130"/>
                      <a:pt x="154" y="128"/>
                      <a:pt x="155" y="127"/>
                    </a:cubicBezTo>
                    <a:cubicBezTo>
                      <a:pt x="155" y="126"/>
                      <a:pt x="155" y="125"/>
                      <a:pt x="156" y="123"/>
                    </a:cubicBezTo>
                    <a:cubicBezTo>
                      <a:pt x="156" y="122"/>
                      <a:pt x="156" y="120"/>
                      <a:pt x="157" y="119"/>
                    </a:cubicBezTo>
                    <a:cubicBezTo>
                      <a:pt x="157" y="118"/>
                      <a:pt x="157" y="117"/>
                      <a:pt x="158" y="116"/>
                    </a:cubicBezTo>
                    <a:cubicBezTo>
                      <a:pt x="158" y="114"/>
                      <a:pt x="159" y="113"/>
                      <a:pt x="159" y="112"/>
                    </a:cubicBezTo>
                    <a:cubicBezTo>
                      <a:pt x="160" y="112"/>
                      <a:pt x="160" y="110"/>
                      <a:pt x="161" y="109"/>
                    </a:cubicBezTo>
                    <a:cubicBezTo>
                      <a:pt x="161" y="109"/>
                      <a:pt x="161" y="109"/>
                      <a:pt x="161" y="109"/>
                    </a:cubicBezTo>
                    <a:cubicBezTo>
                      <a:pt x="161" y="109"/>
                      <a:pt x="161" y="109"/>
                      <a:pt x="161" y="109"/>
                    </a:cubicBezTo>
                    <a:cubicBezTo>
                      <a:pt x="161" y="109"/>
                      <a:pt x="162" y="108"/>
                      <a:pt x="162" y="107"/>
                    </a:cubicBezTo>
                    <a:cubicBezTo>
                      <a:pt x="163" y="106"/>
                      <a:pt x="163" y="105"/>
                      <a:pt x="164" y="104"/>
                    </a:cubicBezTo>
                    <a:cubicBezTo>
                      <a:pt x="164" y="103"/>
                      <a:pt x="165" y="102"/>
                      <a:pt x="166" y="101"/>
                    </a:cubicBezTo>
                    <a:cubicBezTo>
                      <a:pt x="166" y="100"/>
                      <a:pt x="167" y="98"/>
                      <a:pt x="168" y="97"/>
                    </a:cubicBezTo>
                    <a:cubicBezTo>
                      <a:pt x="168" y="96"/>
                      <a:pt x="169" y="94"/>
                      <a:pt x="170" y="93"/>
                    </a:cubicBezTo>
                    <a:cubicBezTo>
                      <a:pt x="171" y="90"/>
                      <a:pt x="171" y="90"/>
                      <a:pt x="172" y="89"/>
                    </a:cubicBezTo>
                    <a:cubicBezTo>
                      <a:pt x="172" y="88"/>
                      <a:pt x="173" y="88"/>
                      <a:pt x="173" y="87"/>
                    </a:cubicBezTo>
                    <a:cubicBezTo>
                      <a:pt x="173" y="86"/>
                      <a:pt x="174" y="85"/>
                      <a:pt x="174" y="84"/>
                    </a:cubicBezTo>
                    <a:cubicBezTo>
                      <a:pt x="175" y="84"/>
                      <a:pt x="175" y="81"/>
                      <a:pt x="176" y="81"/>
                    </a:cubicBezTo>
                    <a:cubicBezTo>
                      <a:pt x="177" y="80"/>
                      <a:pt x="177" y="78"/>
                      <a:pt x="178" y="77"/>
                    </a:cubicBezTo>
                    <a:cubicBezTo>
                      <a:pt x="179" y="76"/>
                      <a:pt x="179" y="74"/>
                      <a:pt x="180" y="73"/>
                    </a:cubicBezTo>
                    <a:cubicBezTo>
                      <a:pt x="181" y="72"/>
                      <a:pt x="181" y="71"/>
                      <a:pt x="182" y="69"/>
                    </a:cubicBezTo>
                    <a:cubicBezTo>
                      <a:pt x="183" y="69"/>
                      <a:pt x="184" y="67"/>
                      <a:pt x="184" y="65"/>
                    </a:cubicBezTo>
                    <a:cubicBezTo>
                      <a:pt x="185" y="64"/>
                      <a:pt x="186" y="63"/>
                      <a:pt x="186" y="61"/>
                    </a:cubicBezTo>
                    <a:cubicBezTo>
                      <a:pt x="187" y="59"/>
                      <a:pt x="188" y="58"/>
                      <a:pt x="188" y="58"/>
                    </a:cubicBezTo>
                    <a:cubicBezTo>
                      <a:pt x="189" y="56"/>
                      <a:pt x="190" y="54"/>
                      <a:pt x="190" y="53"/>
                    </a:cubicBezTo>
                    <a:cubicBezTo>
                      <a:pt x="191" y="53"/>
                      <a:pt x="192" y="51"/>
                      <a:pt x="192" y="50"/>
                    </a:cubicBezTo>
                    <a:cubicBezTo>
                      <a:pt x="194" y="49"/>
                      <a:pt x="194" y="49"/>
                      <a:pt x="194" y="46"/>
                    </a:cubicBezTo>
                    <a:cubicBezTo>
                      <a:pt x="195" y="45"/>
                      <a:pt x="196" y="42"/>
                      <a:pt x="196" y="42"/>
                    </a:cubicBezTo>
                    <a:cubicBezTo>
                      <a:pt x="197" y="41"/>
                      <a:pt x="198" y="40"/>
                      <a:pt x="198" y="38"/>
                    </a:cubicBezTo>
                    <a:cubicBezTo>
                      <a:pt x="199" y="37"/>
                      <a:pt x="200" y="36"/>
                      <a:pt x="201" y="36"/>
                    </a:cubicBezTo>
                    <a:cubicBezTo>
                      <a:pt x="202" y="35"/>
                      <a:pt x="202" y="35"/>
                      <a:pt x="203" y="34"/>
                    </a:cubicBezTo>
                    <a:cubicBezTo>
                      <a:pt x="203" y="33"/>
                      <a:pt x="204" y="32"/>
                      <a:pt x="205" y="31"/>
                    </a:cubicBezTo>
                    <a:cubicBezTo>
                      <a:pt x="205" y="32"/>
                      <a:pt x="206" y="30"/>
                      <a:pt x="206" y="29"/>
                    </a:cubicBezTo>
                    <a:cubicBezTo>
                      <a:pt x="207" y="29"/>
                      <a:pt x="207" y="28"/>
                      <a:pt x="208" y="26"/>
                    </a:cubicBezTo>
                    <a:cubicBezTo>
                      <a:pt x="208" y="25"/>
                      <a:pt x="209" y="26"/>
                      <a:pt x="209" y="24"/>
                    </a:cubicBezTo>
                    <a:cubicBezTo>
                      <a:pt x="210" y="24"/>
                      <a:pt x="210" y="22"/>
                      <a:pt x="211" y="21"/>
                    </a:cubicBezTo>
                    <a:cubicBezTo>
                      <a:pt x="211" y="21"/>
                      <a:pt x="212" y="20"/>
                      <a:pt x="212" y="18"/>
                    </a:cubicBezTo>
                    <a:cubicBezTo>
                      <a:pt x="214" y="17"/>
                      <a:pt x="216" y="15"/>
                      <a:pt x="217" y="15"/>
                    </a:cubicBezTo>
                    <a:cubicBezTo>
                      <a:pt x="218" y="14"/>
                      <a:pt x="218" y="13"/>
                      <a:pt x="218" y="12"/>
                    </a:cubicBezTo>
                    <a:cubicBezTo>
                      <a:pt x="218" y="11"/>
                      <a:pt x="217" y="10"/>
                      <a:pt x="216" y="9"/>
                    </a:cubicBezTo>
                    <a:cubicBezTo>
                      <a:pt x="215" y="7"/>
                      <a:pt x="214" y="7"/>
                      <a:pt x="213" y="7"/>
                    </a:cubicBezTo>
                    <a:cubicBezTo>
                      <a:pt x="212" y="7"/>
                      <a:pt x="211" y="6"/>
                      <a:pt x="210" y="6"/>
                    </a:cubicBezTo>
                    <a:cubicBezTo>
                      <a:pt x="208" y="6"/>
                      <a:pt x="207" y="5"/>
                      <a:pt x="206" y="5"/>
                    </a:cubicBezTo>
                    <a:cubicBezTo>
                      <a:pt x="205" y="5"/>
                      <a:pt x="204" y="4"/>
                      <a:pt x="203" y="4"/>
                    </a:cubicBezTo>
                    <a:cubicBezTo>
                      <a:pt x="202" y="4"/>
                      <a:pt x="201" y="3"/>
                      <a:pt x="201" y="4"/>
                    </a:cubicBezTo>
                    <a:cubicBezTo>
                      <a:pt x="200" y="4"/>
                      <a:pt x="199" y="4"/>
                      <a:pt x="198" y="3"/>
                    </a:cubicBezTo>
                    <a:cubicBezTo>
                      <a:pt x="197" y="2"/>
                      <a:pt x="196" y="1"/>
                      <a:pt x="196" y="2"/>
                    </a:cubicBezTo>
                    <a:cubicBezTo>
                      <a:pt x="195" y="1"/>
                      <a:pt x="194" y="2"/>
                      <a:pt x="193" y="1"/>
                    </a:cubicBezTo>
                    <a:cubicBezTo>
                      <a:pt x="192" y="1"/>
                      <a:pt x="191" y="0"/>
                      <a:pt x="190" y="1"/>
                    </a:cubicBezTo>
                    <a:cubicBezTo>
                      <a:pt x="190" y="1"/>
                      <a:pt x="189" y="1"/>
                      <a:pt x="188" y="2"/>
                    </a:cubicBezTo>
                    <a:cubicBezTo>
                      <a:pt x="188" y="4"/>
                      <a:pt x="187" y="5"/>
                      <a:pt x="186" y="6"/>
                    </a:cubicBezTo>
                    <a:cubicBezTo>
                      <a:pt x="185" y="7"/>
                      <a:pt x="184" y="7"/>
                      <a:pt x="185" y="9"/>
                    </a:cubicBezTo>
                    <a:cubicBezTo>
                      <a:pt x="184" y="9"/>
                      <a:pt x="184" y="10"/>
                      <a:pt x="183" y="11"/>
                    </a:cubicBezTo>
                    <a:cubicBezTo>
                      <a:pt x="182" y="11"/>
                      <a:pt x="182" y="12"/>
                      <a:pt x="181" y="12"/>
                    </a:cubicBezTo>
                    <a:cubicBezTo>
                      <a:pt x="180" y="14"/>
                      <a:pt x="179" y="15"/>
                      <a:pt x="178" y="16"/>
                    </a:cubicBezTo>
                    <a:cubicBezTo>
                      <a:pt x="178" y="16"/>
                      <a:pt x="177" y="17"/>
                      <a:pt x="177" y="18"/>
                    </a:cubicBezTo>
                    <a:cubicBezTo>
                      <a:pt x="176" y="19"/>
                      <a:pt x="175" y="20"/>
                      <a:pt x="175" y="20"/>
                    </a:cubicBezTo>
                    <a:cubicBezTo>
                      <a:pt x="174" y="20"/>
                      <a:pt x="173" y="20"/>
                      <a:pt x="173" y="21"/>
                    </a:cubicBezTo>
                    <a:cubicBezTo>
                      <a:pt x="172" y="21"/>
                      <a:pt x="172" y="23"/>
                      <a:pt x="171" y="23"/>
                    </a:cubicBezTo>
                    <a:cubicBezTo>
                      <a:pt x="170" y="24"/>
                      <a:pt x="170" y="26"/>
                      <a:pt x="169" y="25"/>
                    </a:cubicBezTo>
                    <a:cubicBezTo>
                      <a:pt x="169" y="26"/>
                      <a:pt x="168" y="27"/>
                      <a:pt x="167" y="27"/>
                    </a:cubicBezTo>
                    <a:cubicBezTo>
                      <a:pt x="167" y="27"/>
                      <a:pt x="166" y="28"/>
                      <a:pt x="166" y="28"/>
                    </a:cubicBezTo>
                    <a:cubicBezTo>
                      <a:pt x="166" y="28"/>
                      <a:pt x="166" y="28"/>
                      <a:pt x="166" y="28"/>
                    </a:cubicBezTo>
                    <a:cubicBezTo>
                      <a:pt x="164" y="30"/>
                      <a:pt x="163" y="32"/>
                      <a:pt x="161" y="33"/>
                    </a:cubicBezTo>
                    <a:cubicBezTo>
                      <a:pt x="158" y="35"/>
                      <a:pt x="156" y="35"/>
                      <a:pt x="154" y="37"/>
                    </a:cubicBezTo>
                    <a:cubicBezTo>
                      <a:pt x="153" y="38"/>
                      <a:pt x="152" y="39"/>
                      <a:pt x="151" y="40"/>
                    </a:cubicBezTo>
                    <a:cubicBezTo>
                      <a:pt x="151" y="41"/>
                      <a:pt x="151" y="42"/>
                      <a:pt x="150" y="42"/>
                    </a:cubicBezTo>
                    <a:cubicBezTo>
                      <a:pt x="149" y="43"/>
                      <a:pt x="148" y="42"/>
                      <a:pt x="147" y="45"/>
                    </a:cubicBezTo>
                    <a:cubicBezTo>
                      <a:pt x="146" y="46"/>
                      <a:pt x="145" y="47"/>
                      <a:pt x="144" y="47"/>
                    </a:cubicBezTo>
                    <a:cubicBezTo>
                      <a:pt x="143" y="46"/>
                      <a:pt x="142" y="47"/>
                      <a:pt x="141" y="49"/>
                    </a:cubicBezTo>
                    <a:cubicBezTo>
                      <a:pt x="141" y="49"/>
                      <a:pt x="140" y="51"/>
                      <a:pt x="139" y="52"/>
                    </a:cubicBezTo>
                    <a:cubicBezTo>
                      <a:pt x="138" y="54"/>
                      <a:pt x="137" y="54"/>
                      <a:pt x="136" y="54"/>
                    </a:cubicBezTo>
                    <a:cubicBezTo>
                      <a:pt x="135" y="53"/>
                      <a:pt x="134" y="55"/>
                      <a:pt x="133" y="56"/>
                    </a:cubicBezTo>
                    <a:cubicBezTo>
                      <a:pt x="132" y="58"/>
                      <a:pt x="131" y="58"/>
                      <a:pt x="130" y="59"/>
                    </a:cubicBezTo>
                    <a:cubicBezTo>
                      <a:pt x="129" y="59"/>
                      <a:pt x="129" y="60"/>
                      <a:pt x="128" y="61"/>
                    </a:cubicBezTo>
                    <a:cubicBezTo>
                      <a:pt x="127" y="62"/>
                      <a:pt x="126" y="62"/>
                      <a:pt x="125" y="63"/>
                    </a:cubicBezTo>
                    <a:cubicBezTo>
                      <a:pt x="124" y="64"/>
                      <a:pt x="123" y="64"/>
                      <a:pt x="122" y="66"/>
                    </a:cubicBezTo>
                    <a:cubicBezTo>
                      <a:pt x="121" y="66"/>
                      <a:pt x="120" y="66"/>
                      <a:pt x="119" y="68"/>
                    </a:cubicBezTo>
                    <a:cubicBezTo>
                      <a:pt x="117" y="70"/>
                      <a:pt x="115" y="72"/>
                      <a:pt x="112" y="74"/>
                    </a:cubicBezTo>
                    <a:cubicBezTo>
                      <a:pt x="111" y="75"/>
                      <a:pt x="110" y="76"/>
                      <a:pt x="109" y="76"/>
                    </a:cubicBezTo>
                    <a:cubicBezTo>
                      <a:pt x="108" y="77"/>
                      <a:pt x="106" y="78"/>
                      <a:pt x="105" y="79"/>
                    </a:cubicBezTo>
                    <a:cubicBezTo>
                      <a:pt x="104" y="81"/>
                      <a:pt x="103" y="82"/>
                      <a:pt x="102" y="82"/>
                    </a:cubicBezTo>
                    <a:cubicBezTo>
                      <a:pt x="101" y="84"/>
                      <a:pt x="99" y="84"/>
                      <a:pt x="98" y="85"/>
                    </a:cubicBezTo>
                    <a:cubicBezTo>
                      <a:pt x="98" y="86"/>
                      <a:pt x="97" y="86"/>
                      <a:pt x="97" y="86"/>
                    </a:cubicBezTo>
                    <a:cubicBezTo>
                      <a:pt x="96" y="87"/>
                      <a:pt x="95" y="88"/>
                      <a:pt x="95" y="89"/>
                    </a:cubicBezTo>
                    <a:cubicBezTo>
                      <a:pt x="94" y="90"/>
                      <a:pt x="93" y="91"/>
                      <a:pt x="91" y="91"/>
                    </a:cubicBezTo>
                    <a:cubicBezTo>
                      <a:pt x="90" y="92"/>
                      <a:pt x="89" y="92"/>
                      <a:pt x="88" y="94"/>
                    </a:cubicBezTo>
                    <a:cubicBezTo>
                      <a:pt x="87" y="94"/>
                      <a:pt x="87" y="95"/>
                      <a:pt x="86" y="96"/>
                    </a:cubicBezTo>
                    <a:cubicBezTo>
                      <a:pt x="86" y="96"/>
                      <a:pt x="85" y="96"/>
                      <a:pt x="85" y="97"/>
                    </a:cubicBezTo>
                    <a:cubicBezTo>
                      <a:pt x="83" y="99"/>
                      <a:pt x="82" y="99"/>
                      <a:pt x="81" y="100"/>
                    </a:cubicBezTo>
                    <a:cubicBezTo>
                      <a:pt x="80" y="103"/>
                      <a:pt x="79" y="103"/>
                      <a:pt x="78" y="103"/>
                    </a:cubicBezTo>
                    <a:cubicBezTo>
                      <a:pt x="77" y="103"/>
                      <a:pt x="75" y="105"/>
                      <a:pt x="74" y="106"/>
                    </a:cubicBezTo>
                    <a:cubicBezTo>
                      <a:pt x="74" y="108"/>
                      <a:pt x="73" y="107"/>
                      <a:pt x="73" y="108"/>
                    </a:cubicBezTo>
                    <a:cubicBezTo>
                      <a:pt x="72" y="108"/>
                      <a:pt x="71" y="108"/>
                      <a:pt x="71" y="109"/>
                    </a:cubicBezTo>
                    <a:cubicBezTo>
                      <a:pt x="70" y="109"/>
                      <a:pt x="69" y="111"/>
                      <a:pt x="67" y="112"/>
                    </a:cubicBezTo>
                    <a:cubicBezTo>
                      <a:pt x="66" y="112"/>
                      <a:pt x="65" y="113"/>
                      <a:pt x="64" y="115"/>
                    </a:cubicBezTo>
                    <a:cubicBezTo>
                      <a:pt x="63" y="114"/>
                      <a:pt x="62" y="117"/>
                      <a:pt x="61" y="117"/>
                    </a:cubicBezTo>
                    <a:cubicBezTo>
                      <a:pt x="60" y="117"/>
                      <a:pt x="59" y="118"/>
                      <a:pt x="58" y="119"/>
                    </a:cubicBezTo>
                    <a:cubicBezTo>
                      <a:pt x="57" y="119"/>
                      <a:pt x="56" y="120"/>
                      <a:pt x="55" y="121"/>
                    </a:cubicBezTo>
                    <a:cubicBezTo>
                      <a:pt x="54" y="120"/>
                      <a:pt x="53" y="123"/>
                      <a:pt x="52" y="124"/>
                    </a:cubicBezTo>
                    <a:cubicBezTo>
                      <a:pt x="51" y="126"/>
                      <a:pt x="50" y="125"/>
                      <a:pt x="49" y="126"/>
                    </a:cubicBezTo>
                    <a:cubicBezTo>
                      <a:pt x="48" y="126"/>
                      <a:pt x="48" y="127"/>
                      <a:pt x="47" y="128"/>
                    </a:cubicBezTo>
                    <a:cubicBezTo>
                      <a:pt x="46" y="128"/>
                      <a:pt x="45" y="129"/>
                      <a:pt x="44" y="130"/>
                    </a:cubicBezTo>
                    <a:cubicBezTo>
                      <a:pt x="42" y="130"/>
                      <a:pt x="42" y="131"/>
                      <a:pt x="41" y="132"/>
                    </a:cubicBezTo>
                    <a:cubicBezTo>
                      <a:pt x="39" y="134"/>
                      <a:pt x="36" y="135"/>
                      <a:pt x="34" y="136"/>
                    </a:cubicBezTo>
                    <a:cubicBezTo>
                      <a:pt x="31" y="138"/>
                      <a:pt x="27" y="143"/>
                      <a:pt x="23" y="140"/>
                    </a:cubicBezTo>
                    <a:cubicBezTo>
                      <a:pt x="21" y="137"/>
                      <a:pt x="20" y="132"/>
                      <a:pt x="22" y="126"/>
                    </a:cubicBezTo>
                    <a:cubicBezTo>
                      <a:pt x="23" y="123"/>
                      <a:pt x="24" y="120"/>
                      <a:pt x="25" y="118"/>
                    </a:cubicBezTo>
                    <a:cubicBezTo>
                      <a:pt x="26" y="116"/>
                      <a:pt x="27" y="113"/>
                      <a:pt x="29" y="110"/>
                    </a:cubicBezTo>
                    <a:cubicBezTo>
                      <a:pt x="30" y="106"/>
                      <a:pt x="32" y="105"/>
                      <a:pt x="33" y="102"/>
                    </a:cubicBezTo>
                    <a:cubicBezTo>
                      <a:pt x="35" y="100"/>
                      <a:pt x="37" y="98"/>
                      <a:pt x="38" y="95"/>
                    </a:cubicBezTo>
                    <a:cubicBezTo>
                      <a:pt x="39" y="93"/>
                      <a:pt x="40" y="92"/>
                      <a:pt x="41" y="91"/>
                    </a:cubicBezTo>
                    <a:cubicBezTo>
                      <a:pt x="42" y="91"/>
                      <a:pt x="43" y="89"/>
                      <a:pt x="44" y="88"/>
                    </a:cubicBezTo>
                    <a:cubicBezTo>
                      <a:pt x="45" y="86"/>
                      <a:pt x="43" y="87"/>
                      <a:pt x="44" y="86"/>
                    </a:cubicBezTo>
                    <a:cubicBezTo>
                      <a:pt x="43" y="83"/>
                      <a:pt x="46" y="85"/>
                      <a:pt x="46" y="84"/>
                    </a:cubicBezTo>
                    <a:cubicBezTo>
                      <a:pt x="47" y="83"/>
                      <a:pt x="47" y="83"/>
                      <a:pt x="48" y="82"/>
                    </a:cubicBezTo>
                    <a:cubicBezTo>
                      <a:pt x="48" y="84"/>
                      <a:pt x="50" y="82"/>
                      <a:pt x="49" y="81"/>
                    </a:cubicBezTo>
                    <a:cubicBezTo>
                      <a:pt x="51" y="79"/>
                      <a:pt x="50" y="78"/>
                      <a:pt x="51" y="78"/>
                    </a:cubicBezTo>
                    <a:cubicBezTo>
                      <a:pt x="52" y="78"/>
                      <a:pt x="52" y="77"/>
                      <a:pt x="52" y="77"/>
                    </a:cubicBezTo>
                    <a:cubicBezTo>
                      <a:pt x="52" y="76"/>
                      <a:pt x="53" y="76"/>
                      <a:pt x="53" y="76"/>
                    </a:cubicBezTo>
                    <a:cubicBezTo>
                      <a:pt x="54" y="73"/>
                      <a:pt x="55" y="76"/>
                      <a:pt x="55" y="74"/>
                    </a:cubicBezTo>
                    <a:cubicBezTo>
                      <a:pt x="56" y="74"/>
                      <a:pt x="57" y="72"/>
                      <a:pt x="57" y="72"/>
                    </a:cubicBezTo>
                    <a:cubicBezTo>
                      <a:pt x="58" y="71"/>
                      <a:pt x="58" y="70"/>
                      <a:pt x="59" y="69"/>
                    </a:cubicBezTo>
                    <a:cubicBezTo>
                      <a:pt x="60" y="67"/>
                      <a:pt x="62" y="66"/>
                      <a:pt x="63" y="65"/>
                    </a:cubicBezTo>
                    <a:cubicBezTo>
                      <a:pt x="64" y="62"/>
                      <a:pt x="65" y="64"/>
                      <a:pt x="67" y="60"/>
                    </a:cubicBezTo>
                    <a:cubicBezTo>
                      <a:pt x="68" y="58"/>
                      <a:pt x="69" y="56"/>
                      <a:pt x="71" y="55"/>
                    </a:cubicBezTo>
                    <a:cubicBezTo>
                      <a:pt x="72" y="54"/>
                      <a:pt x="74" y="51"/>
                      <a:pt x="76" y="49"/>
                    </a:cubicBezTo>
                    <a:cubicBezTo>
                      <a:pt x="77" y="48"/>
                      <a:pt x="79" y="48"/>
                      <a:pt x="80" y="47"/>
                    </a:cubicBezTo>
                    <a:cubicBezTo>
                      <a:pt x="81" y="46"/>
                      <a:pt x="82" y="46"/>
                      <a:pt x="83" y="44"/>
                    </a:cubicBezTo>
                    <a:cubicBezTo>
                      <a:pt x="84" y="44"/>
                      <a:pt x="85" y="44"/>
                      <a:pt x="86" y="44"/>
                    </a:cubicBezTo>
                    <a:cubicBezTo>
                      <a:pt x="86" y="43"/>
                      <a:pt x="87" y="43"/>
                      <a:pt x="88" y="42"/>
                    </a:cubicBezTo>
                    <a:cubicBezTo>
                      <a:pt x="89" y="42"/>
                      <a:pt x="90" y="41"/>
                      <a:pt x="90" y="40"/>
                    </a:cubicBezTo>
                    <a:cubicBezTo>
                      <a:pt x="91" y="41"/>
                      <a:pt x="92" y="40"/>
                      <a:pt x="93" y="39"/>
                    </a:cubicBezTo>
                    <a:cubicBezTo>
                      <a:pt x="94" y="37"/>
                      <a:pt x="94" y="39"/>
                      <a:pt x="95" y="38"/>
                    </a:cubicBezTo>
                    <a:cubicBezTo>
                      <a:pt x="96" y="38"/>
                      <a:pt x="97" y="37"/>
                      <a:pt x="98" y="36"/>
                    </a:cubicBezTo>
                    <a:cubicBezTo>
                      <a:pt x="99" y="35"/>
                      <a:pt x="100" y="38"/>
                      <a:pt x="101" y="35"/>
                    </a:cubicBezTo>
                    <a:cubicBezTo>
                      <a:pt x="102" y="35"/>
                      <a:pt x="103" y="34"/>
                      <a:pt x="104" y="33"/>
                    </a:cubicBezTo>
                    <a:cubicBezTo>
                      <a:pt x="106" y="32"/>
                      <a:pt x="107" y="32"/>
                      <a:pt x="108" y="31"/>
                    </a:cubicBezTo>
                    <a:cubicBezTo>
                      <a:pt x="109" y="31"/>
                      <a:pt x="110" y="30"/>
                      <a:pt x="111" y="30"/>
                    </a:cubicBezTo>
                    <a:cubicBezTo>
                      <a:pt x="113" y="30"/>
                      <a:pt x="114" y="29"/>
                      <a:pt x="115" y="29"/>
                    </a:cubicBezTo>
                    <a:cubicBezTo>
                      <a:pt x="116" y="29"/>
                      <a:pt x="117" y="27"/>
                      <a:pt x="118" y="28"/>
                    </a:cubicBezTo>
                    <a:cubicBezTo>
                      <a:pt x="120" y="27"/>
                      <a:pt x="121" y="27"/>
                      <a:pt x="122" y="27"/>
                    </a:cubicBezTo>
                    <a:cubicBezTo>
                      <a:pt x="123" y="26"/>
                      <a:pt x="125" y="26"/>
                      <a:pt x="126" y="26"/>
                    </a:cubicBezTo>
                    <a:cubicBezTo>
                      <a:pt x="127" y="26"/>
                      <a:pt x="128" y="26"/>
                      <a:pt x="130" y="26"/>
                    </a:cubicBezTo>
                    <a:cubicBezTo>
                      <a:pt x="131" y="26"/>
                      <a:pt x="132" y="26"/>
                      <a:pt x="133" y="26"/>
                    </a:cubicBezTo>
                    <a:cubicBezTo>
                      <a:pt x="135" y="26"/>
                      <a:pt x="136" y="26"/>
                      <a:pt x="138" y="26"/>
                    </a:cubicBezTo>
                    <a:cubicBezTo>
                      <a:pt x="139" y="26"/>
                      <a:pt x="139" y="26"/>
                      <a:pt x="140" y="26"/>
                    </a:cubicBezTo>
                    <a:cubicBezTo>
                      <a:pt x="141" y="26"/>
                      <a:pt x="141" y="26"/>
                      <a:pt x="142" y="26"/>
                    </a:cubicBezTo>
                    <a:cubicBezTo>
                      <a:pt x="143" y="26"/>
                      <a:pt x="143" y="27"/>
                      <a:pt x="143" y="27"/>
                    </a:cubicBezTo>
                    <a:cubicBezTo>
                      <a:pt x="144" y="27"/>
                      <a:pt x="145" y="26"/>
                      <a:pt x="145" y="26"/>
                    </a:cubicBezTo>
                    <a:cubicBezTo>
                      <a:pt x="146" y="26"/>
                      <a:pt x="147" y="27"/>
                      <a:pt x="147" y="26"/>
                    </a:cubicBezTo>
                    <a:cubicBezTo>
                      <a:pt x="148" y="26"/>
                      <a:pt x="148" y="26"/>
                      <a:pt x="149" y="26"/>
                    </a:cubicBezTo>
                    <a:cubicBezTo>
                      <a:pt x="149" y="26"/>
                      <a:pt x="150" y="25"/>
                      <a:pt x="150" y="25"/>
                    </a:cubicBezTo>
                    <a:cubicBezTo>
                      <a:pt x="150" y="25"/>
                      <a:pt x="150" y="25"/>
                      <a:pt x="151" y="24"/>
                    </a:cubicBezTo>
                    <a:cubicBezTo>
                      <a:pt x="151" y="24"/>
                      <a:pt x="152" y="24"/>
                      <a:pt x="152" y="24"/>
                    </a:cubicBezTo>
                    <a:cubicBezTo>
                      <a:pt x="152" y="24"/>
                      <a:pt x="153" y="24"/>
                      <a:pt x="153" y="24"/>
                    </a:cubicBezTo>
                    <a:cubicBezTo>
                      <a:pt x="153" y="24"/>
                      <a:pt x="154" y="24"/>
                      <a:pt x="154" y="24"/>
                    </a:cubicBezTo>
                    <a:cubicBezTo>
                      <a:pt x="155" y="23"/>
                      <a:pt x="155" y="23"/>
                      <a:pt x="155" y="23"/>
                    </a:cubicBezTo>
                    <a:cubicBezTo>
                      <a:pt x="155" y="22"/>
                      <a:pt x="155" y="22"/>
                      <a:pt x="155" y="22"/>
                    </a:cubicBezTo>
                    <a:cubicBezTo>
                      <a:pt x="155" y="22"/>
                      <a:pt x="155" y="21"/>
                      <a:pt x="155" y="21"/>
                    </a:cubicBezTo>
                    <a:cubicBezTo>
                      <a:pt x="155" y="21"/>
                      <a:pt x="155" y="21"/>
                      <a:pt x="154" y="21"/>
                    </a:cubicBezTo>
                    <a:cubicBezTo>
                      <a:pt x="154" y="20"/>
                      <a:pt x="154" y="21"/>
                      <a:pt x="154" y="20"/>
                    </a:cubicBezTo>
                    <a:cubicBezTo>
                      <a:pt x="153" y="20"/>
                      <a:pt x="153" y="20"/>
                      <a:pt x="153" y="20"/>
                    </a:cubicBezTo>
                    <a:cubicBezTo>
                      <a:pt x="152" y="20"/>
                      <a:pt x="152" y="19"/>
                      <a:pt x="151" y="19"/>
                    </a:cubicBezTo>
                    <a:cubicBezTo>
                      <a:pt x="149" y="18"/>
                      <a:pt x="148" y="17"/>
                      <a:pt x="146" y="17"/>
                    </a:cubicBezTo>
                    <a:cubicBezTo>
                      <a:pt x="144" y="17"/>
                      <a:pt x="142" y="15"/>
                      <a:pt x="141" y="16"/>
                    </a:cubicBezTo>
                    <a:cubicBezTo>
                      <a:pt x="139" y="15"/>
                      <a:pt x="137" y="14"/>
                      <a:pt x="135" y="15"/>
                    </a:cubicBezTo>
                    <a:cubicBezTo>
                      <a:pt x="132" y="14"/>
                      <a:pt x="130" y="13"/>
                      <a:pt x="127" y="12"/>
                    </a:cubicBezTo>
                    <a:cubicBezTo>
                      <a:pt x="124" y="12"/>
                      <a:pt x="121" y="11"/>
                      <a:pt x="119" y="11"/>
                    </a:cubicBezTo>
                    <a:cubicBezTo>
                      <a:pt x="117" y="11"/>
                      <a:pt x="116" y="11"/>
                      <a:pt x="115" y="11"/>
                    </a:cubicBezTo>
                    <a:cubicBezTo>
                      <a:pt x="113" y="11"/>
                      <a:pt x="112" y="11"/>
                      <a:pt x="111" y="10"/>
                    </a:cubicBezTo>
                    <a:cubicBezTo>
                      <a:pt x="110" y="9"/>
                      <a:pt x="107" y="11"/>
                      <a:pt x="107" y="11"/>
                    </a:cubicBezTo>
                    <a:cubicBezTo>
                      <a:pt x="105" y="11"/>
                      <a:pt x="104" y="9"/>
                      <a:pt x="103" y="11"/>
                    </a:cubicBezTo>
                    <a:cubicBezTo>
                      <a:pt x="102" y="10"/>
                      <a:pt x="101" y="10"/>
                      <a:pt x="101" y="10"/>
                    </a:cubicBezTo>
                    <a:cubicBezTo>
                      <a:pt x="101" y="11"/>
                      <a:pt x="100" y="13"/>
                      <a:pt x="99" y="12"/>
                    </a:cubicBezTo>
                    <a:cubicBezTo>
                      <a:pt x="98" y="11"/>
                      <a:pt x="96" y="12"/>
                      <a:pt x="95" y="12"/>
                    </a:cubicBezTo>
                    <a:cubicBezTo>
                      <a:pt x="94" y="10"/>
                      <a:pt x="93" y="14"/>
                      <a:pt x="91" y="13"/>
                    </a:cubicBezTo>
                    <a:cubicBezTo>
                      <a:pt x="90" y="13"/>
                      <a:pt x="89" y="14"/>
                      <a:pt x="88" y="14"/>
                    </a:cubicBezTo>
                    <a:cubicBezTo>
                      <a:pt x="85" y="15"/>
                      <a:pt x="82" y="16"/>
                      <a:pt x="80" y="17"/>
                    </a:cubicBezTo>
                    <a:cubicBezTo>
                      <a:pt x="77" y="18"/>
                      <a:pt x="75" y="19"/>
                      <a:pt x="73" y="20"/>
                    </a:cubicBezTo>
                    <a:cubicBezTo>
                      <a:pt x="70" y="21"/>
                      <a:pt x="68" y="22"/>
                      <a:pt x="65" y="24"/>
                    </a:cubicBezTo>
                    <a:cubicBezTo>
                      <a:pt x="65" y="25"/>
                      <a:pt x="65" y="25"/>
                      <a:pt x="65" y="25"/>
                    </a:cubicBezTo>
                    <a:cubicBezTo>
                      <a:pt x="65" y="25"/>
                      <a:pt x="65" y="25"/>
                      <a:pt x="65" y="24"/>
                    </a:cubicBezTo>
                    <a:cubicBezTo>
                      <a:pt x="65" y="23"/>
                      <a:pt x="64" y="24"/>
                      <a:pt x="64" y="24"/>
                    </a:cubicBezTo>
                    <a:cubicBezTo>
                      <a:pt x="63" y="24"/>
                      <a:pt x="62" y="24"/>
                      <a:pt x="62" y="26"/>
                    </a:cubicBezTo>
                    <a:cubicBezTo>
                      <a:pt x="60" y="28"/>
                      <a:pt x="58" y="29"/>
                      <a:pt x="56" y="31"/>
                    </a:cubicBezTo>
                    <a:cubicBezTo>
                      <a:pt x="55" y="32"/>
                      <a:pt x="53" y="34"/>
                      <a:pt x="53" y="34"/>
                    </a:cubicBezTo>
                    <a:cubicBezTo>
                      <a:pt x="53" y="33"/>
                      <a:pt x="52" y="34"/>
                      <a:pt x="51" y="35"/>
                    </a:cubicBezTo>
                    <a:cubicBezTo>
                      <a:pt x="51" y="35"/>
                      <a:pt x="50" y="37"/>
                      <a:pt x="50" y="37"/>
                    </a:cubicBezTo>
                    <a:cubicBezTo>
                      <a:pt x="47" y="39"/>
                      <a:pt x="48" y="42"/>
                      <a:pt x="47" y="40"/>
                    </a:cubicBezTo>
                    <a:cubicBezTo>
                      <a:pt x="48" y="44"/>
                      <a:pt x="45" y="43"/>
                      <a:pt x="44" y="43"/>
                    </a:cubicBezTo>
                    <a:cubicBezTo>
                      <a:pt x="45" y="46"/>
                      <a:pt x="43" y="45"/>
                      <a:pt x="42" y="46"/>
                    </a:cubicBezTo>
                    <a:cubicBezTo>
                      <a:pt x="41" y="47"/>
                      <a:pt x="40" y="48"/>
                      <a:pt x="39" y="49"/>
                    </a:cubicBezTo>
                    <a:cubicBezTo>
                      <a:pt x="37" y="52"/>
                      <a:pt x="35" y="54"/>
                      <a:pt x="34" y="56"/>
                    </a:cubicBezTo>
                    <a:cubicBezTo>
                      <a:pt x="33" y="57"/>
                      <a:pt x="33" y="58"/>
                      <a:pt x="32" y="58"/>
                    </a:cubicBezTo>
                    <a:cubicBezTo>
                      <a:pt x="30" y="58"/>
                      <a:pt x="30" y="59"/>
                      <a:pt x="30" y="61"/>
                    </a:cubicBezTo>
                    <a:cubicBezTo>
                      <a:pt x="30" y="62"/>
                      <a:pt x="27" y="63"/>
                      <a:pt x="28" y="63"/>
                    </a:cubicBezTo>
                    <a:cubicBezTo>
                      <a:pt x="26" y="65"/>
                      <a:pt x="27" y="66"/>
                      <a:pt x="26" y="66"/>
                    </a:cubicBezTo>
                    <a:cubicBezTo>
                      <a:pt x="25" y="67"/>
                      <a:pt x="26" y="69"/>
                      <a:pt x="25" y="69"/>
                    </a:cubicBezTo>
                    <a:cubicBezTo>
                      <a:pt x="25" y="69"/>
                      <a:pt x="24" y="70"/>
                      <a:pt x="23" y="71"/>
                    </a:cubicBezTo>
                    <a:cubicBezTo>
                      <a:pt x="22" y="72"/>
                      <a:pt x="22" y="72"/>
                      <a:pt x="21" y="73"/>
                    </a:cubicBezTo>
                    <a:cubicBezTo>
                      <a:pt x="20" y="74"/>
                      <a:pt x="20" y="75"/>
                      <a:pt x="19" y="76"/>
                    </a:cubicBezTo>
                    <a:cubicBezTo>
                      <a:pt x="18" y="78"/>
                      <a:pt x="16" y="80"/>
                      <a:pt x="15" y="82"/>
                    </a:cubicBezTo>
                    <a:cubicBezTo>
                      <a:pt x="14" y="83"/>
                      <a:pt x="13" y="84"/>
                      <a:pt x="13" y="86"/>
                    </a:cubicBezTo>
                    <a:cubicBezTo>
                      <a:pt x="12" y="86"/>
                      <a:pt x="11" y="87"/>
                      <a:pt x="11" y="89"/>
                    </a:cubicBezTo>
                    <a:cubicBezTo>
                      <a:pt x="12" y="91"/>
                      <a:pt x="11" y="90"/>
                      <a:pt x="9" y="92"/>
                    </a:cubicBezTo>
                    <a:cubicBezTo>
                      <a:pt x="7" y="92"/>
                      <a:pt x="9" y="94"/>
                      <a:pt x="8" y="96"/>
                    </a:cubicBezTo>
                    <a:cubicBezTo>
                      <a:pt x="6" y="97"/>
                      <a:pt x="7" y="99"/>
                      <a:pt x="6" y="99"/>
                    </a:cubicBezTo>
                    <a:cubicBezTo>
                      <a:pt x="6" y="99"/>
                      <a:pt x="5" y="102"/>
                      <a:pt x="5" y="103"/>
                    </a:cubicBezTo>
                    <a:cubicBezTo>
                      <a:pt x="4" y="103"/>
                      <a:pt x="4" y="105"/>
                      <a:pt x="3" y="106"/>
                    </a:cubicBezTo>
                    <a:cubicBezTo>
                      <a:pt x="3" y="108"/>
                      <a:pt x="3" y="109"/>
                      <a:pt x="2" y="110"/>
                    </a:cubicBezTo>
                    <a:cubicBezTo>
                      <a:pt x="0" y="118"/>
                      <a:pt x="0" y="126"/>
                      <a:pt x="2" y="133"/>
                    </a:cubicBezTo>
                    <a:cubicBezTo>
                      <a:pt x="2" y="135"/>
                      <a:pt x="3" y="138"/>
                      <a:pt x="4" y="140"/>
                    </a:cubicBezTo>
                    <a:cubicBezTo>
                      <a:pt x="5" y="143"/>
                      <a:pt x="7" y="144"/>
                      <a:pt x="8" y="146"/>
                    </a:cubicBezTo>
                    <a:cubicBezTo>
                      <a:pt x="10" y="147"/>
                      <a:pt x="12" y="148"/>
                      <a:pt x="14" y="151"/>
                    </a:cubicBezTo>
                    <a:cubicBezTo>
                      <a:pt x="16" y="152"/>
                      <a:pt x="19" y="153"/>
                      <a:pt x="21" y="155"/>
                    </a:cubicBezTo>
                    <a:cubicBezTo>
                      <a:pt x="23" y="156"/>
                      <a:pt x="26" y="156"/>
                      <a:pt x="28" y="157"/>
                    </a:cubicBezTo>
                    <a:cubicBezTo>
                      <a:pt x="31" y="158"/>
                      <a:pt x="33" y="158"/>
                      <a:pt x="36" y="158"/>
                    </a:cubicBezTo>
                    <a:cubicBezTo>
                      <a:pt x="38" y="158"/>
                      <a:pt x="41" y="157"/>
                      <a:pt x="43" y="157"/>
                    </a:cubicBezTo>
                    <a:cubicBezTo>
                      <a:pt x="46" y="158"/>
                      <a:pt x="48" y="155"/>
                      <a:pt x="51" y="155"/>
                    </a:cubicBezTo>
                    <a:cubicBezTo>
                      <a:pt x="53" y="153"/>
                      <a:pt x="56" y="152"/>
                      <a:pt x="58" y="151"/>
                    </a:cubicBezTo>
                    <a:cubicBezTo>
                      <a:pt x="60" y="147"/>
                      <a:pt x="62" y="148"/>
                      <a:pt x="64" y="145"/>
                    </a:cubicBezTo>
                    <a:cubicBezTo>
                      <a:pt x="66" y="142"/>
                      <a:pt x="69" y="142"/>
                      <a:pt x="71" y="140"/>
                    </a:cubicBezTo>
                    <a:cubicBezTo>
                      <a:pt x="73" y="139"/>
                      <a:pt x="75" y="137"/>
                      <a:pt x="77" y="135"/>
                    </a:cubicBezTo>
                    <a:cubicBezTo>
                      <a:pt x="79" y="132"/>
                      <a:pt x="81" y="131"/>
                      <a:pt x="83" y="130"/>
                    </a:cubicBezTo>
                    <a:cubicBezTo>
                      <a:pt x="84" y="129"/>
                      <a:pt x="85" y="128"/>
                      <a:pt x="86" y="127"/>
                    </a:cubicBezTo>
                    <a:cubicBezTo>
                      <a:pt x="87" y="126"/>
                      <a:pt x="88" y="125"/>
                      <a:pt x="89" y="124"/>
                    </a:cubicBezTo>
                    <a:cubicBezTo>
                      <a:pt x="92" y="123"/>
                      <a:pt x="90" y="122"/>
                      <a:pt x="93" y="121"/>
                    </a:cubicBezTo>
                    <a:cubicBezTo>
                      <a:pt x="93" y="121"/>
                      <a:pt x="94" y="120"/>
                      <a:pt x="96" y="119"/>
                    </a:cubicBezTo>
                    <a:cubicBezTo>
                      <a:pt x="97" y="118"/>
                      <a:pt x="98" y="117"/>
                      <a:pt x="99" y="115"/>
                    </a:cubicBezTo>
                    <a:cubicBezTo>
                      <a:pt x="101" y="114"/>
                      <a:pt x="100" y="112"/>
                      <a:pt x="102" y="113"/>
                    </a:cubicBezTo>
                    <a:cubicBezTo>
                      <a:pt x="103" y="112"/>
                      <a:pt x="104" y="111"/>
                      <a:pt x="105" y="110"/>
                    </a:cubicBezTo>
                    <a:cubicBezTo>
                      <a:pt x="106" y="109"/>
                      <a:pt x="107" y="108"/>
                      <a:pt x="108" y="107"/>
                    </a:cubicBezTo>
                    <a:cubicBezTo>
                      <a:pt x="110" y="105"/>
                      <a:pt x="112" y="104"/>
                      <a:pt x="114" y="102"/>
                    </a:cubicBezTo>
                    <a:cubicBezTo>
                      <a:pt x="116" y="100"/>
                      <a:pt x="118" y="98"/>
                      <a:pt x="120" y="96"/>
                    </a:cubicBezTo>
                    <a:cubicBezTo>
                      <a:pt x="122" y="95"/>
                      <a:pt x="123" y="94"/>
                      <a:pt x="123" y="92"/>
                    </a:cubicBezTo>
                    <a:cubicBezTo>
                      <a:pt x="126" y="90"/>
                      <a:pt x="129" y="88"/>
                      <a:pt x="131" y="85"/>
                    </a:cubicBezTo>
                    <a:cubicBezTo>
                      <a:pt x="131" y="85"/>
                      <a:pt x="131" y="84"/>
                      <a:pt x="131" y="85"/>
                    </a:cubicBezTo>
                    <a:cubicBezTo>
                      <a:pt x="133" y="84"/>
                      <a:pt x="134" y="83"/>
                      <a:pt x="136" y="82"/>
                    </a:cubicBezTo>
                    <a:cubicBezTo>
                      <a:pt x="137" y="81"/>
                      <a:pt x="137" y="80"/>
                      <a:pt x="138" y="80"/>
                    </a:cubicBezTo>
                    <a:cubicBezTo>
                      <a:pt x="139" y="79"/>
                      <a:pt x="139" y="79"/>
                      <a:pt x="140" y="78"/>
                    </a:cubicBezTo>
                    <a:cubicBezTo>
                      <a:pt x="141" y="77"/>
                      <a:pt x="141" y="77"/>
                      <a:pt x="142" y="76"/>
                    </a:cubicBezTo>
                    <a:cubicBezTo>
                      <a:pt x="142" y="75"/>
                      <a:pt x="143" y="75"/>
                      <a:pt x="144" y="74"/>
                    </a:cubicBezTo>
                    <a:cubicBezTo>
                      <a:pt x="145" y="74"/>
                      <a:pt x="146" y="71"/>
                      <a:pt x="147" y="71"/>
                    </a:cubicBezTo>
                    <a:cubicBezTo>
                      <a:pt x="148" y="71"/>
                      <a:pt x="149" y="70"/>
                      <a:pt x="151" y="70"/>
                    </a:cubicBezTo>
                    <a:cubicBezTo>
                      <a:pt x="150" y="71"/>
                      <a:pt x="150" y="72"/>
                      <a:pt x="150" y="74"/>
                    </a:cubicBezTo>
                    <a:cubicBezTo>
                      <a:pt x="149" y="74"/>
                      <a:pt x="149" y="75"/>
                      <a:pt x="148" y="78"/>
                    </a:cubicBezTo>
                    <a:cubicBezTo>
                      <a:pt x="148" y="79"/>
                      <a:pt x="147" y="81"/>
                      <a:pt x="147" y="81"/>
                    </a:cubicBezTo>
                    <a:cubicBezTo>
                      <a:pt x="147" y="83"/>
                      <a:pt x="146" y="83"/>
                      <a:pt x="146" y="85"/>
                    </a:cubicBezTo>
                    <a:cubicBezTo>
                      <a:pt x="145" y="87"/>
                      <a:pt x="145" y="89"/>
                      <a:pt x="144" y="89"/>
                    </a:cubicBezTo>
                    <a:cubicBezTo>
                      <a:pt x="144" y="90"/>
                      <a:pt x="143" y="92"/>
                      <a:pt x="143" y="93"/>
                    </a:cubicBezTo>
                    <a:cubicBezTo>
                      <a:pt x="142" y="94"/>
                      <a:pt x="142" y="96"/>
                      <a:pt x="141" y="97"/>
                    </a:cubicBezTo>
                    <a:cubicBezTo>
                      <a:pt x="141" y="99"/>
                      <a:pt x="140" y="99"/>
                      <a:pt x="140" y="101"/>
                    </a:cubicBezTo>
                    <a:cubicBezTo>
                      <a:pt x="140" y="102"/>
                      <a:pt x="139" y="102"/>
                      <a:pt x="139" y="104"/>
                    </a:cubicBezTo>
                    <a:cubicBezTo>
                      <a:pt x="138" y="105"/>
                      <a:pt x="138" y="106"/>
                      <a:pt x="138" y="108"/>
                    </a:cubicBezTo>
                    <a:cubicBezTo>
                      <a:pt x="137" y="109"/>
                      <a:pt x="138" y="111"/>
                      <a:pt x="137" y="112"/>
                    </a:cubicBezTo>
                    <a:cubicBezTo>
                      <a:pt x="137" y="113"/>
                      <a:pt x="136" y="112"/>
                      <a:pt x="136" y="116"/>
                    </a:cubicBezTo>
                    <a:cubicBezTo>
                      <a:pt x="137" y="117"/>
                      <a:pt x="137" y="120"/>
                      <a:pt x="136" y="120"/>
                    </a:cubicBezTo>
                    <a:cubicBezTo>
                      <a:pt x="137" y="121"/>
                      <a:pt x="135" y="123"/>
                      <a:pt x="135" y="122"/>
                    </a:cubicBezTo>
                    <a:cubicBezTo>
                      <a:pt x="135" y="124"/>
                      <a:pt x="134" y="122"/>
                      <a:pt x="135" y="124"/>
                    </a:cubicBezTo>
                    <a:cubicBezTo>
                      <a:pt x="137" y="124"/>
                      <a:pt x="134" y="127"/>
                      <a:pt x="135" y="127"/>
                    </a:cubicBezTo>
                    <a:cubicBezTo>
                      <a:pt x="136" y="129"/>
                      <a:pt x="134" y="129"/>
                      <a:pt x="135" y="130"/>
                    </a:cubicBezTo>
                    <a:cubicBezTo>
                      <a:pt x="136" y="131"/>
                      <a:pt x="135" y="133"/>
                      <a:pt x="135" y="133"/>
                    </a:cubicBezTo>
                    <a:cubicBezTo>
                      <a:pt x="135" y="134"/>
                      <a:pt x="135" y="135"/>
                      <a:pt x="135" y="135"/>
                    </a:cubicBezTo>
                    <a:cubicBezTo>
                      <a:pt x="136" y="139"/>
                      <a:pt x="137" y="142"/>
                      <a:pt x="138" y="145"/>
                    </a:cubicBezTo>
                    <a:cubicBezTo>
                      <a:pt x="139" y="147"/>
                      <a:pt x="140" y="149"/>
                      <a:pt x="142" y="151"/>
                    </a:cubicBezTo>
                    <a:cubicBezTo>
                      <a:pt x="144" y="154"/>
                      <a:pt x="146" y="155"/>
                      <a:pt x="148" y="156"/>
                    </a:cubicBezTo>
                    <a:cubicBezTo>
                      <a:pt x="150" y="158"/>
                      <a:pt x="153" y="159"/>
                      <a:pt x="156" y="159"/>
                    </a:cubicBezTo>
                    <a:cubicBezTo>
                      <a:pt x="161" y="161"/>
                      <a:pt x="166" y="162"/>
                      <a:pt x="171" y="159"/>
                    </a:cubicBezTo>
                    <a:cubicBezTo>
                      <a:pt x="173" y="159"/>
                      <a:pt x="175" y="159"/>
                      <a:pt x="178" y="159"/>
                    </a:cubicBezTo>
                    <a:cubicBezTo>
                      <a:pt x="179" y="158"/>
                      <a:pt x="180" y="158"/>
                      <a:pt x="181" y="157"/>
                    </a:cubicBezTo>
                    <a:cubicBezTo>
                      <a:pt x="181" y="157"/>
                      <a:pt x="182" y="156"/>
                      <a:pt x="183" y="155"/>
                    </a:cubicBezTo>
                    <a:cubicBezTo>
                      <a:pt x="185" y="154"/>
                      <a:pt x="186" y="155"/>
                      <a:pt x="187" y="154"/>
                    </a:cubicBezTo>
                    <a:cubicBezTo>
                      <a:pt x="189" y="154"/>
                      <a:pt x="190" y="152"/>
                      <a:pt x="190" y="151"/>
                    </a:cubicBezTo>
                    <a:cubicBezTo>
                      <a:pt x="192" y="150"/>
                      <a:pt x="193" y="149"/>
                      <a:pt x="194" y="149"/>
                    </a:cubicBezTo>
                    <a:cubicBezTo>
                      <a:pt x="195" y="149"/>
                      <a:pt x="196" y="149"/>
                      <a:pt x="197" y="147"/>
                    </a:cubicBezTo>
                    <a:cubicBezTo>
                      <a:pt x="198" y="146"/>
                      <a:pt x="199" y="145"/>
                      <a:pt x="200" y="144"/>
                    </a:cubicBezTo>
                    <a:cubicBezTo>
                      <a:pt x="201" y="144"/>
                      <a:pt x="202" y="143"/>
                      <a:pt x="203" y="142"/>
                    </a:cubicBezTo>
                    <a:cubicBezTo>
                      <a:pt x="204" y="141"/>
                      <a:pt x="205" y="140"/>
                      <a:pt x="206" y="140"/>
                    </a:cubicBezTo>
                    <a:cubicBezTo>
                      <a:pt x="207" y="138"/>
                      <a:pt x="208" y="138"/>
                      <a:pt x="209" y="137"/>
                    </a:cubicBezTo>
                    <a:cubicBezTo>
                      <a:pt x="210" y="137"/>
                      <a:pt x="211" y="135"/>
                      <a:pt x="211" y="135"/>
                    </a:cubicBezTo>
                    <a:cubicBezTo>
                      <a:pt x="212" y="134"/>
                      <a:pt x="213" y="133"/>
                      <a:pt x="214" y="132"/>
                    </a:cubicBezTo>
                    <a:cubicBezTo>
                      <a:pt x="215" y="131"/>
                      <a:pt x="216" y="130"/>
                      <a:pt x="217" y="129"/>
                    </a:cubicBezTo>
                    <a:cubicBezTo>
                      <a:pt x="217" y="128"/>
                      <a:pt x="218" y="127"/>
                      <a:pt x="219" y="126"/>
                    </a:cubicBezTo>
                    <a:cubicBezTo>
                      <a:pt x="220" y="125"/>
                      <a:pt x="221" y="124"/>
                      <a:pt x="222" y="123"/>
                    </a:cubicBezTo>
                    <a:cubicBezTo>
                      <a:pt x="223" y="122"/>
                      <a:pt x="224" y="121"/>
                      <a:pt x="225" y="120"/>
                    </a:cubicBezTo>
                    <a:cubicBezTo>
                      <a:pt x="225" y="119"/>
                      <a:pt x="226" y="118"/>
                      <a:pt x="227" y="118"/>
                    </a:cubicBezTo>
                    <a:cubicBezTo>
                      <a:pt x="228" y="117"/>
                      <a:pt x="229" y="116"/>
                      <a:pt x="230" y="115"/>
                    </a:cubicBezTo>
                    <a:cubicBezTo>
                      <a:pt x="230" y="115"/>
                      <a:pt x="230" y="115"/>
                      <a:pt x="230" y="115"/>
                    </a:cubicBezTo>
                    <a:cubicBezTo>
                      <a:pt x="231" y="114"/>
                      <a:pt x="232" y="114"/>
                      <a:pt x="233" y="113"/>
                    </a:cubicBezTo>
                    <a:cubicBezTo>
                      <a:pt x="234" y="112"/>
                      <a:pt x="235" y="111"/>
                      <a:pt x="236" y="110"/>
                    </a:cubicBezTo>
                    <a:cubicBezTo>
                      <a:pt x="237" y="109"/>
                      <a:pt x="238" y="109"/>
                      <a:pt x="239" y="107"/>
                    </a:cubicBezTo>
                    <a:cubicBezTo>
                      <a:pt x="240" y="107"/>
                      <a:pt x="241" y="106"/>
                      <a:pt x="242" y="105"/>
                    </a:cubicBezTo>
                    <a:cubicBezTo>
                      <a:pt x="244" y="103"/>
                      <a:pt x="246" y="101"/>
                      <a:pt x="248" y="99"/>
                    </a:cubicBezTo>
                    <a:cubicBezTo>
                      <a:pt x="250" y="97"/>
                      <a:pt x="252" y="96"/>
                      <a:pt x="253" y="94"/>
                    </a:cubicBezTo>
                    <a:cubicBezTo>
                      <a:pt x="257" y="90"/>
                      <a:pt x="260" y="86"/>
                      <a:pt x="264" y="82"/>
                    </a:cubicBezTo>
                    <a:cubicBezTo>
                      <a:pt x="267" y="78"/>
                      <a:pt x="271" y="75"/>
                      <a:pt x="275" y="72"/>
                    </a:cubicBezTo>
                    <a:cubicBezTo>
                      <a:pt x="279" y="67"/>
                      <a:pt x="283" y="62"/>
                      <a:pt x="287" y="57"/>
                    </a:cubicBezTo>
                    <a:cubicBezTo>
                      <a:pt x="289" y="57"/>
                      <a:pt x="290" y="56"/>
                      <a:pt x="291" y="55"/>
                    </a:cubicBezTo>
                    <a:cubicBezTo>
                      <a:pt x="292" y="54"/>
                      <a:pt x="292" y="53"/>
                      <a:pt x="293" y="52"/>
                    </a:cubicBezTo>
                    <a:cubicBezTo>
                      <a:pt x="294" y="51"/>
                      <a:pt x="294" y="50"/>
                      <a:pt x="295" y="50"/>
                    </a:cubicBezTo>
                    <a:cubicBezTo>
                      <a:pt x="296" y="52"/>
                      <a:pt x="296" y="51"/>
                      <a:pt x="297" y="50"/>
                    </a:cubicBezTo>
                    <a:cubicBezTo>
                      <a:pt x="298" y="49"/>
                      <a:pt x="299" y="50"/>
                      <a:pt x="299" y="48"/>
                    </a:cubicBezTo>
                    <a:cubicBezTo>
                      <a:pt x="300" y="48"/>
                      <a:pt x="301" y="48"/>
                      <a:pt x="301" y="47"/>
                    </a:cubicBezTo>
                    <a:cubicBezTo>
                      <a:pt x="301" y="46"/>
                      <a:pt x="301" y="45"/>
                      <a:pt x="301" y="44"/>
                    </a:cubicBezTo>
                    <a:cubicBezTo>
                      <a:pt x="302" y="45"/>
                      <a:pt x="303" y="43"/>
                      <a:pt x="304" y="43"/>
                    </a:cubicBezTo>
                    <a:cubicBezTo>
                      <a:pt x="304" y="42"/>
                      <a:pt x="305" y="43"/>
                      <a:pt x="305" y="42"/>
                    </a:cubicBezTo>
                    <a:cubicBezTo>
                      <a:pt x="306" y="42"/>
                      <a:pt x="306" y="41"/>
                      <a:pt x="307" y="39"/>
                    </a:cubicBezTo>
                    <a:cubicBezTo>
                      <a:pt x="307" y="38"/>
                      <a:pt x="309" y="38"/>
                      <a:pt x="309" y="37"/>
                    </a:cubicBezTo>
                    <a:cubicBezTo>
                      <a:pt x="310" y="36"/>
                      <a:pt x="310" y="35"/>
                      <a:pt x="311" y="34"/>
                    </a:cubicBezTo>
                    <a:cubicBezTo>
                      <a:pt x="312" y="33"/>
                      <a:pt x="312" y="33"/>
                      <a:pt x="313" y="33"/>
                    </a:cubicBezTo>
                    <a:cubicBezTo>
                      <a:pt x="313" y="32"/>
                      <a:pt x="313" y="31"/>
                      <a:pt x="314" y="30"/>
                    </a:cubicBezTo>
                    <a:cubicBezTo>
                      <a:pt x="314" y="29"/>
                      <a:pt x="315" y="28"/>
                      <a:pt x="315" y="27"/>
                    </a:cubicBezTo>
                    <a:cubicBezTo>
                      <a:pt x="316" y="26"/>
                      <a:pt x="315" y="25"/>
                      <a:pt x="314" y="25"/>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5" name="Freeform 151"/>
              <p:cNvSpPr>
                <a:spLocks/>
              </p:cNvSpPr>
              <p:nvPr userDrawn="1"/>
            </p:nvSpPr>
            <p:spPr bwMode="auto">
              <a:xfrm>
                <a:off x="-6599238" y="1365250"/>
                <a:ext cx="781050" cy="411163"/>
              </a:xfrm>
              <a:custGeom>
                <a:avLst/>
                <a:gdLst/>
                <a:ahLst/>
                <a:cxnLst>
                  <a:cxn ang="0">
                    <a:pos x="335" y="33"/>
                  </a:cxn>
                  <a:cxn ang="0">
                    <a:pos x="296" y="53"/>
                  </a:cxn>
                  <a:cxn ang="0">
                    <a:pos x="244" y="86"/>
                  </a:cxn>
                  <a:cxn ang="0">
                    <a:pos x="225" y="99"/>
                  </a:cxn>
                  <a:cxn ang="0">
                    <a:pos x="198" y="118"/>
                  </a:cxn>
                  <a:cxn ang="0">
                    <a:pos x="208" y="96"/>
                  </a:cxn>
                  <a:cxn ang="0">
                    <a:pos x="210" y="65"/>
                  </a:cxn>
                  <a:cxn ang="0">
                    <a:pos x="200" y="60"/>
                  </a:cxn>
                  <a:cxn ang="0">
                    <a:pos x="165" y="68"/>
                  </a:cxn>
                  <a:cxn ang="0">
                    <a:pos x="120" y="91"/>
                  </a:cxn>
                  <a:cxn ang="0">
                    <a:pos x="87" y="112"/>
                  </a:cxn>
                  <a:cxn ang="0">
                    <a:pos x="108" y="90"/>
                  </a:cxn>
                  <a:cxn ang="0">
                    <a:pos x="115" y="83"/>
                  </a:cxn>
                  <a:cxn ang="0">
                    <a:pos x="126" y="68"/>
                  </a:cxn>
                  <a:cxn ang="0">
                    <a:pos x="143" y="50"/>
                  </a:cxn>
                  <a:cxn ang="0">
                    <a:pos x="154" y="40"/>
                  </a:cxn>
                  <a:cxn ang="0">
                    <a:pos x="164" y="23"/>
                  </a:cxn>
                  <a:cxn ang="0">
                    <a:pos x="133" y="14"/>
                  </a:cxn>
                  <a:cxn ang="0">
                    <a:pos x="118" y="32"/>
                  </a:cxn>
                  <a:cxn ang="0">
                    <a:pos x="101" y="55"/>
                  </a:cxn>
                  <a:cxn ang="0">
                    <a:pos x="88" y="72"/>
                  </a:cxn>
                  <a:cxn ang="0">
                    <a:pos x="74" y="89"/>
                  </a:cxn>
                  <a:cxn ang="0">
                    <a:pos x="59" y="108"/>
                  </a:cxn>
                  <a:cxn ang="0">
                    <a:pos x="43" y="131"/>
                  </a:cxn>
                  <a:cxn ang="0">
                    <a:pos x="26" y="150"/>
                  </a:cxn>
                  <a:cxn ang="0">
                    <a:pos x="10" y="168"/>
                  </a:cxn>
                  <a:cxn ang="0">
                    <a:pos x="1" y="190"/>
                  </a:cxn>
                  <a:cxn ang="0">
                    <a:pos x="43" y="178"/>
                  </a:cxn>
                  <a:cxn ang="0">
                    <a:pos x="80" y="142"/>
                  </a:cxn>
                  <a:cxn ang="0">
                    <a:pos x="113" y="114"/>
                  </a:cxn>
                  <a:cxn ang="0">
                    <a:pos x="133" y="100"/>
                  </a:cxn>
                  <a:cxn ang="0">
                    <a:pos x="183" y="82"/>
                  </a:cxn>
                  <a:cxn ang="0">
                    <a:pos x="180" y="95"/>
                  </a:cxn>
                  <a:cxn ang="0">
                    <a:pos x="171" y="113"/>
                  </a:cxn>
                  <a:cxn ang="0">
                    <a:pos x="157" y="142"/>
                  </a:cxn>
                  <a:cxn ang="0">
                    <a:pos x="149" y="166"/>
                  </a:cxn>
                  <a:cxn ang="0">
                    <a:pos x="172" y="169"/>
                  </a:cxn>
                  <a:cxn ang="0">
                    <a:pos x="183" y="163"/>
                  </a:cxn>
                  <a:cxn ang="0">
                    <a:pos x="204" y="145"/>
                  </a:cxn>
                  <a:cxn ang="0">
                    <a:pos x="224" y="130"/>
                  </a:cxn>
                  <a:cxn ang="0">
                    <a:pos x="245" y="112"/>
                  </a:cxn>
                  <a:cxn ang="0">
                    <a:pos x="267" y="94"/>
                  </a:cxn>
                  <a:cxn ang="0">
                    <a:pos x="295" y="74"/>
                  </a:cxn>
                  <a:cxn ang="0">
                    <a:pos x="325" y="68"/>
                  </a:cxn>
                  <a:cxn ang="0">
                    <a:pos x="307" y="89"/>
                  </a:cxn>
                  <a:cxn ang="0">
                    <a:pos x="291" y="109"/>
                  </a:cxn>
                  <a:cxn ang="0">
                    <a:pos x="280" y="127"/>
                  </a:cxn>
                  <a:cxn ang="0">
                    <a:pos x="271" y="153"/>
                  </a:cxn>
                  <a:cxn ang="0">
                    <a:pos x="275" y="174"/>
                  </a:cxn>
                  <a:cxn ang="0">
                    <a:pos x="299" y="178"/>
                  </a:cxn>
                  <a:cxn ang="0">
                    <a:pos x="318" y="163"/>
                  </a:cxn>
                  <a:cxn ang="0">
                    <a:pos x="342" y="166"/>
                  </a:cxn>
                  <a:cxn ang="0">
                    <a:pos x="353" y="136"/>
                  </a:cxn>
                  <a:cxn ang="0">
                    <a:pos x="329" y="141"/>
                  </a:cxn>
                  <a:cxn ang="0">
                    <a:pos x="301" y="155"/>
                  </a:cxn>
                  <a:cxn ang="0">
                    <a:pos x="315" y="129"/>
                  </a:cxn>
                  <a:cxn ang="0">
                    <a:pos x="335" y="105"/>
                  </a:cxn>
                  <a:cxn ang="0">
                    <a:pos x="355" y="78"/>
                  </a:cxn>
                  <a:cxn ang="0">
                    <a:pos x="374" y="47"/>
                  </a:cxn>
                </a:cxnLst>
                <a:rect l="0" t="0" r="r" b="b"/>
                <a:pathLst>
                  <a:path w="375" h="198">
                    <a:moveTo>
                      <a:pt x="375" y="41"/>
                    </a:moveTo>
                    <a:cubicBezTo>
                      <a:pt x="375" y="40"/>
                      <a:pt x="375" y="39"/>
                      <a:pt x="375" y="38"/>
                    </a:cubicBezTo>
                    <a:cubicBezTo>
                      <a:pt x="375" y="35"/>
                      <a:pt x="373" y="34"/>
                      <a:pt x="369" y="34"/>
                    </a:cubicBezTo>
                    <a:cubicBezTo>
                      <a:pt x="371" y="34"/>
                      <a:pt x="366" y="29"/>
                      <a:pt x="366" y="29"/>
                    </a:cubicBezTo>
                    <a:cubicBezTo>
                      <a:pt x="364" y="27"/>
                      <a:pt x="360" y="26"/>
                      <a:pt x="357" y="26"/>
                    </a:cubicBezTo>
                    <a:cubicBezTo>
                      <a:pt x="349" y="26"/>
                      <a:pt x="342" y="30"/>
                      <a:pt x="335" y="33"/>
                    </a:cubicBezTo>
                    <a:cubicBezTo>
                      <a:pt x="333" y="34"/>
                      <a:pt x="331" y="34"/>
                      <a:pt x="329" y="35"/>
                    </a:cubicBezTo>
                    <a:cubicBezTo>
                      <a:pt x="328" y="36"/>
                      <a:pt x="327" y="37"/>
                      <a:pt x="325" y="38"/>
                    </a:cubicBezTo>
                    <a:cubicBezTo>
                      <a:pt x="324" y="39"/>
                      <a:pt x="322" y="39"/>
                      <a:pt x="320" y="40"/>
                    </a:cubicBezTo>
                    <a:cubicBezTo>
                      <a:pt x="318" y="41"/>
                      <a:pt x="316" y="43"/>
                      <a:pt x="313" y="44"/>
                    </a:cubicBezTo>
                    <a:cubicBezTo>
                      <a:pt x="310" y="45"/>
                      <a:pt x="306" y="47"/>
                      <a:pt x="303" y="49"/>
                    </a:cubicBezTo>
                    <a:cubicBezTo>
                      <a:pt x="300" y="50"/>
                      <a:pt x="299" y="52"/>
                      <a:pt x="296" y="53"/>
                    </a:cubicBezTo>
                    <a:cubicBezTo>
                      <a:pt x="292" y="55"/>
                      <a:pt x="288" y="57"/>
                      <a:pt x="285" y="59"/>
                    </a:cubicBezTo>
                    <a:cubicBezTo>
                      <a:pt x="281" y="61"/>
                      <a:pt x="277" y="63"/>
                      <a:pt x="273" y="65"/>
                    </a:cubicBezTo>
                    <a:cubicBezTo>
                      <a:pt x="271" y="67"/>
                      <a:pt x="269" y="68"/>
                      <a:pt x="267" y="70"/>
                    </a:cubicBezTo>
                    <a:cubicBezTo>
                      <a:pt x="266" y="71"/>
                      <a:pt x="264" y="73"/>
                      <a:pt x="262" y="74"/>
                    </a:cubicBezTo>
                    <a:cubicBezTo>
                      <a:pt x="259" y="76"/>
                      <a:pt x="257" y="77"/>
                      <a:pt x="254" y="77"/>
                    </a:cubicBezTo>
                    <a:cubicBezTo>
                      <a:pt x="252" y="81"/>
                      <a:pt x="247" y="83"/>
                      <a:pt x="244" y="86"/>
                    </a:cubicBezTo>
                    <a:cubicBezTo>
                      <a:pt x="243" y="86"/>
                      <a:pt x="242" y="87"/>
                      <a:pt x="241" y="88"/>
                    </a:cubicBezTo>
                    <a:cubicBezTo>
                      <a:pt x="241" y="88"/>
                      <a:pt x="240" y="88"/>
                      <a:pt x="239" y="89"/>
                    </a:cubicBezTo>
                    <a:cubicBezTo>
                      <a:pt x="238" y="89"/>
                      <a:pt x="238" y="90"/>
                      <a:pt x="238" y="91"/>
                    </a:cubicBezTo>
                    <a:cubicBezTo>
                      <a:pt x="237" y="92"/>
                      <a:pt x="236" y="93"/>
                      <a:pt x="235" y="93"/>
                    </a:cubicBezTo>
                    <a:cubicBezTo>
                      <a:pt x="234" y="94"/>
                      <a:pt x="233" y="94"/>
                      <a:pt x="232" y="95"/>
                    </a:cubicBezTo>
                    <a:cubicBezTo>
                      <a:pt x="229" y="96"/>
                      <a:pt x="228" y="99"/>
                      <a:pt x="225" y="99"/>
                    </a:cubicBezTo>
                    <a:cubicBezTo>
                      <a:pt x="224" y="101"/>
                      <a:pt x="222" y="103"/>
                      <a:pt x="220" y="105"/>
                    </a:cubicBezTo>
                    <a:cubicBezTo>
                      <a:pt x="219" y="107"/>
                      <a:pt x="216" y="107"/>
                      <a:pt x="215" y="108"/>
                    </a:cubicBezTo>
                    <a:cubicBezTo>
                      <a:pt x="211" y="110"/>
                      <a:pt x="209" y="116"/>
                      <a:pt x="204" y="115"/>
                    </a:cubicBezTo>
                    <a:cubicBezTo>
                      <a:pt x="204" y="118"/>
                      <a:pt x="196" y="123"/>
                      <a:pt x="195" y="125"/>
                    </a:cubicBezTo>
                    <a:cubicBezTo>
                      <a:pt x="195" y="123"/>
                      <a:pt x="197" y="122"/>
                      <a:pt x="197" y="120"/>
                    </a:cubicBezTo>
                    <a:cubicBezTo>
                      <a:pt x="198" y="120"/>
                      <a:pt x="198" y="119"/>
                      <a:pt x="198" y="118"/>
                    </a:cubicBezTo>
                    <a:cubicBezTo>
                      <a:pt x="198" y="117"/>
                      <a:pt x="199" y="117"/>
                      <a:pt x="199" y="116"/>
                    </a:cubicBezTo>
                    <a:cubicBezTo>
                      <a:pt x="200" y="113"/>
                      <a:pt x="201" y="111"/>
                      <a:pt x="203" y="108"/>
                    </a:cubicBezTo>
                    <a:cubicBezTo>
                      <a:pt x="203" y="107"/>
                      <a:pt x="204" y="107"/>
                      <a:pt x="204" y="106"/>
                    </a:cubicBezTo>
                    <a:cubicBezTo>
                      <a:pt x="205" y="106"/>
                      <a:pt x="204" y="105"/>
                      <a:pt x="205" y="104"/>
                    </a:cubicBezTo>
                    <a:cubicBezTo>
                      <a:pt x="205" y="103"/>
                      <a:pt x="206" y="103"/>
                      <a:pt x="207" y="101"/>
                    </a:cubicBezTo>
                    <a:cubicBezTo>
                      <a:pt x="208" y="100"/>
                      <a:pt x="207" y="98"/>
                      <a:pt x="208" y="96"/>
                    </a:cubicBezTo>
                    <a:cubicBezTo>
                      <a:pt x="208" y="94"/>
                      <a:pt x="209" y="94"/>
                      <a:pt x="208" y="92"/>
                    </a:cubicBezTo>
                    <a:cubicBezTo>
                      <a:pt x="209" y="92"/>
                      <a:pt x="210" y="92"/>
                      <a:pt x="210" y="92"/>
                    </a:cubicBezTo>
                    <a:cubicBezTo>
                      <a:pt x="210" y="90"/>
                      <a:pt x="212" y="89"/>
                      <a:pt x="213" y="87"/>
                    </a:cubicBezTo>
                    <a:cubicBezTo>
                      <a:pt x="214" y="85"/>
                      <a:pt x="214" y="81"/>
                      <a:pt x="215" y="78"/>
                    </a:cubicBezTo>
                    <a:cubicBezTo>
                      <a:pt x="215" y="75"/>
                      <a:pt x="215" y="73"/>
                      <a:pt x="214" y="70"/>
                    </a:cubicBezTo>
                    <a:cubicBezTo>
                      <a:pt x="213" y="69"/>
                      <a:pt x="212" y="65"/>
                      <a:pt x="210" y="65"/>
                    </a:cubicBezTo>
                    <a:cubicBezTo>
                      <a:pt x="210" y="65"/>
                      <a:pt x="210" y="65"/>
                      <a:pt x="210" y="64"/>
                    </a:cubicBezTo>
                    <a:cubicBezTo>
                      <a:pt x="209" y="64"/>
                      <a:pt x="209" y="64"/>
                      <a:pt x="209" y="63"/>
                    </a:cubicBezTo>
                    <a:cubicBezTo>
                      <a:pt x="208" y="63"/>
                      <a:pt x="208" y="62"/>
                      <a:pt x="207" y="62"/>
                    </a:cubicBezTo>
                    <a:cubicBezTo>
                      <a:pt x="207" y="61"/>
                      <a:pt x="205" y="61"/>
                      <a:pt x="204" y="62"/>
                    </a:cubicBezTo>
                    <a:cubicBezTo>
                      <a:pt x="203" y="61"/>
                      <a:pt x="202" y="61"/>
                      <a:pt x="201" y="61"/>
                    </a:cubicBezTo>
                    <a:cubicBezTo>
                      <a:pt x="200" y="60"/>
                      <a:pt x="200" y="60"/>
                      <a:pt x="200" y="60"/>
                    </a:cubicBezTo>
                    <a:cubicBezTo>
                      <a:pt x="199" y="59"/>
                      <a:pt x="198" y="60"/>
                      <a:pt x="197" y="60"/>
                    </a:cubicBezTo>
                    <a:cubicBezTo>
                      <a:pt x="196" y="60"/>
                      <a:pt x="194" y="59"/>
                      <a:pt x="193" y="59"/>
                    </a:cubicBezTo>
                    <a:cubicBezTo>
                      <a:pt x="191" y="59"/>
                      <a:pt x="190" y="59"/>
                      <a:pt x="188" y="59"/>
                    </a:cubicBezTo>
                    <a:cubicBezTo>
                      <a:pt x="185" y="59"/>
                      <a:pt x="182" y="61"/>
                      <a:pt x="179" y="62"/>
                    </a:cubicBezTo>
                    <a:cubicBezTo>
                      <a:pt x="176" y="63"/>
                      <a:pt x="174" y="64"/>
                      <a:pt x="171" y="65"/>
                    </a:cubicBezTo>
                    <a:cubicBezTo>
                      <a:pt x="169" y="66"/>
                      <a:pt x="167" y="67"/>
                      <a:pt x="165" y="68"/>
                    </a:cubicBezTo>
                    <a:cubicBezTo>
                      <a:pt x="163" y="69"/>
                      <a:pt x="161" y="69"/>
                      <a:pt x="159" y="70"/>
                    </a:cubicBezTo>
                    <a:cubicBezTo>
                      <a:pt x="158" y="70"/>
                      <a:pt x="157" y="70"/>
                      <a:pt x="155" y="71"/>
                    </a:cubicBezTo>
                    <a:cubicBezTo>
                      <a:pt x="152" y="72"/>
                      <a:pt x="149" y="75"/>
                      <a:pt x="146" y="76"/>
                    </a:cubicBezTo>
                    <a:cubicBezTo>
                      <a:pt x="144" y="78"/>
                      <a:pt x="141" y="80"/>
                      <a:pt x="138" y="82"/>
                    </a:cubicBezTo>
                    <a:cubicBezTo>
                      <a:pt x="135" y="84"/>
                      <a:pt x="132" y="84"/>
                      <a:pt x="128" y="86"/>
                    </a:cubicBezTo>
                    <a:cubicBezTo>
                      <a:pt x="125" y="87"/>
                      <a:pt x="122" y="88"/>
                      <a:pt x="120" y="91"/>
                    </a:cubicBezTo>
                    <a:cubicBezTo>
                      <a:pt x="119" y="92"/>
                      <a:pt x="118" y="93"/>
                      <a:pt x="116" y="94"/>
                    </a:cubicBezTo>
                    <a:cubicBezTo>
                      <a:pt x="115" y="95"/>
                      <a:pt x="114" y="96"/>
                      <a:pt x="113" y="97"/>
                    </a:cubicBezTo>
                    <a:cubicBezTo>
                      <a:pt x="112" y="97"/>
                      <a:pt x="110" y="97"/>
                      <a:pt x="109" y="98"/>
                    </a:cubicBezTo>
                    <a:cubicBezTo>
                      <a:pt x="108" y="98"/>
                      <a:pt x="107" y="100"/>
                      <a:pt x="106" y="100"/>
                    </a:cubicBezTo>
                    <a:cubicBezTo>
                      <a:pt x="103" y="102"/>
                      <a:pt x="100" y="104"/>
                      <a:pt x="97" y="106"/>
                    </a:cubicBezTo>
                    <a:cubicBezTo>
                      <a:pt x="94" y="109"/>
                      <a:pt x="91" y="111"/>
                      <a:pt x="87" y="112"/>
                    </a:cubicBezTo>
                    <a:cubicBezTo>
                      <a:pt x="90" y="108"/>
                      <a:pt x="95" y="105"/>
                      <a:pt x="98" y="101"/>
                    </a:cubicBezTo>
                    <a:cubicBezTo>
                      <a:pt x="100" y="98"/>
                      <a:pt x="103" y="95"/>
                      <a:pt x="105" y="92"/>
                    </a:cubicBezTo>
                    <a:cubicBezTo>
                      <a:pt x="105" y="92"/>
                      <a:pt x="106" y="92"/>
                      <a:pt x="106" y="92"/>
                    </a:cubicBezTo>
                    <a:cubicBezTo>
                      <a:pt x="106" y="92"/>
                      <a:pt x="106" y="91"/>
                      <a:pt x="106" y="91"/>
                    </a:cubicBezTo>
                    <a:cubicBezTo>
                      <a:pt x="107" y="91"/>
                      <a:pt x="107" y="90"/>
                      <a:pt x="108" y="90"/>
                    </a:cubicBezTo>
                    <a:cubicBezTo>
                      <a:pt x="108" y="90"/>
                      <a:pt x="108" y="90"/>
                      <a:pt x="108" y="90"/>
                    </a:cubicBezTo>
                    <a:cubicBezTo>
                      <a:pt x="109" y="89"/>
                      <a:pt x="109" y="90"/>
                      <a:pt x="109" y="89"/>
                    </a:cubicBezTo>
                    <a:cubicBezTo>
                      <a:pt x="109" y="89"/>
                      <a:pt x="109" y="89"/>
                      <a:pt x="109" y="88"/>
                    </a:cubicBezTo>
                    <a:cubicBezTo>
                      <a:pt x="110" y="87"/>
                      <a:pt x="110" y="87"/>
                      <a:pt x="110" y="86"/>
                    </a:cubicBezTo>
                    <a:cubicBezTo>
                      <a:pt x="111" y="86"/>
                      <a:pt x="112" y="85"/>
                      <a:pt x="112" y="85"/>
                    </a:cubicBezTo>
                    <a:cubicBezTo>
                      <a:pt x="112" y="85"/>
                      <a:pt x="113" y="84"/>
                      <a:pt x="112" y="84"/>
                    </a:cubicBezTo>
                    <a:cubicBezTo>
                      <a:pt x="113" y="84"/>
                      <a:pt x="114" y="83"/>
                      <a:pt x="115" y="83"/>
                    </a:cubicBezTo>
                    <a:cubicBezTo>
                      <a:pt x="115" y="83"/>
                      <a:pt x="115" y="82"/>
                      <a:pt x="115" y="82"/>
                    </a:cubicBezTo>
                    <a:cubicBezTo>
                      <a:pt x="116" y="81"/>
                      <a:pt x="116" y="80"/>
                      <a:pt x="116" y="79"/>
                    </a:cubicBezTo>
                    <a:cubicBezTo>
                      <a:pt x="118" y="79"/>
                      <a:pt x="118" y="78"/>
                      <a:pt x="118" y="77"/>
                    </a:cubicBezTo>
                    <a:cubicBezTo>
                      <a:pt x="118" y="77"/>
                      <a:pt x="118" y="77"/>
                      <a:pt x="119" y="77"/>
                    </a:cubicBezTo>
                    <a:cubicBezTo>
                      <a:pt x="119" y="75"/>
                      <a:pt x="121" y="75"/>
                      <a:pt x="122" y="73"/>
                    </a:cubicBezTo>
                    <a:cubicBezTo>
                      <a:pt x="123" y="73"/>
                      <a:pt x="125" y="69"/>
                      <a:pt x="126" y="68"/>
                    </a:cubicBezTo>
                    <a:cubicBezTo>
                      <a:pt x="128" y="66"/>
                      <a:pt x="129" y="64"/>
                      <a:pt x="131" y="63"/>
                    </a:cubicBezTo>
                    <a:cubicBezTo>
                      <a:pt x="131" y="62"/>
                      <a:pt x="132" y="62"/>
                      <a:pt x="132" y="62"/>
                    </a:cubicBezTo>
                    <a:cubicBezTo>
                      <a:pt x="132" y="62"/>
                      <a:pt x="133" y="62"/>
                      <a:pt x="133" y="62"/>
                    </a:cubicBezTo>
                    <a:cubicBezTo>
                      <a:pt x="133" y="61"/>
                      <a:pt x="133" y="60"/>
                      <a:pt x="133" y="60"/>
                    </a:cubicBezTo>
                    <a:cubicBezTo>
                      <a:pt x="134" y="59"/>
                      <a:pt x="136" y="59"/>
                      <a:pt x="136" y="58"/>
                    </a:cubicBezTo>
                    <a:cubicBezTo>
                      <a:pt x="139" y="56"/>
                      <a:pt x="141" y="53"/>
                      <a:pt x="143" y="50"/>
                    </a:cubicBezTo>
                    <a:cubicBezTo>
                      <a:pt x="145" y="50"/>
                      <a:pt x="143" y="49"/>
                      <a:pt x="144" y="48"/>
                    </a:cubicBezTo>
                    <a:cubicBezTo>
                      <a:pt x="145" y="48"/>
                      <a:pt x="145" y="48"/>
                      <a:pt x="146" y="48"/>
                    </a:cubicBezTo>
                    <a:cubicBezTo>
                      <a:pt x="147" y="47"/>
                      <a:pt x="148" y="47"/>
                      <a:pt x="149" y="44"/>
                    </a:cubicBezTo>
                    <a:cubicBezTo>
                      <a:pt x="150" y="43"/>
                      <a:pt x="151" y="40"/>
                      <a:pt x="153" y="41"/>
                    </a:cubicBezTo>
                    <a:cubicBezTo>
                      <a:pt x="153" y="41"/>
                      <a:pt x="153" y="40"/>
                      <a:pt x="153" y="40"/>
                    </a:cubicBezTo>
                    <a:cubicBezTo>
                      <a:pt x="153" y="40"/>
                      <a:pt x="154" y="40"/>
                      <a:pt x="154" y="40"/>
                    </a:cubicBezTo>
                    <a:cubicBezTo>
                      <a:pt x="154" y="39"/>
                      <a:pt x="155" y="38"/>
                      <a:pt x="154" y="38"/>
                    </a:cubicBezTo>
                    <a:cubicBezTo>
                      <a:pt x="155" y="38"/>
                      <a:pt x="155" y="38"/>
                      <a:pt x="155" y="38"/>
                    </a:cubicBezTo>
                    <a:cubicBezTo>
                      <a:pt x="155" y="36"/>
                      <a:pt x="157" y="33"/>
                      <a:pt x="159" y="32"/>
                    </a:cubicBezTo>
                    <a:cubicBezTo>
                      <a:pt x="159" y="32"/>
                      <a:pt x="159" y="31"/>
                      <a:pt x="159" y="31"/>
                    </a:cubicBezTo>
                    <a:cubicBezTo>
                      <a:pt x="159" y="31"/>
                      <a:pt x="163" y="29"/>
                      <a:pt x="163" y="29"/>
                    </a:cubicBezTo>
                    <a:cubicBezTo>
                      <a:pt x="163" y="27"/>
                      <a:pt x="164" y="25"/>
                      <a:pt x="164" y="23"/>
                    </a:cubicBezTo>
                    <a:cubicBezTo>
                      <a:pt x="165" y="22"/>
                      <a:pt x="167" y="21"/>
                      <a:pt x="167" y="19"/>
                    </a:cubicBezTo>
                    <a:cubicBezTo>
                      <a:pt x="167" y="17"/>
                      <a:pt x="165" y="15"/>
                      <a:pt x="165" y="14"/>
                    </a:cubicBezTo>
                    <a:cubicBezTo>
                      <a:pt x="164" y="11"/>
                      <a:pt x="165" y="10"/>
                      <a:pt x="161" y="10"/>
                    </a:cubicBezTo>
                    <a:cubicBezTo>
                      <a:pt x="161" y="7"/>
                      <a:pt x="159" y="7"/>
                      <a:pt x="156" y="6"/>
                    </a:cubicBezTo>
                    <a:cubicBezTo>
                      <a:pt x="154" y="5"/>
                      <a:pt x="151" y="3"/>
                      <a:pt x="149" y="6"/>
                    </a:cubicBezTo>
                    <a:cubicBezTo>
                      <a:pt x="148" y="0"/>
                      <a:pt x="134" y="12"/>
                      <a:pt x="133" y="14"/>
                    </a:cubicBezTo>
                    <a:cubicBezTo>
                      <a:pt x="129" y="16"/>
                      <a:pt x="127" y="21"/>
                      <a:pt x="124" y="24"/>
                    </a:cubicBezTo>
                    <a:cubicBezTo>
                      <a:pt x="125" y="25"/>
                      <a:pt x="124" y="26"/>
                      <a:pt x="122" y="26"/>
                    </a:cubicBezTo>
                    <a:cubicBezTo>
                      <a:pt x="122" y="27"/>
                      <a:pt x="122" y="28"/>
                      <a:pt x="122" y="29"/>
                    </a:cubicBezTo>
                    <a:cubicBezTo>
                      <a:pt x="121" y="29"/>
                      <a:pt x="121" y="29"/>
                      <a:pt x="120" y="29"/>
                    </a:cubicBezTo>
                    <a:cubicBezTo>
                      <a:pt x="120" y="31"/>
                      <a:pt x="119" y="30"/>
                      <a:pt x="119" y="32"/>
                    </a:cubicBezTo>
                    <a:cubicBezTo>
                      <a:pt x="118" y="32"/>
                      <a:pt x="118" y="32"/>
                      <a:pt x="118" y="32"/>
                    </a:cubicBezTo>
                    <a:cubicBezTo>
                      <a:pt x="118" y="33"/>
                      <a:pt x="118" y="34"/>
                      <a:pt x="117" y="35"/>
                    </a:cubicBezTo>
                    <a:cubicBezTo>
                      <a:pt x="117" y="35"/>
                      <a:pt x="117" y="35"/>
                      <a:pt x="117" y="36"/>
                    </a:cubicBezTo>
                    <a:cubicBezTo>
                      <a:pt x="115" y="37"/>
                      <a:pt x="114" y="37"/>
                      <a:pt x="113" y="39"/>
                    </a:cubicBezTo>
                    <a:cubicBezTo>
                      <a:pt x="112" y="39"/>
                      <a:pt x="111" y="44"/>
                      <a:pt x="109" y="44"/>
                    </a:cubicBezTo>
                    <a:cubicBezTo>
                      <a:pt x="109" y="47"/>
                      <a:pt x="106" y="48"/>
                      <a:pt x="105" y="51"/>
                    </a:cubicBezTo>
                    <a:cubicBezTo>
                      <a:pt x="103" y="53"/>
                      <a:pt x="104" y="53"/>
                      <a:pt x="101" y="55"/>
                    </a:cubicBezTo>
                    <a:cubicBezTo>
                      <a:pt x="101" y="55"/>
                      <a:pt x="99" y="57"/>
                      <a:pt x="99" y="57"/>
                    </a:cubicBezTo>
                    <a:cubicBezTo>
                      <a:pt x="99" y="58"/>
                      <a:pt x="99" y="59"/>
                      <a:pt x="99" y="60"/>
                    </a:cubicBezTo>
                    <a:cubicBezTo>
                      <a:pt x="99" y="60"/>
                      <a:pt x="97" y="61"/>
                      <a:pt x="97" y="62"/>
                    </a:cubicBezTo>
                    <a:cubicBezTo>
                      <a:pt x="96" y="62"/>
                      <a:pt x="95" y="63"/>
                      <a:pt x="95" y="64"/>
                    </a:cubicBezTo>
                    <a:cubicBezTo>
                      <a:pt x="93" y="66"/>
                      <a:pt x="93" y="67"/>
                      <a:pt x="91" y="68"/>
                    </a:cubicBezTo>
                    <a:cubicBezTo>
                      <a:pt x="90" y="70"/>
                      <a:pt x="89" y="71"/>
                      <a:pt x="88" y="72"/>
                    </a:cubicBezTo>
                    <a:cubicBezTo>
                      <a:pt x="87" y="73"/>
                      <a:pt x="87" y="74"/>
                      <a:pt x="87" y="74"/>
                    </a:cubicBezTo>
                    <a:cubicBezTo>
                      <a:pt x="87" y="75"/>
                      <a:pt x="86" y="75"/>
                      <a:pt x="85" y="76"/>
                    </a:cubicBezTo>
                    <a:cubicBezTo>
                      <a:pt x="83" y="77"/>
                      <a:pt x="82" y="80"/>
                      <a:pt x="81" y="82"/>
                    </a:cubicBezTo>
                    <a:cubicBezTo>
                      <a:pt x="79" y="84"/>
                      <a:pt x="79" y="85"/>
                      <a:pt x="76" y="86"/>
                    </a:cubicBezTo>
                    <a:cubicBezTo>
                      <a:pt x="76" y="87"/>
                      <a:pt x="76" y="88"/>
                      <a:pt x="76" y="89"/>
                    </a:cubicBezTo>
                    <a:cubicBezTo>
                      <a:pt x="75" y="89"/>
                      <a:pt x="74" y="89"/>
                      <a:pt x="74" y="89"/>
                    </a:cubicBezTo>
                    <a:cubicBezTo>
                      <a:pt x="73" y="91"/>
                      <a:pt x="72" y="92"/>
                      <a:pt x="72" y="94"/>
                    </a:cubicBezTo>
                    <a:cubicBezTo>
                      <a:pt x="71" y="94"/>
                      <a:pt x="70" y="94"/>
                      <a:pt x="69" y="94"/>
                    </a:cubicBezTo>
                    <a:cubicBezTo>
                      <a:pt x="69" y="94"/>
                      <a:pt x="69" y="95"/>
                      <a:pt x="69" y="96"/>
                    </a:cubicBezTo>
                    <a:cubicBezTo>
                      <a:pt x="67" y="97"/>
                      <a:pt x="68" y="98"/>
                      <a:pt x="67" y="100"/>
                    </a:cubicBezTo>
                    <a:cubicBezTo>
                      <a:pt x="67" y="101"/>
                      <a:pt x="65" y="102"/>
                      <a:pt x="64" y="103"/>
                    </a:cubicBezTo>
                    <a:cubicBezTo>
                      <a:pt x="63" y="105"/>
                      <a:pt x="61" y="109"/>
                      <a:pt x="59" y="108"/>
                    </a:cubicBezTo>
                    <a:cubicBezTo>
                      <a:pt x="58" y="112"/>
                      <a:pt x="56" y="115"/>
                      <a:pt x="54" y="117"/>
                    </a:cubicBezTo>
                    <a:cubicBezTo>
                      <a:pt x="52" y="118"/>
                      <a:pt x="51" y="119"/>
                      <a:pt x="50" y="121"/>
                    </a:cubicBezTo>
                    <a:cubicBezTo>
                      <a:pt x="49" y="122"/>
                      <a:pt x="48" y="124"/>
                      <a:pt x="47" y="125"/>
                    </a:cubicBezTo>
                    <a:cubicBezTo>
                      <a:pt x="47" y="127"/>
                      <a:pt x="46" y="128"/>
                      <a:pt x="45" y="128"/>
                    </a:cubicBezTo>
                    <a:cubicBezTo>
                      <a:pt x="45" y="128"/>
                      <a:pt x="45" y="128"/>
                      <a:pt x="45" y="129"/>
                    </a:cubicBezTo>
                    <a:cubicBezTo>
                      <a:pt x="42" y="129"/>
                      <a:pt x="44" y="130"/>
                      <a:pt x="43" y="131"/>
                    </a:cubicBezTo>
                    <a:cubicBezTo>
                      <a:pt x="41" y="132"/>
                      <a:pt x="39" y="131"/>
                      <a:pt x="38" y="134"/>
                    </a:cubicBezTo>
                    <a:cubicBezTo>
                      <a:pt x="37" y="135"/>
                      <a:pt x="38" y="136"/>
                      <a:pt x="37" y="137"/>
                    </a:cubicBezTo>
                    <a:cubicBezTo>
                      <a:pt x="36" y="138"/>
                      <a:pt x="35" y="138"/>
                      <a:pt x="34" y="140"/>
                    </a:cubicBezTo>
                    <a:cubicBezTo>
                      <a:pt x="30" y="140"/>
                      <a:pt x="32" y="142"/>
                      <a:pt x="31" y="144"/>
                    </a:cubicBezTo>
                    <a:cubicBezTo>
                      <a:pt x="30" y="146"/>
                      <a:pt x="28" y="149"/>
                      <a:pt x="26" y="149"/>
                    </a:cubicBezTo>
                    <a:cubicBezTo>
                      <a:pt x="26" y="149"/>
                      <a:pt x="26" y="150"/>
                      <a:pt x="26" y="150"/>
                    </a:cubicBezTo>
                    <a:cubicBezTo>
                      <a:pt x="25" y="150"/>
                      <a:pt x="25" y="150"/>
                      <a:pt x="25" y="151"/>
                    </a:cubicBezTo>
                    <a:cubicBezTo>
                      <a:pt x="25" y="151"/>
                      <a:pt x="24" y="152"/>
                      <a:pt x="24" y="152"/>
                    </a:cubicBezTo>
                    <a:cubicBezTo>
                      <a:pt x="24" y="152"/>
                      <a:pt x="24" y="153"/>
                      <a:pt x="23" y="152"/>
                    </a:cubicBezTo>
                    <a:cubicBezTo>
                      <a:pt x="23" y="154"/>
                      <a:pt x="20" y="157"/>
                      <a:pt x="19" y="158"/>
                    </a:cubicBezTo>
                    <a:cubicBezTo>
                      <a:pt x="18" y="160"/>
                      <a:pt x="16" y="162"/>
                      <a:pt x="16" y="164"/>
                    </a:cubicBezTo>
                    <a:cubicBezTo>
                      <a:pt x="14" y="163"/>
                      <a:pt x="11" y="167"/>
                      <a:pt x="10" y="168"/>
                    </a:cubicBezTo>
                    <a:cubicBezTo>
                      <a:pt x="8" y="170"/>
                      <a:pt x="6" y="172"/>
                      <a:pt x="5" y="174"/>
                    </a:cubicBezTo>
                    <a:cubicBezTo>
                      <a:pt x="4" y="176"/>
                      <a:pt x="5" y="177"/>
                      <a:pt x="4" y="178"/>
                    </a:cubicBezTo>
                    <a:cubicBezTo>
                      <a:pt x="4" y="179"/>
                      <a:pt x="3" y="180"/>
                      <a:pt x="2" y="181"/>
                    </a:cubicBezTo>
                    <a:cubicBezTo>
                      <a:pt x="1" y="183"/>
                      <a:pt x="1" y="185"/>
                      <a:pt x="0" y="187"/>
                    </a:cubicBezTo>
                    <a:cubicBezTo>
                      <a:pt x="0" y="187"/>
                      <a:pt x="1" y="187"/>
                      <a:pt x="1" y="187"/>
                    </a:cubicBezTo>
                    <a:cubicBezTo>
                      <a:pt x="1" y="188"/>
                      <a:pt x="1" y="189"/>
                      <a:pt x="1" y="190"/>
                    </a:cubicBezTo>
                    <a:cubicBezTo>
                      <a:pt x="5" y="190"/>
                      <a:pt x="4" y="195"/>
                      <a:pt x="7" y="197"/>
                    </a:cubicBezTo>
                    <a:cubicBezTo>
                      <a:pt x="10" y="198"/>
                      <a:pt x="15" y="196"/>
                      <a:pt x="18" y="195"/>
                    </a:cubicBezTo>
                    <a:cubicBezTo>
                      <a:pt x="24" y="193"/>
                      <a:pt x="27" y="190"/>
                      <a:pt x="32" y="186"/>
                    </a:cubicBezTo>
                    <a:cubicBezTo>
                      <a:pt x="32" y="186"/>
                      <a:pt x="32" y="185"/>
                      <a:pt x="32" y="185"/>
                    </a:cubicBezTo>
                    <a:cubicBezTo>
                      <a:pt x="33" y="185"/>
                      <a:pt x="34" y="184"/>
                      <a:pt x="35" y="184"/>
                    </a:cubicBezTo>
                    <a:cubicBezTo>
                      <a:pt x="35" y="181"/>
                      <a:pt x="41" y="180"/>
                      <a:pt x="43" y="178"/>
                    </a:cubicBezTo>
                    <a:cubicBezTo>
                      <a:pt x="47" y="175"/>
                      <a:pt x="51" y="171"/>
                      <a:pt x="55" y="167"/>
                    </a:cubicBezTo>
                    <a:cubicBezTo>
                      <a:pt x="57" y="166"/>
                      <a:pt x="60" y="163"/>
                      <a:pt x="61" y="161"/>
                    </a:cubicBezTo>
                    <a:cubicBezTo>
                      <a:pt x="61" y="159"/>
                      <a:pt x="65" y="158"/>
                      <a:pt x="65" y="156"/>
                    </a:cubicBezTo>
                    <a:cubicBezTo>
                      <a:pt x="68" y="156"/>
                      <a:pt x="68" y="152"/>
                      <a:pt x="69" y="151"/>
                    </a:cubicBezTo>
                    <a:cubicBezTo>
                      <a:pt x="71" y="149"/>
                      <a:pt x="73" y="147"/>
                      <a:pt x="76" y="146"/>
                    </a:cubicBezTo>
                    <a:cubicBezTo>
                      <a:pt x="76" y="143"/>
                      <a:pt x="78" y="144"/>
                      <a:pt x="80" y="142"/>
                    </a:cubicBezTo>
                    <a:cubicBezTo>
                      <a:pt x="82" y="140"/>
                      <a:pt x="82" y="137"/>
                      <a:pt x="85" y="137"/>
                    </a:cubicBezTo>
                    <a:cubicBezTo>
                      <a:pt x="85" y="136"/>
                      <a:pt x="86" y="136"/>
                      <a:pt x="86" y="135"/>
                    </a:cubicBezTo>
                    <a:cubicBezTo>
                      <a:pt x="89" y="135"/>
                      <a:pt x="90" y="132"/>
                      <a:pt x="92" y="130"/>
                    </a:cubicBezTo>
                    <a:cubicBezTo>
                      <a:pt x="94" y="128"/>
                      <a:pt x="95" y="127"/>
                      <a:pt x="98" y="125"/>
                    </a:cubicBezTo>
                    <a:cubicBezTo>
                      <a:pt x="100" y="123"/>
                      <a:pt x="103" y="121"/>
                      <a:pt x="105" y="119"/>
                    </a:cubicBezTo>
                    <a:cubicBezTo>
                      <a:pt x="108" y="117"/>
                      <a:pt x="110" y="115"/>
                      <a:pt x="113" y="114"/>
                    </a:cubicBezTo>
                    <a:cubicBezTo>
                      <a:pt x="113" y="114"/>
                      <a:pt x="114" y="114"/>
                      <a:pt x="115" y="114"/>
                    </a:cubicBezTo>
                    <a:cubicBezTo>
                      <a:pt x="115" y="113"/>
                      <a:pt x="115" y="112"/>
                      <a:pt x="116" y="112"/>
                    </a:cubicBezTo>
                    <a:cubicBezTo>
                      <a:pt x="117" y="111"/>
                      <a:pt x="118" y="111"/>
                      <a:pt x="120" y="110"/>
                    </a:cubicBezTo>
                    <a:cubicBezTo>
                      <a:pt x="120" y="110"/>
                      <a:pt x="120" y="109"/>
                      <a:pt x="120" y="108"/>
                    </a:cubicBezTo>
                    <a:cubicBezTo>
                      <a:pt x="121" y="108"/>
                      <a:pt x="122" y="107"/>
                      <a:pt x="123" y="107"/>
                    </a:cubicBezTo>
                    <a:cubicBezTo>
                      <a:pt x="127" y="105"/>
                      <a:pt x="130" y="102"/>
                      <a:pt x="133" y="100"/>
                    </a:cubicBezTo>
                    <a:cubicBezTo>
                      <a:pt x="136" y="99"/>
                      <a:pt x="139" y="96"/>
                      <a:pt x="142" y="96"/>
                    </a:cubicBezTo>
                    <a:cubicBezTo>
                      <a:pt x="143" y="94"/>
                      <a:pt x="151" y="92"/>
                      <a:pt x="153" y="91"/>
                    </a:cubicBezTo>
                    <a:cubicBezTo>
                      <a:pt x="156" y="90"/>
                      <a:pt x="160" y="88"/>
                      <a:pt x="162" y="86"/>
                    </a:cubicBezTo>
                    <a:cubicBezTo>
                      <a:pt x="165" y="84"/>
                      <a:pt x="168" y="83"/>
                      <a:pt x="172" y="82"/>
                    </a:cubicBezTo>
                    <a:cubicBezTo>
                      <a:pt x="175" y="81"/>
                      <a:pt x="179" y="80"/>
                      <a:pt x="183" y="81"/>
                    </a:cubicBezTo>
                    <a:cubicBezTo>
                      <a:pt x="183" y="81"/>
                      <a:pt x="183" y="82"/>
                      <a:pt x="183" y="82"/>
                    </a:cubicBezTo>
                    <a:cubicBezTo>
                      <a:pt x="183" y="82"/>
                      <a:pt x="182" y="82"/>
                      <a:pt x="182" y="82"/>
                    </a:cubicBezTo>
                    <a:cubicBezTo>
                      <a:pt x="182" y="83"/>
                      <a:pt x="183" y="84"/>
                      <a:pt x="182" y="84"/>
                    </a:cubicBezTo>
                    <a:cubicBezTo>
                      <a:pt x="182" y="85"/>
                      <a:pt x="183" y="85"/>
                      <a:pt x="183" y="85"/>
                    </a:cubicBezTo>
                    <a:cubicBezTo>
                      <a:pt x="183" y="86"/>
                      <a:pt x="182" y="86"/>
                      <a:pt x="182" y="87"/>
                    </a:cubicBezTo>
                    <a:cubicBezTo>
                      <a:pt x="181" y="89"/>
                      <a:pt x="182" y="91"/>
                      <a:pt x="182" y="92"/>
                    </a:cubicBezTo>
                    <a:cubicBezTo>
                      <a:pt x="182" y="93"/>
                      <a:pt x="180" y="94"/>
                      <a:pt x="180" y="95"/>
                    </a:cubicBezTo>
                    <a:cubicBezTo>
                      <a:pt x="179" y="97"/>
                      <a:pt x="179" y="97"/>
                      <a:pt x="177" y="99"/>
                    </a:cubicBezTo>
                    <a:cubicBezTo>
                      <a:pt x="176" y="100"/>
                      <a:pt x="175" y="100"/>
                      <a:pt x="175" y="101"/>
                    </a:cubicBezTo>
                    <a:cubicBezTo>
                      <a:pt x="174" y="104"/>
                      <a:pt x="175" y="108"/>
                      <a:pt x="174" y="110"/>
                    </a:cubicBezTo>
                    <a:cubicBezTo>
                      <a:pt x="173" y="111"/>
                      <a:pt x="173" y="110"/>
                      <a:pt x="172" y="111"/>
                    </a:cubicBezTo>
                    <a:cubicBezTo>
                      <a:pt x="172" y="111"/>
                      <a:pt x="171" y="111"/>
                      <a:pt x="171" y="112"/>
                    </a:cubicBezTo>
                    <a:cubicBezTo>
                      <a:pt x="170" y="112"/>
                      <a:pt x="171" y="113"/>
                      <a:pt x="171" y="113"/>
                    </a:cubicBezTo>
                    <a:cubicBezTo>
                      <a:pt x="169" y="116"/>
                      <a:pt x="168" y="120"/>
                      <a:pt x="167" y="123"/>
                    </a:cubicBezTo>
                    <a:cubicBezTo>
                      <a:pt x="166" y="125"/>
                      <a:pt x="165" y="127"/>
                      <a:pt x="164" y="129"/>
                    </a:cubicBezTo>
                    <a:cubicBezTo>
                      <a:pt x="164" y="129"/>
                      <a:pt x="164" y="130"/>
                      <a:pt x="164" y="130"/>
                    </a:cubicBezTo>
                    <a:cubicBezTo>
                      <a:pt x="164" y="131"/>
                      <a:pt x="163" y="131"/>
                      <a:pt x="163" y="131"/>
                    </a:cubicBezTo>
                    <a:cubicBezTo>
                      <a:pt x="162" y="133"/>
                      <a:pt x="161" y="133"/>
                      <a:pt x="161" y="135"/>
                    </a:cubicBezTo>
                    <a:cubicBezTo>
                      <a:pt x="159" y="135"/>
                      <a:pt x="158" y="140"/>
                      <a:pt x="157" y="142"/>
                    </a:cubicBezTo>
                    <a:cubicBezTo>
                      <a:pt x="157" y="143"/>
                      <a:pt x="156" y="144"/>
                      <a:pt x="156" y="145"/>
                    </a:cubicBezTo>
                    <a:cubicBezTo>
                      <a:pt x="156" y="147"/>
                      <a:pt x="155" y="148"/>
                      <a:pt x="154" y="150"/>
                    </a:cubicBezTo>
                    <a:cubicBezTo>
                      <a:pt x="154" y="151"/>
                      <a:pt x="153" y="152"/>
                      <a:pt x="153" y="154"/>
                    </a:cubicBezTo>
                    <a:cubicBezTo>
                      <a:pt x="152" y="154"/>
                      <a:pt x="152" y="155"/>
                      <a:pt x="152" y="156"/>
                    </a:cubicBezTo>
                    <a:cubicBezTo>
                      <a:pt x="151" y="157"/>
                      <a:pt x="149" y="157"/>
                      <a:pt x="149" y="158"/>
                    </a:cubicBezTo>
                    <a:cubicBezTo>
                      <a:pt x="148" y="160"/>
                      <a:pt x="148" y="164"/>
                      <a:pt x="149" y="166"/>
                    </a:cubicBezTo>
                    <a:cubicBezTo>
                      <a:pt x="149" y="168"/>
                      <a:pt x="150" y="168"/>
                      <a:pt x="151" y="169"/>
                    </a:cubicBezTo>
                    <a:cubicBezTo>
                      <a:pt x="153" y="171"/>
                      <a:pt x="153" y="171"/>
                      <a:pt x="155" y="171"/>
                    </a:cubicBezTo>
                    <a:cubicBezTo>
                      <a:pt x="158" y="172"/>
                      <a:pt x="161" y="173"/>
                      <a:pt x="164" y="172"/>
                    </a:cubicBezTo>
                    <a:cubicBezTo>
                      <a:pt x="165" y="172"/>
                      <a:pt x="166" y="171"/>
                      <a:pt x="167" y="171"/>
                    </a:cubicBezTo>
                    <a:cubicBezTo>
                      <a:pt x="167" y="171"/>
                      <a:pt x="169" y="172"/>
                      <a:pt x="170" y="171"/>
                    </a:cubicBezTo>
                    <a:cubicBezTo>
                      <a:pt x="170" y="171"/>
                      <a:pt x="171" y="170"/>
                      <a:pt x="172" y="169"/>
                    </a:cubicBezTo>
                    <a:cubicBezTo>
                      <a:pt x="172" y="169"/>
                      <a:pt x="173" y="169"/>
                      <a:pt x="174" y="169"/>
                    </a:cubicBezTo>
                    <a:cubicBezTo>
                      <a:pt x="174" y="169"/>
                      <a:pt x="175" y="168"/>
                      <a:pt x="176" y="168"/>
                    </a:cubicBezTo>
                    <a:cubicBezTo>
                      <a:pt x="176" y="168"/>
                      <a:pt x="177" y="167"/>
                      <a:pt x="178" y="167"/>
                    </a:cubicBezTo>
                    <a:cubicBezTo>
                      <a:pt x="179" y="166"/>
                      <a:pt x="180" y="167"/>
                      <a:pt x="181" y="166"/>
                    </a:cubicBezTo>
                    <a:cubicBezTo>
                      <a:pt x="182" y="165"/>
                      <a:pt x="182" y="164"/>
                      <a:pt x="183" y="164"/>
                    </a:cubicBezTo>
                    <a:cubicBezTo>
                      <a:pt x="183" y="163"/>
                      <a:pt x="183" y="163"/>
                      <a:pt x="183" y="163"/>
                    </a:cubicBezTo>
                    <a:cubicBezTo>
                      <a:pt x="183" y="163"/>
                      <a:pt x="187" y="161"/>
                      <a:pt x="187" y="161"/>
                    </a:cubicBezTo>
                    <a:cubicBezTo>
                      <a:pt x="188" y="160"/>
                      <a:pt x="189" y="161"/>
                      <a:pt x="190" y="160"/>
                    </a:cubicBezTo>
                    <a:cubicBezTo>
                      <a:pt x="190" y="160"/>
                      <a:pt x="191" y="157"/>
                      <a:pt x="191" y="156"/>
                    </a:cubicBezTo>
                    <a:cubicBezTo>
                      <a:pt x="194" y="157"/>
                      <a:pt x="195" y="154"/>
                      <a:pt x="197" y="153"/>
                    </a:cubicBezTo>
                    <a:cubicBezTo>
                      <a:pt x="198" y="151"/>
                      <a:pt x="202" y="151"/>
                      <a:pt x="203" y="149"/>
                    </a:cubicBezTo>
                    <a:cubicBezTo>
                      <a:pt x="203" y="147"/>
                      <a:pt x="203" y="146"/>
                      <a:pt x="204" y="145"/>
                    </a:cubicBezTo>
                    <a:cubicBezTo>
                      <a:pt x="205" y="145"/>
                      <a:pt x="207" y="144"/>
                      <a:pt x="208" y="144"/>
                    </a:cubicBezTo>
                    <a:cubicBezTo>
                      <a:pt x="210" y="142"/>
                      <a:pt x="211" y="138"/>
                      <a:pt x="214" y="139"/>
                    </a:cubicBezTo>
                    <a:cubicBezTo>
                      <a:pt x="214" y="137"/>
                      <a:pt x="215" y="137"/>
                      <a:pt x="216" y="136"/>
                    </a:cubicBezTo>
                    <a:cubicBezTo>
                      <a:pt x="217" y="136"/>
                      <a:pt x="218" y="135"/>
                      <a:pt x="219" y="134"/>
                    </a:cubicBezTo>
                    <a:cubicBezTo>
                      <a:pt x="220" y="133"/>
                      <a:pt x="221" y="132"/>
                      <a:pt x="221" y="131"/>
                    </a:cubicBezTo>
                    <a:cubicBezTo>
                      <a:pt x="222" y="131"/>
                      <a:pt x="223" y="131"/>
                      <a:pt x="224" y="130"/>
                    </a:cubicBezTo>
                    <a:cubicBezTo>
                      <a:pt x="226" y="128"/>
                      <a:pt x="226" y="126"/>
                      <a:pt x="228" y="124"/>
                    </a:cubicBezTo>
                    <a:cubicBezTo>
                      <a:pt x="230" y="122"/>
                      <a:pt x="232" y="122"/>
                      <a:pt x="233" y="120"/>
                    </a:cubicBezTo>
                    <a:cubicBezTo>
                      <a:pt x="233" y="119"/>
                      <a:pt x="236" y="119"/>
                      <a:pt x="236" y="119"/>
                    </a:cubicBezTo>
                    <a:cubicBezTo>
                      <a:pt x="238" y="118"/>
                      <a:pt x="239" y="118"/>
                      <a:pt x="241" y="116"/>
                    </a:cubicBezTo>
                    <a:cubicBezTo>
                      <a:pt x="241" y="116"/>
                      <a:pt x="242" y="115"/>
                      <a:pt x="242" y="115"/>
                    </a:cubicBezTo>
                    <a:cubicBezTo>
                      <a:pt x="243" y="114"/>
                      <a:pt x="244" y="113"/>
                      <a:pt x="245" y="112"/>
                    </a:cubicBezTo>
                    <a:cubicBezTo>
                      <a:pt x="248" y="110"/>
                      <a:pt x="250" y="108"/>
                      <a:pt x="253" y="105"/>
                    </a:cubicBezTo>
                    <a:cubicBezTo>
                      <a:pt x="254" y="105"/>
                      <a:pt x="255" y="103"/>
                      <a:pt x="256" y="103"/>
                    </a:cubicBezTo>
                    <a:cubicBezTo>
                      <a:pt x="257" y="102"/>
                      <a:pt x="258" y="103"/>
                      <a:pt x="259" y="102"/>
                    </a:cubicBezTo>
                    <a:cubicBezTo>
                      <a:pt x="260" y="101"/>
                      <a:pt x="260" y="100"/>
                      <a:pt x="261" y="99"/>
                    </a:cubicBezTo>
                    <a:cubicBezTo>
                      <a:pt x="262" y="98"/>
                      <a:pt x="263" y="97"/>
                      <a:pt x="265" y="96"/>
                    </a:cubicBezTo>
                    <a:cubicBezTo>
                      <a:pt x="265" y="96"/>
                      <a:pt x="267" y="94"/>
                      <a:pt x="267" y="94"/>
                    </a:cubicBezTo>
                    <a:cubicBezTo>
                      <a:pt x="269" y="93"/>
                      <a:pt x="270" y="94"/>
                      <a:pt x="273" y="91"/>
                    </a:cubicBezTo>
                    <a:cubicBezTo>
                      <a:pt x="275" y="89"/>
                      <a:pt x="277" y="88"/>
                      <a:pt x="279" y="86"/>
                    </a:cubicBezTo>
                    <a:cubicBezTo>
                      <a:pt x="281" y="84"/>
                      <a:pt x="283" y="81"/>
                      <a:pt x="285" y="80"/>
                    </a:cubicBezTo>
                    <a:cubicBezTo>
                      <a:pt x="285" y="79"/>
                      <a:pt x="287" y="80"/>
                      <a:pt x="287" y="79"/>
                    </a:cubicBezTo>
                    <a:cubicBezTo>
                      <a:pt x="287" y="79"/>
                      <a:pt x="288" y="78"/>
                      <a:pt x="289" y="78"/>
                    </a:cubicBezTo>
                    <a:cubicBezTo>
                      <a:pt x="291" y="77"/>
                      <a:pt x="293" y="76"/>
                      <a:pt x="295" y="74"/>
                    </a:cubicBezTo>
                    <a:cubicBezTo>
                      <a:pt x="301" y="70"/>
                      <a:pt x="307" y="67"/>
                      <a:pt x="313" y="63"/>
                    </a:cubicBezTo>
                    <a:cubicBezTo>
                      <a:pt x="316" y="61"/>
                      <a:pt x="318" y="60"/>
                      <a:pt x="320" y="59"/>
                    </a:cubicBezTo>
                    <a:cubicBezTo>
                      <a:pt x="323" y="58"/>
                      <a:pt x="327" y="58"/>
                      <a:pt x="330" y="56"/>
                    </a:cubicBezTo>
                    <a:cubicBezTo>
                      <a:pt x="332" y="58"/>
                      <a:pt x="329" y="59"/>
                      <a:pt x="328" y="60"/>
                    </a:cubicBezTo>
                    <a:cubicBezTo>
                      <a:pt x="327" y="62"/>
                      <a:pt x="327" y="64"/>
                      <a:pt x="327" y="65"/>
                    </a:cubicBezTo>
                    <a:cubicBezTo>
                      <a:pt x="326" y="65"/>
                      <a:pt x="325" y="66"/>
                      <a:pt x="325" y="68"/>
                    </a:cubicBezTo>
                    <a:cubicBezTo>
                      <a:pt x="325" y="68"/>
                      <a:pt x="325" y="68"/>
                      <a:pt x="324" y="68"/>
                    </a:cubicBezTo>
                    <a:cubicBezTo>
                      <a:pt x="324" y="70"/>
                      <a:pt x="321" y="69"/>
                      <a:pt x="320" y="71"/>
                    </a:cubicBezTo>
                    <a:cubicBezTo>
                      <a:pt x="320" y="73"/>
                      <a:pt x="321" y="75"/>
                      <a:pt x="318" y="76"/>
                    </a:cubicBezTo>
                    <a:cubicBezTo>
                      <a:pt x="318" y="77"/>
                      <a:pt x="316" y="79"/>
                      <a:pt x="315" y="80"/>
                    </a:cubicBezTo>
                    <a:cubicBezTo>
                      <a:pt x="313" y="82"/>
                      <a:pt x="312" y="83"/>
                      <a:pt x="311" y="85"/>
                    </a:cubicBezTo>
                    <a:cubicBezTo>
                      <a:pt x="310" y="87"/>
                      <a:pt x="309" y="88"/>
                      <a:pt x="307" y="89"/>
                    </a:cubicBezTo>
                    <a:cubicBezTo>
                      <a:pt x="306" y="90"/>
                      <a:pt x="304" y="93"/>
                      <a:pt x="302" y="94"/>
                    </a:cubicBezTo>
                    <a:cubicBezTo>
                      <a:pt x="302" y="97"/>
                      <a:pt x="300" y="97"/>
                      <a:pt x="299" y="99"/>
                    </a:cubicBezTo>
                    <a:cubicBezTo>
                      <a:pt x="298" y="101"/>
                      <a:pt x="298" y="101"/>
                      <a:pt x="297" y="102"/>
                    </a:cubicBezTo>
                    <a:cubicBezTo>
                      <a:pt x="296" y="103"/>
                      <a:pt x="294" y="103"/>
                      <a:pt x="294" y="104"/>
                    </a:cubicBezTo>
                    <a:cubicBezTo>
                      <a:pt x="293" y="105"/>
                      <a:pt x="294" y="107"/>
                      <a:pt x="293" y="108"/>
                    </a:cubicBezTo>
                    <a:cubicBezTo>
                      <a:pt x="293" y="109"/>
                      <a:pt x="291" y="108"/>
                      <a:pt x="291" y="109"/>
                    </a:cubicBezTo>
                    <a:cubicBezTo>
                      <a:pt x="290" y="110"/>
                      <a:pt x="291" y="112"/>
                      <a:pt x="290" y="113"/>
                    </a:cubicBezTo>
                    <a:cubicBezTo>
                      <a:pt x="290" y="113"/>
                      <a:pt x="289" y="113"/>
                      <a:pt x="288" y="114"/>
                    </a:cubicBezTo>
                    <a:cubicBezTo>
                      <a:pt x="288" y="114"/>
                      <a:pt x="289" y="115"/>
                      <a:pt x="288" y="115"/>
                    </a:cubicBezTo>
                    <a:cubicBezTo>
                      <a:pt x="287" y="117"/>
                      <a:pt x="286" y="118"/>
                      <a:pt x="285" y="120"/>
                    </a:cubicBezTo>
                    <a:cubicBezTo>
                      <a:pt x="284" y="121"/>
                      <a:pt x="284" y="122"/>
                      <a:pt x="284" y="123"/>
                    </a:cubicBezTo>
                    <a:cubicBezTo>
                      <a:pt x="283" y="124"/>
                      <a:pt x="281" y="125"/>
                      <a:pt x="280" y="127"/>
                    </a:cubicBezTo>
                    <a:cubicBezTo>
                      <a:pt x="279" y="129"/>
                      <a:pt x="280" y="131"/>
                      <a:pt x="279" y="133"/>
                    </a:cubicBezTo>
                    <a:cubicBezTo>
                      <a:pt x="278" y="135"/>
                      <a:pt x="276" y="135"/>
                      <a:pt x="276" y="137"/>
                    </a:cubicBezTo>
                    <a:cubicBezTo>
                      <a:pt x="275" y="138"/>
                      <a:pt x="276" y="139"/>
                      <a:pt x="275" y="139"/>
                    </a:cubicBezTo>
                    <a:cubicBezTo>
                      <a:pt x="275" y="140"/>
                      <a:pt x="274" y="141"/>
                      <a:pt x="274" y="142"/>
                    </a:cubicBezTo>
                    <a:cubicBezTo>
                      <a:pt x="273" y="144"/>
                      <a:pt x="274" y="145"/>
                      <a:pt x="274" y="147"/>
                    </a:cubicBezTo>
                    <a:cubicBezTo>
                      <a:pt x="273" y="149"/>
                      <a:pt x="271" y="151"/>
                      <a:pt x="271" y="153"/>
                    </a:cubicBezTo>
                    <a:cubicBezTo>
                      <a:pt x="271" y="154"/>
                      <a:pt x="271" y="154"/>
                      <a:pt x="270" y="155"/>
                    </a:cubicBezTo>
                    <a:cubicBezTo>
                      <a:pt x="270" y="155"/>
                      <a:pt x="271" y="156"/>
                      <a:pt x="271" y="156"/>
                    </a:cubicBezTo>
                    <a:cubicBezTo>
                      <a:pt x="271" y="157"/>
                      <a:pt x="271" y="157"/>
                      <a:pt x="271" y="157"/>
                    </a:cubicBezTo>
                    <a:cubicBezTo>
                      <a:pt x="271" y="161"/>
                      <a:pt x="271" y="165"/>
                      <a:pt x="272" y="169"/>
                    </a:cubicBezTo>
                    <a:cubicBezTo>
                      <a:pt x="272" y="170"/>
                      <a:pt x="272" y="171"/>
                      <a:pt x="272" y="172"/>
                    </a:cubicBezTo>
                    <a:cubicBezTo>
                      <a:pt x="273" y="173"/>
                      <a:pt x="273" y="173"/>
                      <a:pt x="275" y="174"/>
                    </a:cubicBezTo>
                    <a:cubicBezTo>
                      <a:pt x="276" y="175"/>
                      <a:pt x="276" y="178"/>
                      <a:pt x="279" y="177"/>
                    </a:cubicBezTo>
                    <a:cubicBezTo>
                      <a:pt x="279" y="178"/>
                      <a:pt x="280" y="179"/>
                      <a:pt x="281" y="179"/>
                    </a:cubicBezTo>
                    <a:cubicBezTo>
                      <a:pt x="282" y="179"/>
                      <a:pt x="283" y="180"/>
                      <a:pt x="284" y="179"/>
                    </a:cubicBezTo>
                    <a:cubicBezTo>
                      <a:pt x="284" y="180"/>
                      <a:pt x="284" y="180"/>
                      <a:pt x="284" y="180"/>
                    </a:cubicBezTo>
                    <a:cubicBezTo>
                      <a:pt x="287" y="182"/>
                      <a:pt x="291" y="180"/>
                      <a:pt x="295" y="180"/>
                    </a:cubicBezTo>
                    <a:cubicBezTo>
                      <a:pt x="294" y="177"/>
                      <a:pt x="298" y="178"/>
                      <a:pt x="299" y="178"/>
                    </a:cubicBezTo>
                    <a:cubicBezTo>
                      <a:pt x="300" y="177"/>
                      <a:pt x="300" y="176"/>
                      <a:pt x="301" y="176"/>
                    </a:cubicBezTo>
                    <a:cubicBezTo>
                      <a:pt x="302" y="176"/>
                      <a:pt x="302" y="175"/>
                      <a:pt x="303" y="175"/>
                    </a:cubicBezTo>
                    <a:cubicBezTo>
                      <a:pt x="305" y="174"/>
                      <a:pt x="307" y="173"/>
                      <a:pt x="308" y="172"/>
                    </a:cubicBezTo>
                    <a:cubicBezTo>
                      <a:pt x="310" y="171"/>
                      <a:pt x="312" y="168"/>
                      <a:pt x="314" y="167"/>
                    </a:cubicBezTo>
                    <a:cubicBezTo>
                      <a:pt x="315" y="166"/>
                      <a:pt x="316" y="166"/>
                      <a:pt x="317" y="166"/>
                    </a:cubicBezTo>
                    <a:cubicBezTo>
                      <a:pt x="318" y="165"/>
                      <a:pt x="318" y="164"/>
                      <a:pt x="318" y="163"/>
                    </a:cubicBezTo>
                    <a:cubicBezTo>
                      <a:pt x="319" y="162"/>
                      <a:pt x="319" y="161"/>
                      <a:pt x="322" y="161"/>
                    </a:cubicBezTo>
                    <a:cubicBezTo>
                      <a:pt x="324" y="160"/>
                      <a:pt x="326" y="160"/>
                      <a:pt x="328" y="159"/>
                    </a:cubicBezTo>
                    <a:cubicBezTo>
                      <a:pt x="329" y="158"/>
                      <a:pt x="331" y="156"/>
                      <a:pt x="333" y="157"/>
                    </a:cubicBezTo>
                    <a:cubicBezTo>
                      <a:pt x="334" y="158"/>
                      <a:pt x="335" y="158"/>
                      <a:pt x="337" y="158"/>
                    </a:cubicBezTo>
                    <a:cubicBezTo>
                      <a:pt x="337" y="159"/>
                      <a:pt x="338" y="161"/>
                      <a:pt x="339" y="161"/>
                    </a:cubicBezTo>
                    <a:cubicBezTo>
                      <a:pt x="338" y="163"/>
                      <a:pt x="341" y="166"/>
                      <a:pt x="342" y="166"/>
                    </a:cubicBezTo>
                    <a:cubicBezTo>
                      <a:pt x="344" y="167"/>
                      <a:pt x="348" y="166"/>
                      <a:pt x="350" y="166"/>
                    </a:cubicBezTo>
                    <a:cubicBezTo>
                      <a:pt x="352" y="164"/>
                      <a:pt x="351" y="161"/>
                      <a:pt x="352" y="159"/>
                    </a:cubicBezTo>
                    <a:cubicBezTo>
                      <a:pt x="354" y="156"/>
                      <a:pt x="356" y="152"/>
                      <a:pt x="356" y="148"/>
                    </a:cubicBezTo>
                    <a:cubicBezTo>
                      <a:pt x="356" y="147"/>
                      <a:pt x="357" y="139"/>
                      <a:pt x="357" y="139"/>
                    </a:cubicBezTo>
                    <a:cubicBezTo>
                      <a:pt x="356" y="139"/>
                      <a:pt x="356" y="138"/>
                      <a:pt x="356" y="136"/>
                    </a:cubicBezTo>
                    <a:cubicBezTo>
                      <a:pt x="355" y="136"/>
                      <a:pt x="354" y="136"/>
                      <a:pt x="353" y="136"/>
                    </a:cubicBezTo>
                    <a:cubicBezTo>
                      <a:pt x="354" y="134"/>
                      <a:pt x="351" y="136"/>
                      <a:pt x="351" y="134"/>
                    </a:cubicBezTo>
                    <a:cubicBezTo>
                      <a:pt x="349" y="133"/>
                      <a:pt x="346" y="133"/>
                      <a:pt x="344" y="134"/>
                    </a:cubicBezTo>
                    <a:cubicBezTo>
                      <a:pt x="343" y="134"/>
                      <a:pt x="339" y="135"/>
                      <a:pt x="338" y="135"/>
                    </a:cubicBezTo>
                    <a:cubicBezTo>
                      <a:pt x="338" y="136"/>
                      <a:pt x="337" y="137"/>
                      <a:pt x="336" y="137"/>
                    </a:cubicBezTo>
                    <a:cubicBezTo>
                      <a:pt x="336" y="138"/>
                      <a:pt x="335" y="138"/>
                      <a:pt x="334" y="138"/>
                    </a:cubicBezTo>
                    <a:cubicBezTo>
                      <a:pt x="332" y="140"/>
                      <a:pt x="333" y="141"/>
                      <a:pt x="329" y="141"/>
                    </a:cubicBezTo>
                    <a:cubicBezTo>
                      <a:pt x="328" y="144"/>
                      <a:pt x="327" y="143"/>
                      <a:pt x="325" y="144"/>
                    </a:cubicBezTo>
                    <a:cubicBezTo>
                      <a:pt x="324" y="145"/>
                      <a:pt x="322" y="146"/>
                      <a:pt x="320" y="147"/>
                    </a:cubicBezTo>
                    <a:cubicBezTo>
                      <a:pt x="319" y="148"/>
                      <a:pt x="317" y="149"/>
                      <a:pt x="315" y="150"/>
                    </a:cubicBezTo>
                    <a:cubicBezTo>
                      <a:pt x="313" y="151"/>
                      <a:pt x="310" y="151"/>
                      <a:pt x="310" y="153"/>
                    </a:cubicBezTo>
                    <a:cubicBezTo>
                      <a:pt x="309" y="153"/>
                      <a:pt x="306" y="153"/>
                      <a:pt x="306" y="155"/>
                    </a:cubicBezTo>
                    <a:cubicBezTo>
                      <a:pt x="305" y="155"/>
                      <a:pt x="302" y="155"/>
                      <a:pt x="301" y="155"/>
                    </a:cubicBezTo>
                    <a:cubicBezTo>
                      <a:pt x="300" y="154"/>
                      <a:pt x="301" y="154"/>
                      <a:pt x="300" y="152"/>
                    </a:cubicBezTo>
                    <a:cubicBezTo>
                      <a:pt x="300" y="149"/>
                      <a:pt x="303" y="148"/>
                      <a:pt x="305" y="145"/>
                    </a:cubicBezTo>
                    <a:cubicBezTo>
                      <a:pt x="306" y="143"/>
                      <a:pt x="307" y="141"/>
                      <a:pt x="308" y="139"/>
                    </a:cubicBezTo>
                    <a:cubicBezTo>
                      <a:pt x="308" y="138"/>
                      <a:pt x="309" y="138"/>
                      <a:pt x="309" y="137"/>
                    </a:cubicBezTo>
                    <a:cubicBezTo>
                      <a:pt x="309" y="137"/>
                      <a:pt x="309" y="136"/>
                      <a:pt x="309" y="136"/>
                    </a:cubicBezTo>
                    <a:cubicBezTo>
                      <a:pt x="310" y="133"/>
                      <a:pt x="313" y="132"/>
                      <a:pt x="315" y="129"/>
                    </a:cubicBezTo>
                    <a:cubicBezTo>
                      <a:pt x="316" y="129"/>
                      <a:pt x="316" y="128"/>
                      <a:pt x="317" y="127"/>
                    </a:cubicBezTo>
                    <a:cubicBezTo>
                      <a:pt x="318" y="126"/>
                      <a:pt x="320" y="124"/>
                      <a:pt x="321" y="123"/>
                    </a:cubicBezTo>
                    <a:cubicBezTo>
                      <a:pt x="322" y="122"/>
                      <a:pt x="322" y="121"/>
                      <a:pt x="322" y="120"/>
                    </a:cubicBezTo>
                    <a:cubicBezTo>
                      <a:pt x="323" y="119"/>
                      <a:pt x="325" y="119"/>
                      <a:pt x="324" y="117"/>
                    </a:cubicBezTo>
                    <a:cubicBezTo>
                      <a:pt x="327" y="117"/>
                      <a:pt x="329" y="113"/>
                      <a:pt x="330" y="111"/>
                    </a:cubicBezTo>
                    <a:cubicBezTo>
                      <a:pt x="331" y="110"/>
                      <a:pt x="333" y="105"/>
                      <a:pt x="335" y="105"/>
                    </a:cubicBezTo>
                    <a:cubicBezTo>
                      <a:pt x="335" y="102"/>
                      <a:pt x="337" y="102"/>
                      <a:pt x="339" y="101"/>
                    </a:cubicBezTo>
                    <a:cubicBezTo>
                      <a:pt x="340" y="99"/>
                      <a:pt x="340" y="98"/>
                      <a:pt x="342" y="98"/>
                    </a:cubicBezTo>
                    <a:cubicBezTo>
                      <a:pt x="342" y="95"/>
                      <a:pt x="344" y="94"/>
                      <a:pt x="345" y="92"/>
                    </a:cubicBezTo>
                    <a:cubicBezTo>
                      <a:pt x="346" y="91"/>
                      <a:pt x="347" y="89"/>
                      <a:pt x="348" y="87"/>
                    </a:cubicBezTo>
                    <a:cubicBezTo>
                      <a:pt x="349" y="85"/>
                      <a:pt x="350" y="84"/>
                      <a:pt x="352" y="82"/>
                    </a:cubicBezTo>
                    <a:cubicBezTo>
                      <a:pt x="353" y="81"/>
                      <a:pt x="354" y="80"/>
                      <a:pt x="355" y="78"/>
                    </a:cubicBezTo>
                    <a:cubicBezTo>
                      <a:pt x="357" y="77"/>
                      <a:pt x="358" y="76"/>
                      <a:pt x="359" y="74"/>
                    </a:cubicBezTo>
                    <a:cubicBezTo>
                      <a:pt x="360" y="73"/>
                      <a:pt x="360" y="71"/>
                      <a:pt x="361" y="70"/>
                    </a:cubicBezTo>
                    <a:cubicBezTo>
                      <a:pt x="362" y="68"/>
                      <a:pt x="364" y="68"/>
                      <a:pt x="365" y="67"/>
                    </a:cubicBezTo>
                    <a:cubicBezTo>
                      <a:pt x="366" y="66"/>
                      <a:pt x="366" y="63"/>
                      <a:pt x="369" y="63"/>
                    </a:cubicBezTo>
                    <a:cubicBezTo>
                      <a:pt x="369" y="61"/>
                      <a:pt x="370" y="57"/>
                      <a:pt x="372" y="57"/>
                    </a:cubicBezTo>
                    <a:cubicBezTo>
                      <a:pt x="373" y="53"/>
                      <a:pt x="374" y="51"/>
                      <a:pt x="374" y="47"/>
                    </a:cubicBezTo>
                    <a:cubicBezTo>
                      <a:pt x="374" y="45"/>
                      <a:pt x="375" y="43"/>
                      <a:pt x="375" y="41"/>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6" name="Freeform 152"/>
              <p:cNvSpPr>
                <a:spLocks noEditPoints="1"/>
              </p:cNvSpPr>
              <p:nvPr userDrawn="1"/>
            </p:nvSpPr>
            <p:spPr bwMode="auto">
              <a:xfrm>
                <a:off x="-5805488" y="1412875"/>
                <a:ext cx="398462" cy="349250"/>
              </a:xfrm>
              <a:custGeom>
                <a:avLst/>
                <a:gdLst/>
                <a:ahLst/>
                <a:cxnLst>
                  <a:cxn ang="0">
                    <a:pos x="189" y="29"/>
                  </a:cxn>
                  <a:cxn ang="0">
                    <a:pos x="156" y="42"/>
                  </a:cxn>
                  <a:cxn ang="0">
                    <a:pos x="142" y="18"/>
                  </a:cxn>
                  <a:cxn ang="0">
                    <a:pos x="114" y="2"/>
                  </a:cxn>
                  <a:cxn ang="0">
                    <a:pos x="86" y="6"/>
                  </a:cxn>
                  <a:cxn ang="0">
                    <a:pos x="75" y="17"/>
                  </a:cxn>
                  <a:cxn ang="0">
                    <a:pos x="66" y="27"/>
                  </a:cxn>
                  <a:cxn ang="0">
                    <a:pos x="57" y="35"/>
                  </a:cxn>
                  <a:cxn ang="0">
                    <a:pos x="53" y="40"/>
                  </a:cxn>
                  <a:cxn ang="0">
                    <a:pos x="49" y="43"/>
                  </a:cxn>
                  <a:cxn ang="0">
                    <a:pos x="41" y="50"/>
                  </a:cxn>
                  <a:cxn ang="0">
                    <a:pos x="37" y="53"/>
                  </a:cxn>
                  <a:cxn ang="0">
                    <a:pos x="32" y="59"/>
                  </a:cxn>
                  <a:cxn ang="0">
                    <a:pos x="24" y="69"/>
                  </a:cxn>
                  <a:cxn ang="0">
                    <a:pos x="19" y="73"/>
                  </a:cxn>
                  <a:cxn ang="0">
                    <a:pos x="16" y="80"/>
                  </a:cxn>
                  <a:cxn ang="0">
                    <a:pos x="10" y="90"/>
                  </a:cxn>
                  <a:cxn ang="0">
                    <a:pos x="6" y="103"/>
                  </a:cxn>
                  <a:cxn ang="0">
                    <a:pos x="1" y="116"/>
                  </a:cxn>
                  <a:cxn ang="0">
                    <a:pos x="1" y="141"/>
                  </a:cxn>
                  <a:cxn ang="0">
                    <a:pos x="5" y="148"/>
                  </a:cxn>
                  <a:cxn ang="0">
                    <a:pos x="12" y="155"/>
                  </a:cxn>
                  <a:cxn ang="0">
                    <a:pos x="16" y="157"/>
                  </a:cxn>
                  <a:cxn ang="0">
                    <a:pos x="20" y="159"/>
                  </a:cxn>
                  <a:cxn ang="0">
                    <a:pos x="25" y="163"/>
                  </a:cxn>
                  <a:cxn ang="0">
                    <a:pos x="29" y="164"/>
                  </a:cxn>
                  <a:cxn ang="0">
                    <a:pos x="36" y="166"/>
                  </a:cxn>
                  <a:cxn ang="0">
                    <a:pos x="53" y="166"/>
                  </a:cxn>
                  <a:cxn ang="0">
                    <a:pos x="67" y="160"/>
                  </a:cxn>
                  <a:cxn ang="0">
                    <a:pos x="84" y="147"/>
                  </a:cxn>
                  <a:cxn ang="0">
                    <a:pos x="100" y="132"/>
                  </a:cxn>
                  <a:cxn ang="0">
                    <a:pos x="116" y="106"/>
                  </a:cxn>
                  <a:cxn ang="0">
                    <a:pos x="128" y="85"/>
                  </a:cxn>
                  <a:cxn ang="0">
                    <a:pos x="139" y="65"/>
                  </a:cxn>
                  <a:cxn ang="0">
                    <a:pos x="160" y="55"/>
                  </a:cxn>
                  <a:cxn ang="0">
                    <a:pos x="112" y="83"/>
                  </a:cxn>
                  <a:cxn ang="0">
                    <a:pos x="106" y="94"/>
                  </a:cxn>
                  <a:cxn ang="0">
                    <a:pos x="97" y="106"/>
                  </a:cxn>
                  <a:cxn ang="0">
                    <a:pos x="86" y="118"/>
                  </a:cxn>
                  <a:cxn ang="0">
                    <a:pos x="76" y="128"/>
                  </a:cxn>
                  <a:cxn ang="0">
                    <a:pos x="65" y="138"/>
                  </a:cxn>
                  <a:cxn ang="0">
                    <a:pos x="29" y="141"/>
                  </a:cxn>
                  <a:cxn ang="0">
                    <a:pos x="36" y="119"/>
                  </a:cxn>
                  <a:cxn ang="0">
                    <a:pos x="41" y="105"/>
                  </a:cxn>
                  <a:cxn ang="0">
                    <a:pos x="50" y="90"/>
                  </a:cxn>
                  <a:cxn ang="0">
                    <a:pos x="61" y="75"/>
                  </a:cxn>
                  <a:cxn ang="0">
                    <a:pos x="82" y="54"/>
                  </a:cxn>
                  <a:cxn ang="0">
                    <a:pos x="95" y="59"/>
                  </a:cxn>
                  <a:cxn ang="0">
                    <a:pos x="120" y="73"/>
                  </a:cxn>
                  <a:cxn ang="0">
                    <a:pos x="121" y="47"/>
                  </a:cxn>
                  <a:cxn ang="0">
                    <a:pos x="93" y="44"/>
                  </a:cxn>
                  <a:cxn ang="0">
                    <a:pos x="88" y="27"/>
                  </a:cxn>
                  <a:cxn ang="0">
                    <a:pos x="99" y="16"/>
                  </a:cxn>
                  <a:cxn ang="0">
                    <a:pos x="128" y="23"/>
                  </a:cxn>
                </a:cxnLst>
                <a:rect l="0" t="0" r="r" b="b"/>
                <a:pathLst>
                  <a:path w="191" h="168">
                    <a:moveTo>
                      <a:pt x="160" y="55"/>
                    </a:moveTo>
                    <a:cubicBezTo>
                      <a:pt x="160" y="53"/>
                      <a:pt x="162" y="53"/>
                      <a:pt x="164" y="52"/>
                    </a:cubicBezTo>
                    <a:cubicBezTo>
                      <a:pt x="166" y="51"/>
                      <a:pt x="167" y="50"/>
                      <a:pt x="168" y="49"/>
                    </a:cubicBezTo>
                    <a:cubicBezTo>
                      <a:pt x="169" y="47"/>
                      <a:pt x="171" y="47"/>
                      <a:pt x="173" y="46"/>
                    </a:cubicBezTo>
                    <a:cubicBezTo>
                      <a:pt x="177" y="42"/>
                      <a:pt x="181" y="39"/>
                      <a:pt x="183" y="35"/>
                    </a:cubicBezTo>
                    <a:cubicBezTo>
                      <a:pt x="185" y="33"/>
                      <a:pt x="187" y="31"/>
                      <a:pt x="189" y="29"/>
                    </a:cubicBezTo>
                    <a:cubicBezTo>
                      <a:pt x="191" y="26"/>
                      <a:pt x="190" y="23"/>
                      <a:pt x="190" y="19"/>
                    </a:cubicBezTo>
                    <a:cubicBezTo>
                      <a:pt x="185" y="19"/>
                      <a:pt x="180" y="23"/>
                      <a:pt x="176" y="27"/>
                    </a:cubicBezTo>
                    <a:cubicBezTo>
                      <a:pt x="174" y="30"/>
                      <a:pt x="171" y="32"/>
                      <a:pt x="167" y="35"/>
                    </a:cubicBezTo>
                    <a:cubicBezTo>
                      <a:pt x="166" y="36"/>
                      <a:pt x="164" y="37"/>
                      <a:pt x="162" y="38"/>
                    </a:cubicBezTo>
                    <a:cubicBezTo>
                      <a:pt x="161" y="39"/>
                      <a:pt x="160" y="40"/>
                      <a:pt x="158" y="40"/>
                    </a:cubicBezTo>
                    <a:cubicBezTo>
                      <a:pt x="157" y="41"/>
                      <a:pt x="157" y="42"/>
                      <a:pt x="156" y="42"/>
                    </a:cubicBezTo>
                    <a:cubicBezTo>
                      <a:pt x="155" y="42"/>
                      <a:pt x="154" y="42"/>
                      <a:pt x="153" y="42"/>
                    </a:cubicBezTo>
                    <a:cubicBezTo>
                      <a:pt x="150" y="43"/>
                      <a:pt x="142" y="49"/>
                      <a:pt x="144" y="42"/>
                    </a:cubicBezTo>
                    <a:cubicBezTo>
                      <a:pt x="144" y="40"/>
                      <a:pt x="146" y="40"/>
                      <a:pt x="146" y="38"/>
                    </a:cubicBezTo>
                    <a:cubicBezTo>
                      <a:pt x="146" y="37"/>
                      <a:pt x="145" y="34"/>
                      <a:pt x="145" y="32"/>
                    </a:cubicBezTo>
                    <a:cubicBezTo>
                      <a:pt x="145" y="30"/>
                      <a:pt x="144" y="28"/>
                      <a:pt x="144" y="25"/>
                    </a:cubicBezTo>
                    <a:cubicBezTo>
                      <a:pt x="144" y="23"/>
                      <a:pt x="142" y="20"/>
                      <a:pt x="142" y="18"/>
                    </a:cubicBezTo>
                    <a:cubicBezTo>
                      <a:pt x="139" y="18"/>
                      <a:pt x="141" y="16"/>
                      <a:pt x="140" y="15"/>
                    </a:cubicBezTo>
                    <a:cubicBezTo>
                      <a:pt x="138" y="13"/>
                      <a:pt x="135" y="14"/>
                      <a:pt x="135" y="11"/>
                    </a:cubicBezTo>
                    <a:cubicBezTo>
                      <a:pt x="132" y="11"/>
                      <a:pt x="132" y="9"/>
                      <a:pt x="131" y="8"/>
                    </a:cubicBezTo>
                    <a:cubicBezTo>
                      <a:pt x="130" y="7"/>
                      <a:pt x="129" y="7"/>
                      <a:pt x="128" y="6"/>
                    </a:cubicBezTo>
                    <a:cubicBezTo>
                      <a:pt x="126" y="5"/>
                      <a:pt x="126" y="4"/>
                      <a:pt x="123" y="4"/>
                    </a:cubicBezTo>
                    <a:cubicBezTo>
                      <a:pt x="120" y="3"/>
                      <a:pt x="117" y="3"/>
                      <a:pt x="114" y="2"/>
                    </a:cubicBezTo>
                    <a:cubicBezTo>
                      <a:pt x="109" y="1"/>
                      <a:pt x="104" y="0"/>
                      <a:pt x="100" y="0"/>
                    </a:cubicBezTo>
                    <a:cubicBezTo>
                      <a:pt x="98" y="0"/>
                      <a:pt x="96" y="1"/>
                      <a:pt x="94" y="2"/>
                    </a:cubicBezTo>
                    <a:cubicBezTo>
                      <a:pt x="93" y="2"/>
                      <a:pt x="91" y="4"/>
                      <a:pt x="90" y="4"/>
                    </a:cubicBezTo>
                    <a:cubicBezTo>
                      <a:pt x="90" y="4"/>
                      <a:pt x="89" y="4"/>
                      <a:pt x="89" y="5"/>
                    </a:cubicBezTo>
                    <a:cubicBezTo>
                      <a:pt x="89" y="5"/>
                      <a:pt x="88" y="6"/>
                      <a:pt x="87" y="6"/>
                    </a:cubicBezTo>
                    <a:cubicBezTo>
                      <a:pt x="87" y="6"/>
                      <a:pt x="86" y="6"/>
                      <a:pt x="86" y="6"/>
                    </a:cubicBezTo>
                    <a:cubicBezTo>
                      <a:pt x="86" y="7"/>
                      <a:pt x="86" y="7"/>
                      <a:pt x="86" y="7"/>
                    </a:cubicBezTo>
                    <a:cubicBezTo>
                      <a:pt x="84" y="7"/>
                      <a:pt x="82" y="8"/>
                      <a:pt x="82" y="10"/>
                    </a:cubicBezTo>
                    <a:cubicBezTo>
                      <a:pt x="82" y="10"/>
                      <a:pt x="81" y="10"/>
                      <a:pt x="81" y="10"/>
                    </a:cubicBezTo>
                    <a:cubicBezTo>
                      <a:pt x="80" y="11"/>
                      <a:pt x="79" y="12"/>
                      <a:pt x="78" y="13"/>
                    </a:cubicBezTo>
                    <a:cubicBezTo>
                      <a:pt x="78" y="13"/>
                      <a:pt x="78" y="13"/>
                      <a:pt x="78" y="13"/>
                    </a:cubicBezTo>
                    <a:cubicBezTo>
                      <a:pt x="76" y="14"/>
                      <a:pt x="75" y="15"/>
                      <a:pt x="75" y="17"/>
                    </a:cubicBezTo>
                    <a:cubicBezTo>
                      <a:pt x="75" y="18"/>
                      <a:pt x="75" y="19"/>
                      <a:pt x="75" y="19"/>
                    </a:cubicBezTo>
                    <a:cubicBezTo>
                      <a:pt x="74" y="19"/>
                      <a:pt x="74" y="20"/>
                      <a:pt x="74" y="20"/>
                    </a:cubicBezTo>
                    <a:cubicBezTo>
                      <a:pt x="74" y="21"/>
                      <a:pt x="73" y="22"/>
                      <a:pt x="73" y="23"/>
                    </a:cubicBezTo>
                    <a:cubicBezTo>
                      <a:pt x="73" y="24"/>
                      <a:pt x="73" y="24"/>
                      <a:pt x="73" y="24"/>
                    </a:cubicBezTo>
                    <a:cubicBezTo>
                      <a:pt x="72" y="25"/>
                      <a:pt x="71" y="25"/>
                      <a:pt x="70" y="25"/>
                    </a:cubicBezTo>
                    <a:cubicBezTo>
                      <a:pt x="69" y="26"/>
                      <a:pt x="67" y="26"/>
                      <a:pt x="66" y="27"/>
                    </a:cubicBezTo>
                    <a:cubicBezTo>
                      <a:pt x="66" y="27"/>
                      <a:pt x="66" y="27"/>
                      <a:pt x="66" y="27"/>
                    </a:cubicBezTo>
                    <a:cubicBezTo>
                      <a:pt x="66" y="27"/>
                      <a:pt x="66" y="27"/>
                      <a:pt x="66" y="27"/>
                    </a:cubicBezTo>
                    <a:cubicBezTo>
                      <a:pt x="66" y="27"/>
                      <a:pt x="65" y="28"/>
                      <a:pt x="65" y="28"/>
                    </a:cubicBezTo>
                    <a:cubicBezTo>
                      <a:pt x="62" y="29"/>
                      <a:pt x="61" y="31"/>
                      <a:pt x="59" y="33"/>
                    </a:cubicBezTo>
                    <a:cubicBezTo>
                      <a:pt x="59" y="34"/>
                      <a:pt x="59" y="34"/>
                      <a:pt x="59" y="34"/>
                    </a:cubicBezTo>
                    <a:cubicBezTo>
                      <a:pt x="58" y="34"/>
                      <a:pt x="58" y="34"/>
                      <a:pt x="57" y="35"/>
                    </a:cubicBezTo>
                    <a:cubicBezTo>
                      <a:pt x="57" y="35"/>
                      <a:pt x="57" y="35"/>
                      <a:pt x="57" y="35"/>
                    </a:cubicBezTo>
                    <a:cubicBezTo>
                      <a:pt x="57" y="36"/>
                      <a:pt x="57" y="36"/>
                      <a:pt x="56" y="37"/>
                    </a:cubicBezTo>
                    <a:cubicBezTo>
                      <a:pt x="56" y="38"/>
                      <a:pt x="56" y="38"/>
                      <a:pt x="56" y="38"/>
                    </a:cubicBezTo>
                    <a:cubicBezTo>
                      <a:pt x="55" y="38"/>
                      <a:pt x="55" y="38"/>
                      <a:pt x="55" y="38"/>
                    </a:cubicBezTo>
                    <a:cubicBezTo>
                      <a:pt x="54" y="39"/>
                      <a:pt x="54" y="39"/>
                      <a:pt x="54" y="39"/>
                    </a:cubicBezTo>
                    <a:cubicBezTo>
                      <a:pt x="53" y="39"/>
                      <a:pt x="53" y="40"/>
                      <a:pt x="53" y="40"/>
                    </a:cubicBezTo>
                    <a:cubicBezTo>
                      <a:pt x="52" y="40"/>
                      <a:pt x="52" y="40"/>
                      <a:pt x="52" y="40"/>
                    </a:cubicBezTo>
                    <a:cubicBezTo>
                      <a:pt x="52" y="40"/>
                      <a:pt x="52" y="41"/>
                      <a:pt x="51" y="41"/>
                    </a:cubicBezTo>
                    <a:cubicBezTo>
                      <a:pt x="51" y="41"/>
                      <a:pt x="51" y="41"/>
                      <a:pt x="51" y="41"/>
                    </a:cubicBezTo>
                    <a:cubicBezTo>
                      <a:pt x="50" y="42"/>
                      <a:pt x="50" y="43"/>
                      <a:pt x="49" y="43"/>
                    </a:cubicBezTo>
                    <a:cubicBezTo>
                      <a:pt x="49" y="43"/>
                      <a:pt x="49" y="43"/>
                      <a:pt x="49" y="43"/>
                    </a:cubicBezTo>
                    <a:cubicBezTo>
                      <a:pt x="49" y="43"/>
                      <a:pt x="49" y="43"/>
                      <a:pt x="49" y="43"/>
                    </a:cubicBezTo>
                    <a:cubicBezTo>
                      <a:pt x="48" y="44"/>
                      <a:pt x="48" y="44"/>
                      <a:pt x="48" y="45"/>
                    </a:cubicBezTo>
                    <a:cubicBezTo>
                      <a:pt x="48" y="45"/>
                      <a:pt x="48" y="45"/>
                      <a:pt x="47" y="45"/>
                    </a:cubicBezTo>
                    <a:cubicBezTo>
                      <a:pt x="46" y="46"/>
                      <a:pt x="45" y="47"/>
                      <a:pt x="45" y="48"/>
                    </a:cubicBezTo>
                    <a:cubicBezTo>
                      <a:pt x="45" y="48"/>
                      <a:pt x="44" y="48"/>
                      <a:pt x="44" y="48"/>
                    </a:cubicBezTo>
                    <a:cubicBezTo>
                      <a:pt x="44" y="48"/>
                      <a:pt x="43" y="49"/>
                      <a:pt x="43" y="49"/>
                    </a:cubicBezTo>
                    <a:cubicBezTo>
                      <a:pt x="42" y="49"/>
                      <a:pt x="42" y="49"/>
                      <a:pt x="41" y="50"/>
                    </a:cubicBezTo>
                    <a:cubicBezTo>
                      <a:pt x="41" y="50"/>
                      <a:pt x="41" y="50"/>
                      <a:pt x="41" y="50"/>
                    </a:cubicBezTo>
                    <a:cubicBezTo>
                      <a:pt x="41" y="50"/>
                      <a:pt x="41" y="50"/>
                      <a:pt x="40" y="50"/>
                    </a:cubicBezTo>
                    <a:cubicBezTo>
                      <a:pt x="40" y="51"/>
                      <a:pt x="40" y="51"/>
                      <a:pt x="39" y="51"/>
                    </a:cubicBezTo>
                    <a:cubicBezTo>
                      <a:pt x="38" y="52"/>
                      <a:pt x="38" y="52"/>
                      <a:pt x="38" y="52"/>
                    </a:cubicBezTo>
                    <a:cubicBezTo>
                      <a:pt x="38" y="52"/>
                      <a:pt x="37" y="52"/>
                      <a:pt x="37" y="52"/>
                    </a:cubicBezTo>
                    <a:cubicBezTo>
                      <a:pt x="37" y="53"/>
                      <a:pt x="37" y="53"/>
                      <a:pt x="37" y="53"/>
                    </a:cubicBezTo>
                    <a:cubicBezTo>
                      <a:pt x="37" y="53"/>
                      <a:pt x="37" y="53"/>
                      <a:pt x="37" y="53"/>
                    </a:cubicBezTo>
                    <a:cubicBezTo>
                      <a:pt x="36" y="53"/>
                      <a:pt x="36" y="53"/>
                      <a:pt x="36" y="53"/>
                    </a:cubicBezTo>
                    <a:cubicBezTo>
                      <a:pt x="36" y="54"/>
                      <a:pt x="35" y="54"/>
                      <a:pt x="35" y="54"/>
                    </a:cubicBezTo>
                    <a:cubicBezTo>
                      <a:pt x="35" y="54"/>
                      <a:pt x="35" y="55"/>
                      <a:pt x="35" y="55"/>
                    </a:cubicBezTo>
                    <a:cubicBezTo>
                      <a:pt x="35" y="55"/>
                      <a:pt x="35" y="55"/>
                      <a:pt x="35" y="55"/>
                    </a:cubicBezTo>
                    <a:cubicBezTo>
                      <a:pt x="33" y="56"/>
                      <a:pt x="32" y="57"/>
                      <a:pt x="32" y="59"/>
                    </a:cubicBezTo>
                    <a:cubicBezTo>
                      <a:pt x="32" y="59"/>
                      <a:pt x="32" y="59"/>
                      <a:pt x="32" y="59"/>
                    </a:cubicBezTo>
                    <a:cubicBezTo>
                      <a:pt x="30" y="61"/>
                      <a:pt x="30" y="61"/>
                      <a:pt x="30" y="61"/>
                    </a:cubicBezTo>
                    <a:cubicBezTo>
                      <a:pt x="30" y="61"/>
                      <a:pt x="30" y="61"/>
                      <a:pt x="30" y="61"/>
                    </a:cubicBezTo>
                    <a:cubicBezTo>
                      <a:pt x="27" y="61"/>
                      <a:pt x="26" y="63"/>
                      <a:pt x="26" y="65"/>
                    </a:cubicBezTo>
                    <a:cubicBezTo>
                      <a:pt x="26" y="66"/>
                      <a:pt x="25" y="67"/>
                      <a:pt x="25" y="67"/>
                    </a:cubicBezTo>
                    <a:cubicBezTo>
                      <a:pt x="24" y="68"/>
                      <a:pt x="24" y="68"/>
                      <a:pt x="24" y="69"/>
                    </a:cubicBezTo>
                    <a:cubicBezTo>
                      <a:pt x="21" y="71"/>
                      <a:pt x="21" y="71"/>
                      <a:pt x="21" y="71"/>
                    </a:cubicBezTo>
                    <a:cubicBezTo>
                      <a:pt x="21" y="71"/>
                      <a:pt x="21" y="71"/>
                      <a:pt x="20" y="72"/>
                    </a:cubicBezTo>
                    <a:cubicBezTo>
                      <a:pt x="20" y="72"/>
                      <a:pt x="20" y="72"/>
                      <a:pt x="20" y="72"/>
                    </a:cubicBezTo>
                    <a:cubicBezTo>
                      <a:pt x="20" y="72"/>
                      <a:pt x="19" y="73"/>
                      <a:pt x="19" y="73"/>
                    </a:cubicBezTo>
                    <a:cubicBezTo>
                      <a:pt x="19" y="73"/>
                      <a:pt x="19" y="73"/>
                      <a:pt x="19" y="73"/>
                    </a:cubicBezTo>
                    <a:cubicBezTo>
                      <a:pt x="19" y="73"/>
                      <a:pt x="19" y="73"/>
                      <a:pt x="19" y="73"/>
                    </a:cubicBezTo>
                    <a:cubicBezTo>
                      <a:pt x="18" y="74"/>
                      <a:pt x="18" y="74"/>
                      <a:pt x="18" y="75"/>
                    </a:cubicBezTo>
                    <a:cubicBezTo>
                      <a:pt x="18" y="75"/>
                      <a:pt x="18" y="75"/>
                      <a:pt x="18" y="75"/>
                    </a:cubicBezTo>
                    <a:cubicBezTo>
                      <a:pt x="17" y="76"/>
                      <a:pt x="17" y="76"/>
                      <a:pt x="17" y="76"/>
                    </a:cubicBezTo>
                    <a:cubicBezTo>
                      <a:pt x="17" y="77"/>
                      <a:pt x="17" y="77"/>
                      <a:pt x="17" y="77"/>
                    </a:cubicBezTo>
                    <a:cubicBezTo>
                      <a:pt x="17" y="77"/>
                      <a:pt x="17" y="77"/>
                      <a:pt x="17" y="78"/>
                    </a:cubicBezTo>
                    <a:cubicBezTo>
                      <a:pt x="17" y="78"/>
                      <a:pt x="16" y="80"/>
                      <a:pt x="16" y="80"/>
                    </a:cubicBezTo>
                    <a:cubicBezTo>
                      <a:pt x="16" y="80"/>
                      <a:pt x="16" y="80"/>
                      <a:pt x="16" y="80"/>
                    </a:cubicBezTo>
                    <a:cubicBezTo>
                      <a:pt x="15" y="80"/>
                      <a:pt x="15" y="80"/>
                      <a:pt x="15" y="81"/>
                    </a:cubicBezTo>
                    <a:cubicBezTo>
                      <a:pt x="15" y="81"/>
                      <a:pt x="14" y="81"/>
                      <a:pt x="14" y="81"/>
                    </a:cubicBezTo>
                    <a:cubicBezTo>
                      <a:pt x="14" y="82"/>
                      <a:pt x="14" y="82"/>
                      <a:pt x="14" y="82"/>
                    </a:cubicBezTo>
                    <a:cubicBezTo>
                      <a:pt x="13" y="83"/>
                      <a:pt x="13" y="84"/>
                      <a:pt x="12" y="85"/>
                    </a:cubicBezTo>
                    <a:cubicBezTo>
                      <a:pt x="11" y="86"/>
                      <a:pt x="11" y="88"/>
                      <a:pt x="10" y="90"/>
                    </a:cubicBezTo>
                    <a:cubicBezTo>
                      <a:pt x="9" y="90"/>
                      <a:pt x="9" y="91"/>
                      <a:pt x="9" y="92"/>
                    </a:cubicBezTo>
                    <a:cubicBezTo>
                      <a:pt x="9" y="93"/>
                      <a:pt x="9" y="93"/>
                      <a:pt x="8" y="93"/>
                    </a:cubicBezTo>
                    <a:cubicBezTo>
                      <a:pt x="8" y="94"/>
                      <a:pt x="7" y="95"/>
                      <a:pt x="7" y="96"/>
                    </a:cubicBezTo>
                    <a:cubicBezTo>
                      <a:pt x="7" y="97"/>
                      <a:pt x="7" y="97"/>
                      <a:pt x="7" y="98"/>
                    </a:cubicBezTo>
                    <a:cubicBezTo>
                      <a:pt x="7" y="99"/>
                      <a:pt x="6" y="99"/>
                      <a:pt x="6" y="100"/>
                    </a:cubicBezTo>
                    <a:cubicBezTo>
                      <a:pt x="6" y="101"/>
                      <a:pt x="6" y="102"/>
                      <a:pt x="6" y="103"/>
                    </a:cubicBezTo>
                    <a:cubicBezTo>
                      <a:pt x="6" y="104"/>
                      <a:pt x="5" y="104"/>
                      <a:pt x="4" y="105"/>
                    </a:cubicBezTo>
                    <a:cubicBezTo>
                      <a:pt x="4" y="106"/>
                      <a:pt x="4" y="106"/>
                      <a:pt x="3" y="107"/>
                    </a:cubicBezTo>
                    <a:cubicBezTo>
                      <a:pt x="3" y="107"/>
                      <a:pt x="3" y="108"/>
                      <a:pt x="3" y="108"/>
                    </a:cubicBezTo>
                    <a:cubicBezTo>
                      <a:pt x="3" y="109"/>
                      <a:pt x="2" y="109"/>
                      <a:pt x="2" y="109"/>
                    </a:cubicBezTo>
                    <a:cubicBezTo>
                      <a:pt x="2" y="111"/>
                      <a:pt x="2" y="112"/>
                      <a:pt x="2" y="113"/>
                    </a:cubicBezTo>
                    <a:cubicBezTo>
                      <a:pt x="1" y="116"/>
                      <a:pt x="1" y="116"/>
                      <a:pt x="1" y="116"/>
                    </a:cubicBezTo>
                    <a:cubicBezTo>
                      <a:pt x="1" y="116"/>
                      <a:pt x="1" y="116"/>
                      <a:pt x="1" y="116"/>
                    </a:cubicBezTo>
                    <a:cubicBezTo>
                      <a:pt x="0" y="119"/>
                      <a:pt x="0" y="122"/>
                      <a:pt x="0" y="125"/>
                    </a:cubicBezTo>
                    <a:cubicBezTo>
                      <a:pt x="0" y="126"/>
                      <a:pt x="0" y="126"/>
                      <a:pt x="0" y="126"/>
                    </a:cubicBezTo>
                    <a:cubicBezTo>
                      <a:pt x="1" y="129"/>
                      <a:pt x="0" y="132"/>
                      <a:pt x="0" y="136"/>
                    </a:cubicBezTo>
                    <a:cubicBezTo>
                      <a:pt x="0" y="137"/>
                      <a:pt x="0" y="139"/>
                      <a:pt x="1" y="140"/>
                    </a:cubicBezTo>
                    <a:cubicBezTo>
                      <a:pt x="1" y="140"/>
                      <a:pt x="1" y="141"/>
                      <a:pt x="1" y="141"/>
                    </a:cubicBezTo>
                    <a:cubicBezTo>
                      <a:pt x="2" y="141"/>
                      <a:pt x="2" y="142"/>
                      <a:pt x="2" y="143"/>
                    </a:cubicBezTo>
                    <a:cubicBezTo>
                      <a:pt x="2" y="143"/>
                      <a:pt x="2" y="143"/>
                      <a:pt x="2" y="144"/>
                    </a:cubicBezTo>
                    <a:cubicBezTo>
                      <a:pt x="3" y="144"/>
                      <a:pt x="3" y="144"/>
                      <a:pt x="3" y="144"/>
                    </a:cubicBezTo>
                    <a:cubicBezTo>
                      <a:pt x="3" y="144"/>
                      <a:pt x="3" y="145"/>
                      <a:pt x="3" y="146"/>
                    </a:cubicBezTo>
                    <a:cubicBezTo>
                      <a:pt x="3" y="146"/>
                      <a:pt x="4" y="147"/>
                      <a:pt x="4" y="147"/>
                    </a:cubicBezTo>
                    <a:cubicBezTo>
                      <a:pt x="5" y="147"/>
                      <a:pt x="5" y="147"/>
                      <a:pt x="5" y="148"/>
                    </a:cubicBezTo>
                    <a:cubicBezTo>
                      <a:pt x="5" y="150"/>
                      <a:pt x="7" y="151"/>
                      <a:pt x="9" y="152"/>
                    </a:cubicBezTo>
                    <a:cubicBezTo>
                      <a:pt x="9" y="152"/>
                      <a:pt x="9" y="152"/>
                      <a:pt x="9" y="152"/>
                    </a:cubicBezTo>
                    <a:cubicBezTo>
                      <a:pt x="9" y="152"/>
                      <a:pt x="10" y="152"/>
                      <a:pt x="10" y="153"/>
                    </a:cubicBezTo>
                    <a:cubicBezTo>
                      <a:pt x="10" y="153"/>
                      <a:pt x="10" y="153"/>
                      <a:pt x="11" y="153"/>
                    </a:cubicBezTo>
                    <a:cubicBezTo>
                      <a:pt x="11" y="153"/>
                      <a:pt x="11" y="154"/>
                      <a:pt x="11" y="154"/>
                    </a:cubicBezTo>
                    <a:cubicBezTo>
                      <a:pt x="11" y="154"/>
                      <a:pt x="12" y="154"/>
                      <a:pt x="12" y="155"/>
                    </a:cubicBezTo>
                    <a:cubicBezTo>
                      <a:pt x="12" y="155"/>
                      <a:pt x="12" y="155"/>
                      <a:pt x="12" y="155"/>
                    </a:cubicBezTo>
                    <a:cubicBezTo>
                      <a:pt x="12" y="155"/>
                      <a:pt x="13" y="155"/>
                      <a:pt x="13" y="155"/>
                    </a:cubicBezTo>
                    <a:cubicBezTo>
                      <a:pt x="13" y="155"/>
                      <a:pt x="13" y="155"/>
                      <a:pt x="13" y="156"/>
                    </a:cubicBezTo>
                    <a:cubicBezTo>
                      <a:pt x="13" y="156"/>
                      <a:pt x="14" y="156"/>
                      <a:pt x="14" y="156"/>
                    </a:cubicBezTo>
                    <a:cubicBezTo>
                      <a:pt x="15" y="156"/>
                      <a:pt x="15" y="156"/>
                      <a:pt x="16" y="157"/>
                    </a:cubicBezTo>
                    <a:cubicBezTo>
                      <a:pt x="16" y="157"/>
                      <a:pt x="16" y="157"/>
                      <a:pt x="16" y="157"/>
                    </a:cubicBezTo>
                    <a:cubicBezTo>
                      <a:pt x="16" y="157"/>
                      <a:pt x="16" y="157"/>
                      <a:pt x="17" y="158"/>
                    </a:cubicBezTo>
                    <a:cubicBezTo>
                      <a:pt x="17" y="158"/>
                      <a:pt x="17" y="158"/>
                      <a:pt x="17" y="158"/>
                    </a:cubicBezTo>
                    <a:cubicBezTo>
                      <a:pt x="19" y="158"/>
                      <a:pt x="19" y="158"/>
                      <a:pt x="19" y="158"/>
                    </a:cubicBezTo>
                    <a:cubicBezTo>
                      <a:pt x="19" y="158"/>
                      <a:pt x="19" y="158"/>
                      <a:pt x="19" y="159"/>
                    </a:cubicBezTo>
                    <a:cubicBezTo>
                      <a:pt x="19" y="159"/>
                      <a:pt x="19" y="159"/>
                      <a:pt x="20" y="159"/>
                    </a:cubicBezTo>
                    <a:cubicBezTo>
                      <a:pt x="20" y="159"/>
                      <a:pt x="20" y="159"/>
                      <a:pt x="20" y="159"/>
                    </a:cubicBezTo>
                    <a:cubicBezTo>
                      <a:pt x="22" y="160"/>
                      <a:pt x="22" y="160"/>
                      <a:pt x="22" y="160"/>
                    </a:cubicBezTo>
                    <a:cubicBezTo>
                      <a:pt x="22" y="160"/>
                      <a:pt x="22" y="160"/>
                      <a:pt x="22" y="160"/>
                    </a:cubicBezTo>
                    <a:cubicBezTo>
                      <a:pt x="22" y="160"/>
                      <a:pt x="22" y="161"/>
                      <a:pt x="23" y="161"/>
                    </a:cubicBezTo>
                    <a:cubicBezTo>
                      <a:pt x="23" y="161"/>
                      <a:pt x="23" y="161"/>
                      <a:pt x="24" y="161"/>
                    </a:cubicBezTo>
                    <a:cubicBezTo>
                      <a:pt x="24" y="162"/>
                      <a:pt x="24" y="162"/>
                      <a:pt x="24" y="162"/>
                    </a:cubicBezTo>
                    <a:cubicBezTo>
                      <a:pt x="24" y="162"/>
                      <a:pt x="24" y="162"/>
                      <a:pt x="25" y="163"/>
                    </a:cubicBezTo>
                    <a:cubicBezTo>
                      <a:pt x="25" y="163"/>
                      <a:pt x="25" y="163"/>
                      <a:pt x="25" y="163"/>
                    </a:cubicBezTo>
                    <a:cubicBezTo>
                      <a:pt x="25" y="163"/>
                      <a:pt x="25" y="163"/>
                      <a:pt x="25" y="163"/>
                    </a:cubicBezTo>
                    <a:cubicBezTo>
                      <a:pt x="26" y="163"/>
                      <a:pt x="26" y="163"/>
                      <a:pt x="26" y="164"/>
                    </a:cubicBezTo>
                    <a:cubicBezTo>
                      <a:pt x="26" y="164"/>
                      <a:pt x="27" y="164"/>
                      <a:pt x="27" y="164"/>
                    </a:cubicBezTo>
                    <a:cubicBezTo>
                      <a:pt x="28" y="164"/>
                      <a:pt x="28" y="164"/>
                      <a:pt x="29" y="164"/>
                    </a:cubicBezTo>
                    <a:cubicBezTo>
                      <a:pt x="29" y="164"/>
                      <a:pt x="29" y="164"/>
                      <a:pt x="29" y="164"/>
                    </a:cubicBezTo>
                    <a:cubicBezTo>
                      <a:pt x="29" y="164"/>
                      <a:pt x="29" y="164"/>
                      <a:pt x="30" y="165"/>
                    </a:cubicBezTo>
                    <a:cubicBezTo>
                      <a:pt x="30" y="165"/>
                      <a:pt x="30" y="165"/>
                      <a:pt x="30" y="165"/>
                    </a:cubicBezTo>
                    <a:cubicBezTo>
                      <a:pt x="30" y="165"/>
                      <a:pt x="31" y="165"/>
                      <a:pt x="31" y="165"/>
                    </a:cubicBezTo>
                    <a:cubicBezTo>
                      <a:pt x="32" y="166"/>
                      <a:pt x="33" y="166"/>
                      <a:pt x="34" y="166"/>
                    </a:cubicBezTo>
                    <a:cubicBezTo>
                      <a:pt x="35" y="166"/>
                      <a:pt x="35" y="166"/>
                      <a:pt x="35" y="166"/>
                    </a:cubicBezTo>
                    <a:cubicBezTo>
                      <a:pt x="35" y="166"/>
                      <a:pt x="36" y="166"/>
                      <a:pt x="36" y="166"/>
                    </a:cubicBezTo>
                    <a:cubicBezTo>
                      <a:pt x="36" y="166"/>
                      <a:pt x="36" y="166"/>
                      <a:pt x="36" y="166"/>
                    </a:cubicBezTo>
                    <a:cubicBezTo>
                      <a:pt x="38" y="167"/>
                      <a:pt x="39" y="168"/>
                      <a:pt x="42" y="168"/>
                    </a:cubicBezTo>
                    <a:cubicBezTo>
                      <a:pt x="47" y="168"/>
                      <a:pt x="47" y="168"/>
                      <a:pt x="47" y="168"/>
                    </a:cubicBezTo>
                    <a:cubicBezTo>
                      <a:pt x="47" y="168"/>
                      <a:pt x="47" y="168"/>
                      <a:pt x="48" y="168"/>
                    </a:cubicBezTo>
                    <a:cubicBezTo>
                      <a:pt x="50" y="168"/>
                      <a:pt x="52" y="167"/>
                      <a:pt x="53" y="166"/>
                    </a:cubicBezTo>
                    <a:cubicBezTo>
                      <a:pt x="53" y="166"/>
                      <a:pt x="53" y="166"/>
                      <a:pt x="53" y="166"/>
                    </a:cubicBezTo>
                    <a:cubicBezTo>
                      <a:pt x="53" y="166"/>
                      <a:pt x="54" y="166"/>
                      <a:pt x="54" y="166"/>
                    </a:cubicBezTo>
                    <a:cubicBezTo>
                      <a:pt x="54" y="166"/>
                      <a:pt x="54" y="166"/>
                      <a:pt x="54" y="166"/>
                    </a:cubicBezTo>
                    <a:cubicBezTo>
                      <a:pt x="55" y="166"/>
                      <a:pt x="55" y="166"/>
                      <a:pt x="55" y="166"/>
                    </a:cubicBezTo>
                    <a:cubicBezTo>
                      <a:pt x="56" y="165"/>
                      <a:pt x="57" y="165"/>
                      <a:pt x="57" y="165"/>
                    </a:cubicBezTo>
                    <a:cubicBezTo>
                      <a:pt x="59" y="163"/>
                      <a:pt x="62" y="163"/>
                      <a:pt x="64" y="162"/>
                    </a:cubicBezTo>
                    <a:cubicBezTo>
                      <a:pt x="65" y="161"/>
                      <a:pt x="66" y="160"/>
                      <a:pt x="67" y="160"/>
                    </a:cubicBezTo>
                    <a:cubicBezTo>
                      <a:pt x="69" y="159"/>
                      <a:pt x="71" y="159"/>
                      <a:pt x="72" y="158"/>
                    </a:cubicBezTo>
                    <a:cubicBezTo>
                      <a:pt x="72" y="157"/>
                      <a:pt x="72" y="156"/>
                      <a:pt x="72" y="156"/>
                    </a:cubicBezTo>
                    <a:cubicBezTo>
                      <a:pt x="73" y="155"/>
                      <a:pt x="75" y="155"/>
                      <a:pt x="76" y="155"/>
                    </a:cubicBezTo>
                    <a:cubicBezTo>
                      <a:pt x="76" y="154"/>
                      <a:pt x="76" y="153"/>
                      <a:pt x="77" y="153"/>
                    </a:cubicBezTo>
                    <a:cubicBezTo>
                      <a:pt x="78" y="152"/>
                      <a:pt x="79" y="152"/>
                      <a:pt x="79" y="151"/>
                    </a:cubicBezTo>
                    <a:cubicBezTo>
                      <a:pt x="81" y="149"/>
                      <a:pt x="82" y="149"/>
                      <a:pt x="84" y="147"/>
                    </a:cubicBezTo>
                    <a:cubicBezTo>
                      <a:pt x="85" y="147"/>
                      <a:pt x="87" y="145"/>
                      <a:pt x="88" y="144"/>
                    </a:cubicBezTo>
                    <a:cubicBezTo>
                      <a:pt x="89" y="144"/>
                      <a:pt x="89" y="143"/>
                      <a:pt x="89" y="142"/>
                    </a:cubicBezTo>
                    <a:cubicBezTo>
                      <a:pt x="90" y="141"/>
                      <a:pt x="91" y="141"/>
                      <a:pt x="92" y="140"/>
                    </a:cubicBezTo>
                    <a:cubicBezTo>
                      <a:pt x="94" y="139"/>
                      <a:pt x="96" y="137"/>
                      <a:pt x="97" y="135"/>
                    </a:cubicBezTo>
                    <a:cubicBezTo>
                      <a:pt x="97" y="135"/>
                      <a:pt x="96" y="134"/>
                      <a:pt x="97" y="134"/>
                    </a:cubicBezTo>
                    <a:cubicBezTo>
                      <a:pt x="97" y="133"/>
                      <a:pt x="99" y="133"/>
                      <a:pt x="100" y="132"/>
                    </a:cubicBezTo>
                    <a:cubicBezTo>
                      <a:pt x="102" y="131"/>
                      <a:pt x="101" y="131"/>
                      <a:pt x="102" y="128"/>
                    </a:cubicBezTo>
                    <a:cubicBezTo>
                      <a:pt x="103" y="127"/>
                      <a:pt x="104" y="126"/>
                      <a:pt x="105" y="125"/>
                    </a:cubicBezTo>
                    <a:cubicBezTo>
                      <a:pt x="106" y="123"/>
                      <a:pt x="106" y="122"/>
                      <a:pt x="108" y="121"/>
                    </a:cubicBezTo>
                    <a:cubicBezTo>
                      <a:pt x="108" y="120"/>
                      <a:pt x="108" y="119"/>
                      <a:pt x="109" y="119"/>
                    </a:cubicBezTo>
                    <a:cubicBezTo>
                      <a:pt x="110" y="118"/>
                      <a:pt x="111" y="117"/>
                      <a:pt x="112" y="115"/>
                    </a:cubicBezTo>
                    <a:cubicBezTo>
                      <a:pt x="114" y="113"/>
                      <a:pt x="114" y="109"/>
                      <a:pt x="116" y="106"/>
                    </a:cubicBezTo>
                    <a:cubicBezTo>
                      <a:pt x="117" y="105"/>
                      <a:pt x="118" y="104"/>
                      <a:pt x="119" y="103"/>
                    </a:cubicBezTo>
                    <a:cubicBezTo>
                      <a:pt x="119" y="102"/>
                      <a:pt x="120" y="101"/>
                      <a:pt x="120" y="100"/>
                    </a:cubicBezTo>
                    <a:cubicBezTo>
                      <a:pt x="121" y="99"/>
                      <a:pt x="122" y="99"/>
                      <a:pt x="122" y="98"/>
                    </a:cubicBezTo>
                    <a:cubicBezTo>
                      <a:pt x="124" y="96"/>
                      <a:pt x="123" y="95"/>
                      <a:pt x="124" y="93"/>
                    </a:cubicBezTo>
                    <a:cubicBezTo>
                      <a:pt x="124" y="91"/>
                      <a:pt x="125" y="89"/>
                      <a:pt x="126" y="88"/>
                    </a:cubicBezTo>
                    <a:cubicBezTo>
                      <a:pt x="127" y="87"/>
                      <a:pt x="128" y="86"/>
                      <a:pt x="128" y="85"/>
                    </a:cubicBezTo>
                    <a:cubicBezTo>
                      <a:pt x="129" y="84"/>
                      <a:pt x="131" y="83"/>
                      <a:pt x="131" y="82"/>
                    </a:cubicBezTo>
                    <a:cubicBezTo>
                      <a:pt x="132" y="81"/>
                      <a:pt x="131" y="80"/>
                      <a:pt x="132" y="79"/>
                    </a:cubicBezTo>
                    <a:cubicBezTo>
                      <a:pt x="132" y="77"/>
                      <a:pt x="133" y="77"/>
                      <a:pt x="134" y="76"/>
                    </a:cubicBezTo>
                    <a:cubicBezTo>
                      <a:pt x="135" y="74"/>
                      <a:pt x="135" y="74"/>
                      <a:pt x="136" y="72"/>
                    </a:cubicBezTo>
                    <a:cubicBezTo>
                      <a:pt x="136" y="71"/>
                      <a:pt x="138" y="70"/>
                      <a:pt x="138" y="69"/>
                    </a:cubicBezTo>
                    <a:cubicBezTo>
                      <a:pt x="139" y="68"/>
                      <a:pt x="139" y="67"/>
                      <a:pt x="139" y="65"/>
                    </a:cubicBezTo>
                    <a:cubicBezTo>
                      <a:pt x="139" y="65"/>
                      <a:pt x="140" y="63"/>
                      <a:pt x="140" y="63"/>
                    </a:cubicBezTo>
                    <a:cubicBezTo>
                      <a:pt x="142" y="60"/>
                      <a:pt x="148" y="60"/>
                      <a:pt x="151" y="59"/>
                    </a:cubicBezTo>
                    <a:cubicBezTo>
                      <a:pt x="152" y="59"/>
                      <a:pt x="154" y="59"/>
                      <a:pt x="155" y="58"/>
                    </a:cubicBezTo>
                    <a:cubicBezTo>
                      <a:pt x="155" y="58"/>
                      <a:pt x="156" y="57"/>
                      <a:pt x="156" y="56"/>
                    </a:cubicBezTo>
                    <a:cubicBezTo>
                      <a:pt x="157" y="56"/>
                      <a:pt x="159" y="56"/>
                      <a:pt x="160" y="56"/>
                    </a:cubicBezTo>
                    <a:cubicBezTo>
                      <a:pt x="160" y="55"/>
                      <a:pt x="160" y="55"/>
                      <a:pt x="160" y="55"/>
                    </a:cubicBezTo>
                    <a:close/>
                    <a:moveTo>
                      <a:pt x="120" y="73"/>
                    </a:moveTo>
                    <a:cubicBezTo>
                      <a:pt x="119" y="73"/>
                      <a:pt x="119" y="74"/>
                      <a:pt x="118" y="75"/>
                    </a:cubicBezTo>
                    <a:cubicBezTo>
                      <a:pt x="118" y="75"/>
                      <a:pt x="117" y="76"/>
                      <a:pt x="116" y="76"/>
                    </a:cubicBezTo>
                    <a:cubicBezTo>
                      <a:pt x="116" y="77"/>
                      <a:pt x="116" y="78"/>
                      <a:pt x="115" y="78"/>
                    </a:cubicBezTo>
                    <a:cubicBezTo>
                      <a:pt x="115" y="79"/>
                      <a:pt x="114" y="80"/>
                      <a:pt x="114" y="80"/>
                    </a:cubicBezTo>
                    <a:cubicBezTo>
                      <a:pt x="113" y="81"/>
                      <a:pt x="113" y="82"/>
                      <a:pt x="112" y="83"/>
                    </a:cubicBezTo>
                    <a:cubicBezTo>
                      <a:pt x="112" y="84"/>
                      <a:pt x="112" y="84"/>
                      <a:pt x="112" y="84"/>
                    </a:cubicBezTo>
                    <a:cubicBezTo>
                      <a:pt x="111" y="85"/>
                      <a:pt x="111" y="86"/>
                      <a:pt x="110" y="87"/>
                    </a:cubicBezTo>
                    <a:cubicBezTo>
                      <a:pt x="110" y="87"/>
                      <a:pt x="109" y="88"/>
                      <a:pt x="109" y="88"/>
                    </a:cubicBezTo>
                    <a:cubicBezTo>
                      <a:pt x="109" y="89"/>
                      <a:pt x="108" y="89"/>
                      <a:pt x="108" y="90"/>
                    </a:cubicBezTo>
                    <a:cubicBezTo>
                      <a:pt x="108" y="91"/>
                      <a:pt x="107" y="92"/>
                      <a:pt x="107" y="93"/>
                    </a:cubicBezTo>
                    <a:cubicBezTo>
                      <a:pt x="106" y="93"/>
                      <a:pt x="106" y="94"/>
                      <a:pt x="106" y="94"/>
                    </a:cubicBezTo>
                    <a:cubicBezTo>
                      <a:pt x="105" y="95"/>
                      <a:pt x="105" y="96"/>
                      <a:pt x="104" y="97"/>
                    </a:cubicBezTo>
                    <a:cubicBezTo>
                      <a:pt x="104" y="97"/>
                      <a:pt x="103" y="98"/>
                      <a:pt x="102" y="98"/>
                    </a:cubicBezTo>
                    <a:cubicBezTo>
                      <a:pt x="102" y="99"/>
                      <a:pt x="101" y="99"/>
                      <a:pt x="101" y="100"/>
                    </a:cubicBezTo>
                    <a:cubicBezTo>
                      <a:pt x="100" y="101"/>
                      <a:pt x="100" y="101"/>
                      <a:pt x="99" y="102"/>
                    </a:cubicBezTo>
                    <a:cubicBezTo>
                      <a:pt x="99" y="103"/>
                      <a:pt x="98" y="103"/>
                      <a:pt x="98" y="104"/>
                    </a:cubicBezTo>
                    <a:cubicBezTo>
                      <a:pt x="97" y="105"/>
                      <a:pt x="97" y="105"/>
                      <a:pt x="97" y="106"/>
                    </a:cubicBezTo>
                    <a:cubicBezTo>
                      <a:pt x="96" y="107"/>
                      <a:pt x="95" y="107"/>
                      <a:pt x="95" y="108"/>
                    </a:cubicBezTo>
                    <a:cubicBezTo>
                      <a:pt x="94" y="109"/>
                      <a:pt x="94" y="109"/>
                      <a:pt x="93" y="110"/>
                    </a:cubicBezTo>
                    <a:cubicBezTo>
                      <a:pt x="92" y="111"/>
                      <a:pt x="92" y="111"/>
                      <a:pt x="91" y="112"/>
                    </a:cubicBezTo>
                    <a:cubicBezTo>
                      <a:pt x="91" y="112"/>
                      <a:pt x="91" y="113"/>
                      <a:pt x="90" y="113"/>
                    </a:cubicBezTo>
                    <a:cubicBezTo>
                      <a:pt x="90" y="114"/>
                      <a:pt x="89" y="115"/>
                      <a:pt x="88" y="115"/>
                    </a:cubicBezTo>
                    <a:cubicBezTo>
                      <a:pt x="88" y="116"/>
                      <a:pt x="87" y="117"/>
                      <a:pt x="86" y="118"/>
                    </a:cubicBezTo>
                    <a:cubicBezTo>
                      <a:pt x="86" y="118"/>
                      <a:pt x="85" y="119"/>
                      <a:pt x="85" y="119"/>
                    </a:cubicBezTo>
                    <a:cubicBezTo>
                      <a:pt x="84" y="120"/>
                      <a:pt x="84" y="120"/>
                      <a:pt x="83" y="121"/>
                    </a:cubicBezTo>
                    <a:cubicBezTo>
                      <a:pt x="82" y="121"/>
                      <a:pt x="82" y="122"/>
                      <a:pt x="81" y="122"/>
                    </a:cubicBezTo>
                    <a:cubicBezTo>
                      <a:pt x="81" y="123"/>
                      <a:pt x="80" y="123"/>
                      <a:pt x="80" y="124"/>
                    </a:cubicBezTo>
                    <a:cubicBezTo>
                      <a:pt x="79" y="125"/>
                      <a:pt x="78" y="125"/>
                      <a:pt x="78" y="126"/>
                    </a:cubicBezTo>
                    <a:cubicBezTo>
                      <a:pt x="77" y="126"/>
                      <a:pt x="77" y="127"/>
                      <a:pt x="76" y="128"/>
                    </a:cubicBezTo>
                    <a:cubicBezTo>
                      <a:pt x="76" y="129"/>
                      <a:pt x="75" y="129"/>
                      <a:pt x="75" y="130"/>
                    </a:cubicBezTo>
                    <a:cubicBezTo>
                      <a:pt x="74" y="131"/>
                      <a:pt x="73" y="131"/>
                      <a:pt x="72" y="132"/>
                    </a:cubicBezTo>
                    <a:cubicBezTo>
                      <a:pt x="72" y="132"/>
                      <a:pt x="71" y="133"/>
                      <a:pt x="71" y="133"/>
                    </a:cubicBezTo>
                    <a:cubicBezTo>
                      <a:pt x="70" y="134"/>
                      <a:pt x="69" y="134"/>
                      <a:pt x="69" y="135"/>
                    </a:cubicBezTo>
                    <a:cubicBezTo>
                      <a:pt x="68" y="135"/>
                      <a:pt x="67" y="136"/>
                      <a:pt x="67" y="136"/>
                    </a:cubicBezTo>
                    <a:cubicBezTo>
                      <a:pt x="66" y="136"/>
                      <a:pt x="66" y="137"/>
                      <a:pt x="65" y="138"/>
                    </a:cubicBezTo>
                    <a:cubicBezTo>
                      <a:pt x="64" y="138"/>
                      <a:pt x="64" y="139"/>
                      <a:pt x="63" y="140"/>
                    </a:cubicBezTo>
                    <a:cubicBezTo>
                      <a:pt x="60" y="142"/>
                      <a:pt x="57" y="145"/>
                      <a:pt x="54" y="147"/>
                    </a:cubicBezTo>
                    <a:cubicBezTo>
                      <a:pt x="51" y="149"/>
                      <a:pt x="47" y="149"/>
                      <a:pt x="44" y="150"/>
                    </a:cubicBezTo>
                    <a:cubicBezTo>
                      <a:pt x="43" y="150"/>
                      <a:pt x="43" y="151"/>
                      <a:pt x="43" y="151"/>
                    </a:cubicBezTo>
                    <a:cubicBezTo>
                      <a:pt x="39" y="152"/>
                      <a:pt x="33" y="150"/>
                      <a:pt x="32" y="146"/>
                    </a:cubicBezTo>
                    <a:cubicBezTo>
                      <a:pt x="31" y="145"/>
                      <a:pt x="30" y="143"/>
                      <a:pt x="29" y="141"/>
                    </a:cubicBezTo>
                    <a:cubicBezTo>
                      <a:pt x="28" y="138"/>
                      <a:pt x="31" y="133"/>
                      <a:pt x="32" y="130"/>
                    </a:cubicBezTo>
                    <a:cubicBezTo>
                      <a:pt x="32" y="128"/>
                      <a:pt x="32" y="128"/>
                      <a:pt x="32" y="128"/>
                    </a:cubicBezTo>
                    <a:cubicBezTo>
                      <a:pt x="32" y="127"/>
                      <a:pt x="33" y="126"/>
                      <a:pt x="33" y="125"/>
                    </a:cubicBezTo>
                    <a:cubicBezTo>
                      <a:pt x="34" y="124"/>
                      <a:pt x="34" y="122"/>
                      <a:pt x="35" y="121"/>
                    </a:cubicBezTo>
                    <a:cubicBezTo>
                      <a:pt x="35" y="121"/>
                      <a:pt x="35" y="121"/>
                      <a:pt x="35" y="121"/>
                    </a:cubicBezTo>
                    <a:cubicBezTo>
                      <a:pt x="35" y="120"/>
                      <a:pt x="36" y="119"/>
                      <a:pt x="36" y="119"/>
                    </a:cubicBezTo>
                    <a:cubicBezTo>
                      <a:pt x="36" y="118"/>
                      <a:pt x="36" y="117"/>
                      <a:pt x="37" y="116"/>
                    </a:cubicBezTo>
                    <a:cubicBezTo>
                      <a:pt x="37" y="115"/>
                      <a:pt x="38" y="115"/>
                      <a:pt x="38" y="114"/>
                    </a:cubicBezTo>
                    <a:cubicBezTo>
                      <a:pt x="39" y="113"/>
                      <a:pt x="39" y="113"/>
                      <a:pt x="40" y="112"/>
                    </a:cubicBezTo>
                    <a:cubicBezTo>
                      <a:pt x="40" y="111"/>
                      <a:pt x="40" y="110"/>
                      <a:pt x="40" y="109"/>
                    </a:cubicBezTo>
                    <a:cubicBezTo>
                      <a:pt x="40" y="108"/>
                      <a:pt x="40" y="108"/>
                      <a:pt x="41" y="107"/>
                    </a:cubicBezTo>
                    <a:cubicBezTo>
                      <a:pt x="41" y="106"/>
                      <a:pt x="41" y="105"/>
                      <a:pt x="41" y="105"/>
                    </a:cubicBezTo>
                    <a:cubicBezTo>
                      <a:pt x="42" y="104"/>
                      <a:pt x="42" y="103"/>
                      <a:pt x="42" y="102"/>
                    </a:cubicBezTo>
                    <a:cubicBezTo>
                      <a:pt x="43" y="101"/>
                      <a:pt x="43" y="100"/>
                      <a:pt x="44" y="99"/>
                    </a:cubicBezTo>
                    <a:cubicBezTo>
                      <a:pt x="44" y="99"/>
                      <a:pt x="44" y="98"/>
                      <a:pt x="45" y="97"/>
                    </a:cubicBezTo>
                    <a:cubicBezTo>
                      <a:pt x="45" y="97"/>
                      <a:pt x="45" y="96"/>
                      <a:pt x="45" y="96"/>
                    </a:cubicBezTo>
                    <a:cubicBezTo>
                      <a:pt x="45" y="94"/>
                      <a:pt x="46" y="92"/>
                      <a:pt x="47" y="92"/>
                    </a:cubicBezTo>
                    <a:cubicBezTo>
                      <a:pt x="48" y="91"/>
                      <a:pt x="49" y="91"/>
                      <a:pt x="50" y="90"/>
                    </a:cubicBezTo>
                    <a:cubicBezTo>
                      <a:pt x="51" y="88"/>
                      <a:pt x="52" y="87"/>
                      <a:pt x="53" y="85"/>
                    </a:cubicBezTo>
                    <a:cubicBezTo>
                      <a:pt x="54" y="84"/>
                      <a:pt x="54" y="81"/>
                      <a:pt x="56" y="81"/>
                    </a:cubicBezTo>
                    <a:cubicBezTo>
                      <a:pt x="56" y="81"/>
                      <a:pt x="56" y="80"/>
                      <a:pt x="56" y="80"/>
                    </a:cubicBezTo>
                    <a:cubicBezTo>
                      <a:pt x="57" y="80"/>
                      <a:pt x="57" y="80"/>
                      <a:pt x="58" y="80"/>
                    </a:cubicBezTo>
                    <a:cubicBezTo>
                      <a:pt x="57" y="78"/>
                      <a:pt x="59" y="79"/>
                      <a:pt x="60" y="77"/>
                    </a:cubicBezTo>
                    <a:cubicBezTo>
                      <a:pt x="61" y="77"/>
                      <a:pt x="60" y="75"/>
                      <a:pt x="61" y="75"/>
                    </a:cubicBezTo>
                    <a:cubicBezTo>
                      <a:pt x="63" y="75"/>
                      <a:pt x="64" y="71"/>
                      <a:pt x="65" y="70"/>
                    </a:cubicBezTo>
                    <a:cubicBezTo>
                      <a:pt x="66" y="66"/>
                      <a:pt x="69" y="64"/>
                      <a:pt x="71" y="61"/>
                    </a:cubicBezTo>
                    <a:cubicBezTo>
                      <a:pt x="72" y="59"/>
                      <a:pt x="73" y="58"/>
                      <a:pt x="74" y="57"/>
                    </a:cubicBezTo>
                    <a:cubicBezTo>
                      <a:pt x="74" y="56"/>
                      <a:pt x="74" y="56"/>
                      <a:pt x="75" y="56"/>
                    </a:cubicBezTo>
                    <a:cubicBezTo>
                      <a:pt x="76" y="55"/>
                      <a:pt x="77" y="54"/>
                      <a:pt x="78" y="53"/>
                    </a:cubicBezTo>
                    <a:cubicBezTo>
                      <a:pt x="79" y="53"/>
                      <a:pt x="81" y="53"/>
                      <a:pt x="82" y="54"/>
                    </a:cubicBezTo>
                    <a:cubicBezTo>
                      <a:pt x="83" y="54"/>
                      <a:pt x="83" y="54"/>
                      <a:pt x="83" y="54"/>
                    </a:cubicBezTo>
                    <a:cubicBezTo>
                      <a:pt x="83" y="54"/>
                      <a:pt x="83" y="54"/>
                      <a:pt x="83" y="54"/>
                    </a:cubicBezTo>
                    <a:cubicBezTo>
                      <a:pt x="85" y="54"/>
                      <a:pt x="86" y="55"/>
                      <a:pt x="88" y="56"/>
                    </a:cubicBezTo>
                    <a:cubicBezTo>
                      <a:pt x="89" y="56"/>
                      <a:pt x="89" y="56"/>
                      <a:pt x="90" y="57"/>
                    </a:cubicBezTo>
                    <a:cubicBezTo>
                      <a:pt x="91" y="57"/>
                      <a:pt x="91" y="58"/>
                      <a:pt x="92" y="58"/>
                    </a:cubicBezTo>
                    <a:cubicBezTo>
                      <a:pt x="93" y="59"/>
                      <a:pt x="94" y="59"/>
                      <a:pt x="95" y="59"/>
                    </a:cubicBezTo>
                    <a:cubicBezTo>
                      <a:pt x="95" y="60"/>
                      <a:pt x="96" y="60"/>
                      <a:pt x="96" y="60"/>
                    </a:cubicBezTo>
                    <a:cubicBezTo>
                      <a:pt x="98" y="61"/>
                      <a:pt x="99" y="62"/>
                      <a:pt x="101" y="62"/>
                    </a:cubicBezTo>
                    <a:cubicBezTo>
                      <a:pt x="106" y="64"/>
                      <a:pt x="111" y="65"/>
                      <a:pt x="116" y="65"/>
                    </a:cubicBezTo>
                    <a:cubicBezTo>
                      <a:pt x="119" y="65"/>
                      <a:pt x="121" y="64"/>
                      <a:pt x="124" y="64"/>
                    </a:cubicBezTo>
                    <a:cubicBezTo>
                      <a:pt x="124" y="66"/>
                      <a:pt x="123" y="67"/>
                      <a:pt x="122" y="68"/>
                    </a:cubicBezTo>
                    <a:cubicBezTo>
                      <a:pt x="121" y="70"/>
                      <a:pt x="121" y="71"/>
                      <a:pt x="120" y="73"/>
                    </a:cubicBezTo>
                    <a:close/>
                    <a:moveTo>
                      <a:pt x="132" y="33"/>
                    </a:moveTo>
                    <a:cubicBezTo>
                      <a:pt x="132" y="33"/>
                      <a:pt x="132" y="34"/>
                      <a:pt x="132" y="35"/>
                    </a:cubicBezTo>
                    <a:cubicBezTo>
                      <a:pt x="132" y="36"/>
                      <a:pt x="132" y="37"/>
                      <a:pt x="132" y="37"/>
                    </a:cubicBezTo>
                    <a:cubicBezTo>
                      <a:pt x="132" y="38"/>
                      <a:pt x="132" y="38"/>
                      <a:pt x="132" y="39"/>
                    </a:cubicBezTo>
                    <a:cubicBezTo>
                      <a:pt x="132" y="41"/>
                      <a:pt x="131" y="41"/>
                      <a:pt x="131" y="42"/>
                    </a:cubicBezTo>
                    <a:cubicBezTo>
                      <a:pt x="131" y="48"/>
                      <a:pt x="126" y="48"/>
                      <a:pt x="121" y="47"/>
                    </a:cubicBezTo>
                    <a:cubicBezTo>
                      <a:pt x="118" y="47"/>
                      <a:pt x="116" y="45"/>
                      <a:pt x="112" y="47"/>
                    </a:cubicBezTo>
                    <a:cubicBezTo>
                      <a:pt x="112" y="47"/>
                      <a:pt x="112" y="47"/>
                      <a:pt x="112" y="47"/>
                    </a:cubicBezTo>
                    <a:cubicBezTo>
                      <a:pt x="110" y="47"/>
                      <a:pt x="103" y="47"/>
                      <a:pt x="102" y="45"/>
                    </a:cubicBezTo>
                    <a:cubicBezTo>
                      <a:pt x="101" y="45"/>
                      <a:pt x="100" y="45"/>
                      <a:pt x="100" y="44"/>
                    </a:cubicBezTo>
                    <a:cubicBezTo>
                      <a:pt x="98" y="44"/>
                      <a:pt x="97" y="44"/>
                      <a:pt x="96" y="44"/>
                    </a:cubicBezTo>
                    <a:cubicBezTo>
                      <a:pt x="95" y="44"/>
                      <a:pt x="94" y="44"/>
                      <a:pt x="93" y="44"/>
                    </a:cubicBezTo>
                    <a:cubicBezTo>
                      <a:pt x="93" y="44"/>
                      <a:pt x="93" y="43"/>
                      <a:pt x="93" y="43"/>
                    </a:cubicBezTo>
                    <a:cubicBezTo>
                      <a:pt x="92" y="42"/>
                      <a:pt x="91" y="42"/>
                      <a:pt x="90" y="42"/>
                    </a:cubicBezTo>
                    <a:cubicBezTo>
                      <a:pt x="91" y="42"/>
                      <a:pt x="90" y="41"/>
                      <a:pt x="90" y="41"/>
                    </a:cubicBezTo>
                    <a:cubicBezTo>
                      <a:pt x="89" y="41"/>
                      <a:pt x="88" y="40"/>
                      <a:pt x="88" y="39"/>
                    </a:cubicBezTo>
                    <a:cubicBezTo>
                      <a:pt x="85" y="40"/>
                      <a:pt x="86" y="36"/>
                      <a:pt x="87" y="34"/>
                    </a:cubicBezTo>
                    <a:cubicBezTo>
                      <a:pt x="87" y="32"/>
                      <a:pt x="87" y="29"/>
                      <a:pt x="88" y="27"/>
                    </a:cubicBezTo>
                    <a:cubicBezTo>
                      <a:pt x="89" y="25"/>
                      <a:pt x="89" y="25"/>
                      <a:pt x="90" y="23"/>
                    </a:cubicBezTo>
                    <a:cubicBezTo>
                      <a:pt x="91" y="23"/>
                      <a:pt x="91" y="23"/>
                      <a:pt x="91" y="23"/>
                    </a:cubicBezTo>
                    <a:cubicBezTo>
                      <a:pt x="92" y="22"/>
                      <a:pt x="92" y="21"/>
                      <a:pt x="93" y="21"/>
                    </a:cubicBezTo>
                    <a:cubicBezTo>
                      <a:pt x="93" y="21"/>
                      <a:pt x="94" y="21"/>
                      <a:pt x="94" y="20"/>
                    </a:cubicBezTo>
                    <a:cubicBezTo>
                      <a:pt x="96" y="19"/>
                      <a:pt x="96" y="19"/>
                      <a:pt x="97" y="18"/>
                    </a:cubicBezTo>
                    <a:cubicBezTo>
                      <a:pt x="97" y="18"/>
                      <a:pt x="99" y="16"/>
                      <a:pt x="99" y="16"/>
                    </a:cubicBezTo>
                    <a:cubicBezTo>
                      <a:pt x="101" y="15"/>
                      <a:pt x="103" y="13"/>
                      <a:pt x="106" y="13"/>
                    </a:cubicBezTo>
                    <a:cubicBezTo>
                      <a:pt x="106" y="12"/>
                      <a:pt x="109" y="12"/>
                      <a:pt x="110" y="12"/>
                    </a:cubicBezTo>
                    <a:cubicBezTo>
                      <a:pt x="111" y="12"/>
                      <a:pt x="115" y="14"/>
                      <a:pt x="116" y="15"/>
                    </a:cubicBezTo>
                    <a:cubicBezTo>
                      <a:pt x="118" y="15"/>
                      <a:pt x="118" y="16"/>
                      <a:pt x="120" y="17"/>
                    </a:cubicBezTo>
                    <a:cubicBezTo>
                      <a:pt x="122" y="18"/>
                      <a:pt x="124" y="16"/>
                      <a:pt x="124" y="20"/>
                    </a:cubicBezTo>
                    <a:cubicBezTo>
                      <a:pt x="126" y="20"/>
                      <a:pt x="127" y="22"/>
                      <a:pt x="128" y="23"/>
                    </a:cubicBezTo>
                    <a:cubicBezTo>
                      <a:pt x="131" y="26"/>
                      <a:pt x="133" y="28"/>
                      <a:pt x="132" y="33"/>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7" name="Freeform 153"/>
              <p:cNvSpPr>
                <a:spLocks/>
              </p:cNvSpPr>
              <p:nvPr userDrawn="1"/>
            </p:nvSpPr>
            <p:spPr bwMode="auto">
              <a:xfrm>
                <a:off x="-5538788" y="1366837"/>
                <a:ext cx="673100" cy="425450"/>
              </a:xfrm>
              <a:custGeom>
                <a:avLst/>
                <a:gdLst/>
                <a:ahLst/>
                <a:cxnLst>
                  <a:cxn ang="0">
                    <a:pos x="227" y="141"/>
                  </a:cxn>
                  <a:cxn ang="0">
                    <a:pos x="204" y="146"/>
                  </a:cxn>
                  <a:cxn ang="0">
                    <a:pos x="196" y="143"/>
                  </a:cxn>
                  <a:cxn ang="0">
                    <a:pos x="193" y="136"/>
                  </a:cxn>
                  <a:cxn ang="0">
                    <a:pos x="198" y="115"/>
                  </a:cxn>
                  <a:cxn ang="0">
                    <a:pos x="207" y="93"/>
                  </a:cxn>
                  <a:cxn ang="0">
                    <a:pos x="214" y="77"/>
                  </a:cxn>
                  <a:cxn ang="0">
                    <a:pos x="221" y="62"/>
                  </a:cxn>
                  <a:cxn ang="0">
                    <a:pos x="210" y="44"/>
                  </a:cxn>
                  <a:cxn ang="0">
                    <a:pos x="166" y="52"/>
                  </a:cxn>
                  <a:cxn ang="0">
                    <a:pos x="148" y="61"/>
                  </a:cxn>
                  <a:cxn ang="0">
                    <a:pos x="128" y="73"/>
                  </a:cxn>
                  <a:cxn ang="0">
                    <a:pos x="110" y="86"/>
                  </a:cxn>
                  <a:cxn ang="0">
                    <a:pos x="112" y="81"/>
                  </a:cxn>
                  <a:cxn ang="0">
                    <a:pos x="124" y="67"/>
                  </a:cxn>
                  <a:cxn ang="0">
                    <a:pos x="132" y="56"/>
                  </a:cxn>
                  <a:cxn ang="0">
                    <a:pos x="141" y="46"/>
                  </a:cxn>
                  <a:cxn ang="0">
                    <a:pos x="153" y="31"/>
                  </a:cxn>
                  <a:cxn ang="0">
                    <a:pos x="162" y="17"/>
                  </a:cxn>
                  <a:cxn ang="0">
                    <a:pos x="158" y="6"/>
                  </a:cxn>
                  <a:cxn ang="0">
                    <a:pos x="130" y="5"/>
                  </a:cxn>
                  <a:cxn ang="0">
                    <a:pos x="106" y="38"/>
                  </a:cxn>
                  <a:cxn ang="0">
                    <a:pos x="96" y="54"/>
                  </a:cxn>
                  <a:cxn ang="0">
                    <a:pos x="91" y="62"/>
                  </a:cxn>
                  <a:cxn ang="0">
                    <a:pos x="79" y="80"/>
                  </a:cxn>
                  <a:cxn ang="0">
                    <a:pos x="71" y="90"/>
                  </a:cxn>
                  <a:cxn ang="0">
                    <a:pos x="62" y="104"/>
                  </a:cxn>
                  <a:cxn ang="0">
                    <a:pos x="51" y="118"/>
                  </a:cxn>
                  <a:cxn ang="0">
                    <a:pos x="35" y="138"/>
                  </a:cxn>
                  <a:cxn ang="0">
                    <a:pos x="21" y="159"/>
                  </a:cxn>
                  <a:cxn ang="0">
                    <a:pos x="5" y="180"/>
                  </a:cxn>
                  <a:cxn ang="0">
                    <a:pos x="2" y="199"/>
                  </a:cxn>
                  <a:cxn ang="0">
                    <a:pos x="16" y="203"/>
                  </a:cxn>
                  <a:cxn ang="0">
                    <a:pos x="27" y="196"/>
                  </a:cxn>
                  <a:cxn ang="0">
                    <a:pos x="38" y="184"/>
                  </a:cxn>
                  <a:cxn ang="0">
                    <a:pos x="56" y="163"/>
                  </a:cxn>
                  <a:cxn ang="0">
                    <a:pos x="65" y="153"/>
                  </a:cxn>
                  <a:cxn ang="0">
                    <a:pos x="79" y="140"/>
                  </a:cxn>
                  <a:cxn ang="0">
                    <a:pos x="98" y="120"/>
                  </a:cxn>
                  <a:cxn ang="0">
                    <a:pos x="140" y="88"/>
                  </a:cxn>
                  <a:cxn ang="0">
                    <a:pos x="178" y="65"/>
                  </a:cxn>
                  <a:cxn ang="0">
                    <a:pos x="177" y="85"/>
                  </a:cxn>
                  <a:cxn ang="0">
                    <a:pos x="164" y="124"/>
                  </a:cxn>
                  <a:cxn ang="0">
                    <a:pos x="162" y="144"/>
                  </a:cxn>
                  <a:cxn ang="0">
                    <a:pos x="170" y="158"/>
                  </a:cxn>
                  <a:cxn ang="0">
                    <a:pos x="193" y="167"/>
                  </a:cxn>
                  <a:cxn ang="0">
                    <a:pos x="211" y="163"/>
                  </a:cxn>
                  <a:cxn ang="0">
                    <a:pos x="230" y="155"/>
                  </a:cxn>
                  <a:cxn ang="0">
                    <a:pos x="242" y="148"/>
                  </a:cxn>
                  <a:cxn ang="0">
                    <a:pos x="256" y="139"/>
                  </a:cxn>
                  <a:cxn ang="0">
                    <a:pos x="268" y="130"/>
                  </a:cxn>
                  <a:cxn ang="0">
                    <a:pos x="279" y="119"/>
                  </a:cxn>
                  <a:cxn ang="0">
                    <a:pos x="292" y="109"/>
                  </a:cxn>
                  <a:cxn ang="0">
                    <a:pos x="323" y="78"/>
                  </a:cxn>
                  <a:cxn ang="0">
                    <a:pos x="303" y="85"/>
                  </a:cxn>
                  <a:cxn ang="0">
                    <a:pos x="287" y="97"/>
                  </a:cxn>
                  <a:cxn ang="0">
                    <a:pos x="264" y="116"/>
                  </a:cxn>
                </a:cxnLst>
                <a:rect l="0" t="0" r="r" b="b"/>
                <a:pathLst>
                  <a:path w="323" h="204">
                    <a:moveTo>
                      <a:pt x="235" y="137"/>
                    </a:moveTo>
                    <a:cubicBezTo>
                      <a:pt x="235" y="137"/>
                      <a:pt x="234" y="137"/>
                      <a:pt x="234" y="137"/>
                    </a:cubicBezTo>
                    <a:cubicBezTo>
                      <a:pt x="234" y="137"/>
                      <a:pt x="234" y="137"/>
                      <a:pt x="234" y="137"/>
                    </a:cubicBezTo>
                    <a:cubicBezTo>
                      <a:pt x="232" y="137"/>
                      <a:pt x="228" y="140"/>
                      <a:pt x="228" y="140"/>
                    </a:cubicBezTo>
                    <a:cubicBezTo>
                      <a:pt x="227" y="140"/>
                      <a:pt x="227" y="140"/>
                      <a:pt x="227" y="141"/>
                    </a:cubicBezTo>
                    <a:cubicBezTo>
                      <a:pt x="224" y="140"/>
                      <a:pt x="221" y="143"/>
                      <a:pt x="219" y="144"/>
                    </a:cubicBezTo>
                    <a:cubicBezTo>
                      <a:pt x="219" y="144"/>
                      <a:pt x="219" y="144"/>
                      <a:pt x="219" y="143"/>
                    </a:cubicBezTo>
                    <a:cubicBezTo>
                      <a:pt x="217" y="144"/>
                      <a:pt x="216" y="145"/>
                      <a:pt x="214" y="146"/>
                    </a:cubicBezTo>
                    <a:cubicBezTo>
                      <a:pt x="213" y="144"/>
                      <a:pt x="210" y="147"/>
                      <a:pt x="208" y="146"/>
                    </a:cubicBezTo>
                    <a:cubicBezTo>
                      <a:pt x="207" y="147"/>
                      <a:pt x="205" y="147"/>
                      <a:pt x="204" y="146"/>
                    </a:cubicBezTo>
                    <a:cubicBezTo>
                      <a:pt x="203" y="147"/>
                      <a:pt x="202" y="147"/>
                      <a:pt x="201" y="147"/>
                    </a:cubicBezTo>
                    <a:cubicBezTo>
                      <a:pt x="201" y="147"/>
                      <a:pt x="201" y="146"/>
                      <a:pt x="201" y="146"/>
                    </a:cubicBezTo>
                    <a:cubicBezTo>
                      <a:pt x="200" y="146"/>
                      <a:pt x="197" y="146"/>
                      <a:pt x="197" y="145"/>
                    </a:cubicBezTo>
                    <a:cubicBezTo>
                      <a:pt x="197" y="145"/>
                      <a:pt x="197" y="144"/>
                      <a:pt x="197" y="144"/>
                    </a:cubicBezTo>
                    <a:cubicBezTo>
                      <a:pt x="197" y="144"/>
                      <a:pt x="197" y="144"/>
                      <a:pt x="196" y="143"/>
                    </a:cubicBezTo>
                    <a:cubicBezTo>
                      <a:pt x="196" y="143"/>
                      <a:pt x="195" y="143"/>
                      <a:pt x="194" y="143"/>
                    </a:cubicBezTo>
                    <a:cubicBezTo>
                      <a:pt x="194" y="142"/>
                      <a:pt x="194" y="142"/>
                      <a:pt x="194" y="142"/>
                    </a:cubicBezTo>
                    <a:cubicBezTo>
                      <a:pt x="194" y="142"/>
                      <a:pt x="194" y="142"/>
                      <a:pt x="193" y="142"/>
                    </a:cubicBezTo>
                    <a:cubicBezTo>
                      <a:pt x="192" y="140"/>
                      <a:pt x="195" y="137"/>
                      <a:pt x="195" y="136"/>
                    </a:cubicBezTo>
                    <a:cubicBezTo>
                      <a:pt x="195" y="136"/>
                      <a:pt x="194" y="136"/>
                      <a:pt x="193" y="136"/>
                    </a:cubicBezTo>
                    <a:cubicBezTo>
                      <a:pt x="192" y="134"/>
                      <a:pt x="193" y="133"/>
                      <a:pt x="194" y="131"/>
                    </a:cubicBezTo>
                    <a:cubicBezTo>
                      <a:pt x="194" y="130"/>
                      <a:pt x="194" y="129"/>
                      <a:pt x="194" y="127"/>
                    </a:cubicBezTo>
                    <a:cubicBezTo>
                      <a:pt x="194" y="126"/>
                      <a:pt x="197" y="122"/>
                      <a:pt x="195" y="122"/>
                    </a:cubicBezTo>
                    <a:cubicBezTo>
                      <a:pt x="197" y="121"/>
                      <a:pt x="195" y="120"/>
                      <a:pt x="196" y="118"/>
                    </a:cubicBezTo>
                    <a:cubicBezTo>
                      <a:pt x="196" y="117"/>
                      <a:pt x="198" y="116"/>
                      <a:pt x="198" y="115"/>
                    </a:cubicBezTo>
                    <a:cubicBezTo>
                      <a:pt x="199" y="113"/>
                      <a:pt x="199" y="110"/>
                      <a:pt x="200" y="108"/>
                    </a:cubicBezTo>
                    <a:cubicBezTo>
                      <a:pt x="200" y="107"/>
                      <a:pt x="202" y="106"/>
                      <a:pt x="202" y="105"/>
                    </a:cubicBezTo>
                    <a:cubicBezTo>
                      <a:pt x="202" y="104"/>
                      <a:pt x="202" y="102"/>
                      <a:pt x="203" y="101"/>
                    </a:cubicBezTo>
                    <a:cubicBezTo>
                      <a:pt x="203" y="100"/>
                      <a:pt x="204" y="99"/>
                      <a:pt x="205" y="98"/>
                    </a:cubicBezTo>
                    <a:cubicBezTo>
                      <a:pt x="206" y="96"/>
                      <a:pt x="206" y="94"/>
                      <a:pt x="207" y="93"/>
                    </a:cubicBezTo>
                    <a:cubicBezTo>
                      <a:pt x="207" y="92"/>
                      <a:pt x="206" y="91"/>
                      <a:pt x="208" y="91"/>
                    </a:cubicBezTo>
                    <a:cubicBezTo>
                      <a:pt x="207" y="89"/>
                      <a:pt x="209" y="87"/>
                      <a:pt x="209" y="86"/>
                    </a:cubicBezTo>
                    <a:cubicBezTo>
                      <a:pt x="210" y="85"/>
                      <a:pt x="210" y="83"/>
                      <a:pt x="211" y="82"/>
                    </a:cubicBezTo>
                    <a:cubicBezTo>
                      <a:pt x="211" y="81"/>
                      <a:pt x="212" y="81"/>
                      <a:pt x="213" y="80"/>
                    </a:cubicBezTo>
                    <a:cubicBezTo>
                      <a:pt x="214" y="79"/>
                      <a:pt x="214" y="78"/>
                      <a:pt x="214" y="77"/>
                    </a:cubicBezTo>
                    <a:cubicBezTo>
                      <a:pt x="214" y="77"/>
                      <a:pt x="215" y="76"/>
                      <a:pt x="215" y="76"/>
                    </a:cubicBezTo>
                    <a:cubicBezTo>
                      <a:pt x="215" y="75"/>
                      <a:pt x="215" y="74"/>
                      <a:pt x="215" y="74"/>
                    </a:cubicBezTo>
                    <a:cubicBezTo>
                      <a:pt x="216" y="73"/>
                      <a:pt x="217" y="72"/>
                      <a:pt x="218" y="72"/>
                    </a:cubicBezTo>
                    <a:cubicBezTo>
                      <a:pt x="219" y="70"/>
                      <a:pt x="219" y="68"/>
                      <a:pt x="219" y="66"/>
                    </a:cubicBezTo>
                    <a:cubicBezTo>
                      <a:pt x="219" y="65"/>
                      <a:pt x="220" y="63"/>
                      <a:pt x="221" y="62"/>
                    </a:cubicBezTo>
                    <a:cubicBezTo>
                      <a:pt x="221" y="60"/>
                      <a:pt x="219" y="54"/>
                      <a:pt x="221" y="53"/>
                    </a:cubicBezTo>
                    <a:cubicBezTo>
                      <a:pt x="219" y="53"/>
                      <a:pt x="219" y="52"/>
                      <a:pt x="218" y="51"/>
                    </a:cubicBezTo>
                    <a:cubicBezTo>
                      <a:pt x="218" y="50"/>
                      <a:pt x="218" y="49"/>
                      <a:pt x="218" y="48"/>
                    </a:cubicBezTo>
                    <a:cubicBezTo>
                      <a:pt x="218" y="49"/>
                      <a:pt x="215" y="46"/>
                      <a:pt x="215" y="46"/>
                    </a:cubicBezTo>
                    <a:cubicBezTo>
                      <a:pt x="214" y="45"/>
                      <a:pt x="212" y="45"/>
                      <a:pt x="210" y="44"/>
                    </a:cubicBezTo>
                    <a:cubicBezTo>
                      <a:pt x="209" y="42"/>
                      <a:pt x="208" y="41"/>
                      <a:pt x="206" y="40"/>
                    </a:cubicBezTo>
                    <a:cubicBezTo>
                      <a:pt x="198" y="39"/>
                      <a:pt x="187" y="41"/>
                      <a:pt x="181" y="44"/>
                    </a:cubicBezTo>
                    <a:cubicBezTo>
                      <a:pt x="179" y="45"/>
                      <a:pt x="178" y="46"/>
                      <a:pt x="176" y="47"/>
                    </a:cubicBezTo>
                    <a:cubicBezTo>
                      <a:pt x="174" y="48"/>
                      <a:pt x="172" y="48"/>
                      <a:pt x="170" y="49"/>
                    </a:cubicBezTo>
                    <a:cubicBezTo>
                      <a:pt x="169" y="49"/>
                      <a:pt x="167" y="51"/>
                      <a:pt x="166" y="52"/>
                    </a:cubicBezTo>
                    <a:cubicBezTo>
                      <a:pt x="164" y="53"/>
                      <a:pt x="162" y="54"/>
                      <a:pt x="161" y="55"/>
                    </a:cubicBezTo>
                    <a:cubicBezTo>
                      <a:pt x="160" y="56"/>
                      <a:pt x="158" y="57"/>
                      <a:pt x="157" y="57"/>
                    </a:cubicBezTo>
                    <a:cubicBezTo>
                      <a:pt x="156" y="57"/>
                      <a:pt x="155" y="58"/>
                      <a:pt x="154" y="58"/>
                    </a:cubicBezTo>
                    <a:cubicBezTo>
                      <a:pt x="153" y="58"/>
                      <a:pt x="152" y="59"/>
                      <a:pt x="151" y="60"/>
                    </a:cubicBezTo>
                    <a:cubicBezTo>
                      <a:pt x="150" y="61"/>
                      <a:pt x="149" y="61"/>
                      <a:pt x="148" y="61"/>
                    </a:cubicBezTo>
                    <a:cubicBezTo>
                      <a:pt x="146" y="63"/>
                      <a:pt x="146" y="65"/>
                      <a:pt x="142" y="65"/>
                    </a:cubicBezTo>
                    <a:cubicBezTo>
                      <a:pt x="142" y="67"/>
                      <a:pt x="141" y="68"/>
                      <a:pt x="139" y="68"/>
                    </a:cubicBezTo>
                    <a:cubicBezTo>
                      <a:pt x="139" y="70"/>
                      <a:pt x="138" y="69"/>
                      <a:pt x="137" y="70"/>
                    </a:cubicBezTo>
                    <a:cubicBezTo>
                      <a:pt x="137" y="70"/>
                      <a:pt x="135" y="71"/>
                      <a:pt x="134" y="71"/>
                    </a:cubicBezTo>
                    <a:cubicBezTo>
                      <a:pt x="132" y="72"/>
                      <a:pt x="131" y="73"/>
                      <a:pt x="128" y="73"/>
                    </a:cubicBezTo>
                    <a:cubicBezTo>
                      <a:pt x="128" y="77"/>
                      <a:pt x="125" y="75"/>
                      <a:pt x="124" y="77"/>
                    </a:cubicBezTo>
                    <a:cubicBezTo>
                      <a:pt x="122" y="78"/>
                      <a:pt x="123" y="80"/>
                      <a:pt x="121" y="80"/>
                    </a:cubicBezTo>
                    <a:cubicBezTo>
                      <a:pt x="121" y="81"/>
                      <a:pt x="121" y="81"/>
                      <a:pt x="121" y="82"/>
                    </a:cubicBezTo>
                    <a:cubicBezTo>
                      <a:pt x="118" y="81"/>
                      <a:pt x="118" y="83"/>
                      <a:pt x="116" y="84"/>
                    </a:cubicBezTo>
                    <a:cubicBezTo>
                      <a:pt x="114" y="85"/>
                      <a:pt x="112" y="85"/>
                      <a:pt x="110" y="86"/>
                    </a:cubicBezTo>
                    <a:cubicBezTo>
                      <a:pt x="108" y="87"/>
                      <a:pt x="107" y="89"/>
                      <a:pt x="104" y="90"/>
                    </a:cubicBezTo>
                    <a:cubicBezTo>
                      <a:pt x="105" y="90"/>
                      <a:pt x="107" y="88"/>
                      <a:pt x="107" y="87"/>
                    </a:cubicBezTo>
                    <a:cubicBezTo>
                      <a:pt x="108" y="86"/>
                      <a:pt x="108" y="86"/>
                      <a:pt x="109" y="85"/>
                    </a:cubicBezTo>
                    <a:cubicBezTo>
                      <a:pt x="109" y="84"/>
                      <a:pt x="111" y="84"/>
                      <a:pt x="111" y="83"/>
                    </a:cubicBezTo>
                    <a:cubicBezTo>
                      <a:pt x="112" y="82"/>
                      <a:pt x="112" y="81"/>
                      <a:pt x="112" y="81"/>
                    </a:cubicBezTo>
                    <a:cubicBezTo>
                      <a:pt x="113" y="80"/>
                      <a:pt x="114" y="79"/>
                      <a:pt x="115" y="78"/>
                    </a:cubicBezTo>
                    <a:cubicBezTo>
                      <a:pt x="116" y="77"/>
                      <a:pt x="117" y="74"/>
                      <a:pt x="118" y="73"/>
                    </a:cubicBezTo>
                    <a:cubicBezTo>
                      <a:pt x="119" y="72"/>
                      <a:pt x="119" y="72"/>
                      <a:pt x="119" y="71"/>
                    </a:cubicBezTo>
                    <a:cubicBezTo>
                      <a:pt x="121" y="71"/>
                      <a:pt x="121" y="70"/>
                      <a:pt x="122" y="69"/>
                    </a:cubicBezTo>
                    <a:cubicBezTo>
                      <a:pt x="122" y="68"/>
                      <a:pt x="123" y="67"/>
                      <a:pt x="124" y="67"/>
                    </a:cubicBezTo>
                    <a:cubicBezTo>
                      <a:pt x="125" y="66"/>
                      <a:pt x="126" y="65"/>
                      <a:pt x="126" y="64"/>
                    </a:cubicBezTo>
                    <a:cubicBezTo>
                      <a:pt x="126" y="63"/>
                      <a:pt x="126" y="63"/>
                      <a:pt x="127" y="62"/>
                    </a:cubicBezTo>
                    <a:cubicBezTo>
                      <a:pt x="127" y="62"/>
                      <a:pt x="128" y="61"/>
                      <a:pt x="128" y="61"/>
                    </a:cubicBezTo>
                    <a:cubicBezTo>
                      <a:pt x="129" y="60"/>
                      <a:pt x="130" y="59"/>
                      <a:pt x="130" y="59"/>
                    </a:cubicBezTo>
                    <a:cubicBezTo>
                      <a:pt x="131" y="58"/>
                      <a:pt x="131" y="57"/>
                      <a:pt x="132" y="56"/>
                    </a:cubicBezTo>
                    <a:cubicBezTo>
                      <a:pt x="133" y="55"/>
                      <a:pt x="136" y="53"/>
                      <a:pt x="136" y="51"/>
                    </a:cubicBezTo>
                    <a:cubicBezTo>
                      <a:pt x="137" y="50"/>
                      <a:pt x="137" y="50"/>
                      <a:pt x="137" y="49"/>
                    </a:cubicBezTo>
                    <a:cubicBezTo>
                      <a:pt x="138" y="49"/>
                      <a:pt x="137" y="48"/>
                      <a:pt x="138" y="47"/>
                    </a:cubicBezTo>
                    <a:cubicBezTo>
                      <a:pt x="139" y="47"/>
                      <a:pt x="139" y="47"/>
                      <a:pt x="140" y="47"/>
                    </a:cubicBezTo>
                    <a:cubicBezTo>
                      <a:pt x="140" y="46"/>
                      <a:pt x="141" y="46"/>
                      <a:pt x="141" y="46"/>
                    </a:cubicBezTo>
                    <a:cubicBezTo>
                      <a:pt x="141" y="45"/>
                      <a:pt x="141" y="45"/>
                      <a:pt x="141" y="44"/>
                    </a:cubicBezTo>
                    <a:cubicBezTo>
                      <a:pt x="141" y="44"/>
                      <a:pt x="141" y="44"/>
                      <a:pt x="142" y="43"/>
                    </a:cubicBezTo>
                    <a:cubicBezTo>
                      <a:pt x="143" y="43"/>
                      <a:pt x="144" y="43"/>
                      <a:pt x="145" y="41"/>
                    </a:cubicBezTo>
                    <a:cubicBezTo>
                      <a:pt x="146" y="38"/>
                      <a:pt x="148" y="37"/>
                      <a:pt x="150" y="35"/>
                    </a:cubicBezTo>
                    <a:cubicBezTo>
                      <a:pt x="151" y="34"/>
                      <a:pt x="152" y="32"/>
                      <a:pt x="153" y="31"/>
                    </a:cubicBezTo>
                    <a:cubicBezTo>
                      <a:pt x="154" y="30"/>
                      <a:pt x="155" y="30"/>
                      <a:pt x="156" y="28"/>
                    </a:cubicBezTo>
                    <a:cubicBezTo>
                      <a:pt x="156" y="28"/>
                      <a:pt x="156" y="27"/>
                      <a:pt x="156" y="26"/>
                    </a:cubicBezTo>
                    <a:cubicBezTo>
                      <a:pt x="156" y="26"/>
                      <a:pt x="157" y="25"/>
                      <a:pt x="158" y="25"/>
                    </a:cubicBezTo>
                    <a:cubicBezTo>
                      <a:pt x="159" y="24"/>
                      <a:pt x="159" y="23"/>
                      <a:pt x="160" y="21"/>
                    </a:cubicBezTo>
                    <a:cubicBezTo>
                      <a:pt x="161" y="19"/>
                      <a:pt x="162" y="20"/>
                      <a:pt x="162" y="17"/>
                    </a:cubicBezTo>
                    <a:cubicBezTo>
                      <a:pt x="162" y="15"/>
                      <a:pt x="161" y="13"/>
                      <a:pt x="161" y="11"/>
                    </a:cubicBezTo>
                    <a:cubicBezTo>
                      <a:pt x="161" y="10"/>
                      <a:pt x="161" y="10"/>
                      <a:pt x="161" y="9"/>
                    </a:cubicBezTo>
                    <a:cubicBezTo>
                      <a:pt x="161" y="8"/>
                      <a:pt x="160" y="8"/>
                      <a:pt x="159" y="8"/>
                    </a:cubicBezTo>
                    <a:cubicBezTo>
                      <a:pt x="159" y="7"/>
                      <a:pt x="159" y="7"/>
                      <a:pt x="159" y="6"/>
                    </a:cubicBezTo>
                    <a:cubicBezTo>
                      <a:pt x="158" y="6"/>
                      <a:pt x="158" y="6"/>
                      <a:pt x="158" y="6"/>
                    </a:cubicBezTo>
                    <a:cubicBezTo>
                      <a:pt x="157" y="5"/>
                      <a:pt x="156" y="3"/>
                      <a:pt x="155" y="3"/>
                    </a:cubicBezTo>
                    <a:cubicBezTo>
                      <a:pt x="154" y="2"/>
                      <a:pt x="151" y="3"/>
                      <a:pt x="151" y="1"/>
                    </a:cubicBezTo>
                    <a:cubicBezTo>
                      <a:pt x="150" y="1"/>
                      <a:pt x="147" y="2"/>
                      <a:pt x="147" y="0"/>
                    </a:cubicBezTo>
                    <a:cubicBezTo>
                      <a:pt x="146" y="0"/>
                      <a:pt x="145" y="0"/>
                      <a:pt x="144" y="0"/>
                    </a:cubicBezTo>
                    <a:cubicBezTo>
                      <a:pt x="139" y="0"/>
                      <a:pt x="133" y="2"/>
                      <a:pt x="130" y="5"/>
                    </a:cubicBezTo>
                    <a:cubicBezTo>
                      <a:pt x="126" y="9"/>
                      <a:pt x="122" y="13"/>
                      <a:pt x="120" y="18"/>
                    </a:cubicBezTo>
                    <a:cubicBezTo>
                      <a:pt x="119" y="21"/>
                      <a:pt x="116" y="23"/>
                      <a:pt x="114" y="26"/>
                    </a:cubicBezTo>
                    <a:cubicBezTo>
                      <a:pt x="113" y="28"/>
                      <a:pt x="112" y="30"/>
                      <a:pt x="110" y="32"/>
                    </a:cubicBezTo>
                    <a:cubicBezTo>
                      <a:pt x="110" y="33"/>
                      <a:pt x="109" y="34"/>
                      <a:pt x="108" y="35"/>
                    </a:cubicBezTo>
                    <a:cubicBezTo>
                      <a:pt x="107" y="36"/>
                      <a:pt x="107" y="37"/>
                      <a:pt x="106" y="38"/>
                    </a:cubicBezTo>
                    <a:cubicBezTo>
                      <a:pt x="106" y="39"/>
                      <a:pt x="105" y="40"/>
                      <a:pt x="105" y="41"/>
                    </a:cubicBezTo>
                    <a:cubicBezTo>
                      <a:pt x="104" y="42"/>
                      <a:pt x="104" y="42"/>
                      <a:pt x="103" y="43"/>
                    </a:cubicBezTo>
                    <a:cubicBezTo>
                      <a:pt x="101" y="43"/>
                      <a:pt x="100" y="47"/>
                      <a:pt x="99" y="49"/>
                    </a:cubicBezTo>
                    <a:cubicBezTo>
                      <a:pt x="98" y="50"/>
                      <a:pt x="98" y="50"/>
                      <a:pt x="97" y="51"/>
                    </a:cubicBezTo>
                    <a:cubicBezTo>
                      <a:pt x="96" y="52"/>
                      <a:pt x="96" y="53"/>
                      <a:pt x="96" y="54"/>
                    </a:cubicBezTo>
                    <a:cubicBezTo>
                      <a:pt x="95" y="54"/>
                      <a:pt x="94" y="55"/>
                      <a:pt x="94" y="55"/>
                    </a:cubicBezTo>
                    <a:cubicBezTo>
                      <a:pt x="93" y="56"/>
                      <a:pt x="94" y="56"/>
                      <a:pt x="93" y="57"/>
                    </a:cubicBezTo>
                    <a:cubicBezTo>
                      <a:pt x="93" y="57"/>
                      <a:pt x="93" y="58"/>
                      <a:pt x="93" y="58"/>
                    </a:cubicBezTo>
                    <a:cubicBezTo>
                      <a:pt x="93" y="59"/>
                      <a:pt x="92" y="59"/>
                      <a:pt x="92" y="59"/>
                    </a:cubicBezTo>
                    <a:cubicBezTo>
                      <a:pt x="91" y="60"/>
                      <a:pt x="92" y="61"/>
                      <a:pt x="91" y="62"/>
                    </a:cubicBezTo>
                    <a:cubicBezTo>
                      <a:pt x="91" y="64"/>
                      <a:pt x="88" y="67"/>
                      <a:pt x="86" y="69"/>
                    </a:cubicBezTo>
                    <a:cubicBezTo>
                      <a:pt x="85" y="70"/>
                      <a:pt x="85" y="72"/>
                      <a:pt x="84" y="73"/>
                    </a:cubicBezTo>
                    <a:cubicBezTo>
                      <a:pt x="84" y="74"/>
                      <a:pt x="82" y="75"/>
                      <a:pt x="82" y="75"/>
                    </a:cubicBezTo>
                    <a:cubicBezTo>
                      <a:pt x="81" y="76"/>
                      <a:pt x="80" y="78"/>
                      <a:pt x="80" y="79"/>
                    </a:cubicBezTo>
                    <a:cubicBezTo>
                      <a:pt x="80" y="79"/>
                      <a:pt x="79" y="80"/>
                      <a:pt x="79" y="80"/>
                    </a:cubicBezTo>
                    <a:cubicBezTo>
                      <a:pt x="79" y="81"/>
                      <a:pt x="78" y="81"/>
                      <a:pt x="77" y="82"/>
                    </a:cubicBezTo>
                    <a:cubicBezTo>
                      <a:pt x="76" y="83"/>
                      <a:pt x="76" y="83"/>
                      <a:pt x="76" y="84"/>
                    </a:cubicBezTo>
                    <a:cubicBezTo>
                      <a:pt x="75" y="84"/>
                      <a:pt x="75" y="84"/>
                      <a:pt x="74" y="84"/>
                    </a:cubicBezTo>
                    <a:cubicBezTo>
                      <a:pt x="74" y="85"/>
                      <a:pt x="74" y="87"/>
                      <a:pt x="74" y="87"/>
                    </a:cubicBezTo>
                    <a:cubicBezTo>
                      <a:pt x="73" y="89"/>
                      <a:pt x="72" y="89"/>
                      <a:pt x="71" y="90"/>
                    </a:cubicBezTo>
                    <a:cubicBezTo>
                      <a:pt x="70" y="92"/>
                      <a:pt x="68" y="93"/>
                      <a:pt x="67" y="96"/>
                    </a:cubicBezTo>
                    <a:cubicBezTo>
                      <a:pt x="67" y="97"/>
                      <a:pt x="66" y="98"/>
                      <a:pt x="65" y="99"/>
                    </a:cubicBezTo>
                    <a:cubicBezTo>
                      <a:pt x="65" y="100"/>
                      <a:pt x="65" y="100"/>
                      <a:pt x="65" y="101"/>
                    </a:cubicBezTo>
                    <a:cubicBezTo>
                      <a:pt x="64" y="102"/>
                      <a:pt x="63" y="101"/>
                      <a:pt x="63" y="102"/>
                    </a:cubicBezTo>
                    <a:cubicBezTo>
                      <a:pt x="62" y="102"/>
                      <a:pt x="63" y="103"/>
                      <a:pt x="62" y="104"/>
                    </a:cubicBezTo>
                    <a:cubicBezTo>
                      <a:pt x="62" y="104"/>
                      <a:pt x="61" y="105"/>
                      <a:pt x="61" y="105"/>
                    </a:cubicBezTo>
                    <a:cubicBezTo>
                      <a:pt x="61" y="106"/>
                      <a:pt x="60" y="106"/>
                      <a:pt x="60" y="107"/>
                    </a:cubicBezTo>
                    <a:cubicBezTo>
                      <a:pt x="59" y="107"/>
                      <a:pt x="60" y="109"/>
                      <a:pt x="59" y="110"/>
                    </a:cubicBezTo>
                    <a:cubicBezTo>
                      <a:pt x="58" y="112"/>
                      <a:pt x="55" y="114"/>
                      <a:pt x="54" y="115"/>
                    </a:cubicBezTo>
                    <a:cubicBezTo>
                      <a:pt x="53" y="117"/>
                      <a:pt x="52" y="117"/>
                      <a:pt x="51" y="118"/>
                    </a:cubicBezTo>
                    <a:cubicBezTo>
                      <a:pt x="50" y="119"/>
                      <a:pt x="50" y="120"/>
                      <a:pt x="49" y="121"/>
                    </a:cubicBezTo>
                    <a:cubicBezTo>
                      <a:pt x="48" y="124"/>
                      <a:pt x="46" y="126"/>
                      <a:pt x="44" y="128"/>
                    </a:cubicBezTo>
                    <a:cubicBezTo>
                      <a:pt x="44" y="128"/>
                      <a:pt x="44" y="129"/>
                      <a:pt x="44" y="129"/>
                    </a:cubicBezTo>
                    <a:cubicBezTo>
                      <a:pt x="42" y="129"/>
                      <a:pt x="42" y="131"/>
                      <a:pt x="41" y="133"/>
                    </a:cubicBezTo>
                    <a:cubicBezTo>
                      <a:pt x="39" y="135"/>
                      <a:pt x="38" y="137"/>
                      <a:pt x="35" y="138"/>
                    </a:cubicBezTo>
                    <a:cubicBezTo>
                      <a:pt x="35" y="141"/>
                      <a:pt x="32" y="143"/>
                      <a:pt x="31" y="146"/>
                    </a:cubicBezTo>
                    <a:cubicBezTo>
                      <a:pt x="30" y="147"/>
                      <a:pt x="30" y="148"/>
                      <a:pt x="29" y="149"/>
                    </a:cubicBezTo>
                    <a:cubicBezTo>
                      <a:pt x="28" y="151"/>
                      <a:pt x="28" y="151"/>
                      <a:pt x="27" y="153"/>
                    </a:cubicBezTo>
                    <a:cubicBezTo>
                      <a:pt x="26" y="153"/>
                      <a:pt x="24" y="154"/>
                      <a:pt x="23" y="155"/>
                    </a:cubicBezTo>
                    <a:cubicBezTo>
                      <a:pt x="21" y="157"/>
                      <a:pt x="22" y="156"/>
                      <a:pt x="21" y="159"/>
                    </a:cubicBezTo>
                    <a:cubicBezTo>
                      <a:pt x="21" y="160"/>
                      <a:pt x="20" y="161"/>
                      <a:pt x="19" y="162"/>
                    </a:cubicBezTo>
                    <a:cubicBezTo>
                      <a:pt x="18" y="163"/>
                      <a:pt x="17" y="163"/>
                      <a:pt x="17" y="165"/>
                    </a:cubicBezTo>
                    <a:cubicBezTo>
                      <a:pt x="15" y="165"/>
                      <a:pt x="15" y="166"/>
                      <a:pt x="14" y="168"/>
                    </a:cubicBezTo>
                    <a:cubicBezTo>
                      <a:pt x="13" y="169"/>
                      <a:pt x="13" y="171"/>
                      <a:pt x="12" y="172"/>
                    </a:cubicBezTo>
                    <a:cubicBezTo>
                      <a:pt x="10" y="175"/>
                      <a:pt x="7" y="177"/>
                      <a:pt x="5" y="180"/>
                    </a:cubicBezTo>
                    <a:cubicBezTo>
                      <a:pt x="4" y="182"/>
                      <a:pt x="1" y="186"/>
                      <a:pt x="0" y="188"/>
                    </a:cubicBezTo>
                    <a:cubicBezTo>
                      <a:pt x="0" y="190"/>
                      <a:pt x="0" y="192"/>
                      <a:pt x="0" y="194"/>
                    </a:cubicBezTo>
                    <a:cubicBezTo>
                      <a:pt x="1" y="196"/>
                      <a:pt x="1" y="197"/>
                      <a:pt x="1" y="198"/>
                    </a:cubicBezTo>
                    <a:cubicBezTo>
                      <a:pt x="1" y="199"/>
                      <a:pt x="1" y="199"/>
                      <a:pt x="2" y="199"/>
                    </a:cubicBezTo>
                    <a:cubicBezTo>
                      <a:pt x="2" y="199"/>
                      <a:pt x="2" y="199"/>
                      <a:pt x="2" y="199"/>
                    </a:cubicBezTo>
                    <a:cubicBezTo>
                      <a:pt x="2" y="199"/>
                      <a:pt x="2" y="199"/>
                      <a:pt x="2" y="199"/>
                    </a:cubicBezTo>
                    <a:cubicBezTo>
                      <a:pt x="2" y="200"/>
                      <a:pt x="2" y="200"/>
                      <a:pt x="2" y="200"/>
                    </a:cubicBezTo>
                    <a:cubicBezTo>
                      <a:pt x="3" y="200"/>
                      <a:pt x="3" y="200"/>
                      <a:pt x="3" y="200"/>
                    </a:cubicBezTo>
                    <a:cubicBezTo>
                      <a:pt x="3" y="204"/>
                      <a:pt x="11" y="202"/>
                      <a:pt x="13" y="204"/>
                    </a:cubicBezTo>
                    <a:cubicBezTo>
                      <a:pt x="14" y="203"/>
                      <a:pt x="15" y="203"/>
                      <a:pt x="16" y="203"/>
                    </a:cubicBezTo>
                    <a:cubicBezTo>
                      <a:pt x="16" y="203"/>
                      <a:pt x="17" y="203"/>
                      <a:pt x="17" y="202"/>
                    </a:cubicBezTo>
                    <a:cubicBezTo>
                      <a:pt x="19" y="202"/>
                      <a:pt x="18" y="202"/>
                      <a:pt x="19" y="201"/>
                    </a:cubicBezTo>
                    <a:cubicBezTo>
                      <a:pt x="20" y="200"/>
                      <a:pt x="21" y="200"/>
                      <a:pt x="22" y="200"/>
                    </a:cubicBezTo>
                    <a:cubicBezTo>
                      <a:pt x="23" y="199"/>
                      <a:pt x="23" y="199"/>
                      <a:pt x="24" y="198"/>
                    </a:cubicBezTo>
                    <a:cubicBezTo>
                      <a:pt x="25" y="197"/>
                      <a:pt x="27" y="198"/>
                      <a:pt x="27" y="196"/>
                    </a:cubicBezTo>
                    <a:cubicBezTo>
                      <a:pt x="28" y="195"/>
                      <a:pt x="28" y="195"/>
                      <a:pt x="28" y="194"/>
                    </a:cubicBezTo>
                    <a:cubicBezTo>
                      <a:pt x="28" y="193"/>
                      <a:pt x="29" y="193"/>
                      <a:pt x="30" y="193"/>
                    </a:cubicBezTo>
                    <a:cubicBezTo>
                      <a:pt x="30" y="192"/>
                      <a:pt x="30" y="191"/>
                      <a:pt x="30" y="190"/>
                    </a:cubicBezTo>
                    <a:cubicBezTo>
                      <a:pt x="31" y="189"/>
                      <a:pt x="32" y="189"/>
                      <a:pt x="33" y="188"/>
                    </a:cubicBezTo>
                    <a:cubicBezTo>
                      <a:pt x="34" y="187"/>
                      <a:pt x="35" y="184"/>
                      <a:pt x="38" y="184"/>
                    </a:cubicBezTo>
                    <a:cubicBezTo>
                      <a:pt x="38" y="182"/>
                      <a:pt x="39" y="182"/>
                      <a:pt x="40" y="181"/>
                    </a:cubicBezTo>
                    <a:cubicBezTo>
                      <a:pt x="41" y="180"/>
                      <a:pt x="41" y="179"/>
                      <a:pt x="41" y="179"/>
                    </a:cubicBezTo>
                    <a:cubicBezTo>
                      <a:pt x="43" y="177"/>
                      <a:pt x="45" y="175"/>
                      <a:pt x="47" y="173"/>
                    </a:cubicBezTo>
                    <a:cubicBezTo>
                      <a:pt x="49" y="171"/>
                      <a:pt x="51" y="170"/>
                      <a:pt x="52" y="168"/>
                    </a:cubicBezTo>
                    <a:cubicBezTo>
                      <a:pt x="53" y="165"/>
                      <a:pt x="53" y="163"/>
                      <a:pt x="56" y="163"/>
                    </a:cubicBezTo>
                    <a:cubicBezTo>
                      <a:pt x="56" y="163"/>
                      <a:pt x="57" y="162"/>
                      <a:pt x="56" y="161"/>
                    </a:cubicBezTo>
                    <a:cubicBezTo>
                      <a:pt x="57" y="161"/>
                      <a:pt x="59" y="161"/>
                      <a:pt x="60" y="160"/>
                    </a:cubicBezTo>
                    <a:cubicBezTo>
                      <a:pt x="60" y="160"/>
                      <a:pt x="60" y="159"/>
                      <a:pt x="60" y="158"/>
                    </a:cubicBezTo>
                    <a:cubicBezTo>
                      <a:pt x="60" y="156"/>
                      <a:pt x="63" y="155"/>
                      <a:pt x="64" y="154"/>
                    </a:cubicBezTo>
                    <a:cubicBezTo>
                      <a:pt x="65" y="154"/>
                      <a:pt x="65" y="153"/>
                      <a:pt x="65" y="153"/>
                    </a:cubicBezTo>
                    <a:cubicBezTo>
                      <a:pt x="66" y="152"/>
                      <a:pt x="66" y="152"/>
                      <a:pt x="67" y="152"/>
                    </a:cubicBezTo>
                    <a:cubicBezTo>
                      <a:pt x="68" y="151"/>
                      <a:pt x="69" y="150"/>
                      <a:pt x="69" y="148"/>
                    </a:cubicBezTo>
                    <a:cubicBezTo>
                      <a:pt x="69" y="149"/>
                      <a:pt x="73" y="147"/>
                      <a:pt x="74" y="146"/>
                    </a:cubicBezTo>
                    <a:cubicBezTo>
                      <a:pt x="75" y="145"/>
                      <a:pt x="75" y="142"/>
                      <a:pt x="77" y="143"/>
                    </a:cubicBezTo>
                    <a:cubicBezTo>
                      <a:pt x="77" y="140"/>
                      <a:pt x="78" y="141"/>
                      <a:pt x="79" y="140"/>
                    </a:cubicBezTo>
                    <a:cubicBezTo>
                      <a:pt x="82" y="138"/>
                      <a:pt x="81" y="136"/>
                      <a:pt x="82" y="133"/>
                    </a:cubicBezTo>
                    <a:cubicBezTo>
                      <a:pt x="85" y="133"/>
                      <a:pt x="88" y="133"/>
                      <a:pt x="88" y="130"/>
                    </a:cubicBezTo>
                    <a:cubicBezTo>
                      <a:pt x="90" y="129"/>
                      <a:pt x="92" y="125"/>
                      <a:pt x="94" y="124"/>
                    </a:cubicBezTo>
                    <a:cubicBezTo>
                      <a:pt x="94" y="123"/>
                      <a:pt x="95" y="122"/>
                      <a:pt x="96" y="121"/>
                    </a:cubicBezTo>
                    <a:cubicBezTo>
                      <a:pt x="97" y="120"/>
                      <a:pt x="97" y="121"/>
                      <a:pt x="98" y="120"/>
                    </a:cubicBezTo>
                    <a:cubicBezTo>
                      <a:pt x="103" y="117"/>
                      <a:pt x="108" y="115"/>
                      <a:pt x="112" y="110"/>
                    </a:cubicBezTo>
                    <a:cubicBezTo>
                      <a:pt x="113" y="109"/>
                      <a:pt x="115" y="107"/>
                      <a:pt x="117" y="106"/>
                    </a:cubicBezTo>
                    <a:cubicBezTo>
                      <a:pt x="120" y="103"/>
                      <a:pt x="122" y="103"/>
                      <a:pt x="124" y="100"/>
                    </a:cubicBezTo>
                    <a:cubicBezTo>
                      <a:pt x="126" y="97"/>
                      <a:pt x="130" y="93"/>
                      <a:pt x="134" y="92"/>
                    </a:cubicBezTo>
                    <a:cubicBezTo>
                      <a:pt x="134" y="89"/>
                      <a:pt x="138" y="90"/>
                      <a:pt x="140" y="88"/>
                    </a:cubicBezTo>
                    <a:cubicBezTo>
                      <a:pt x="141" y="87"/>
                      <a:pt x="143" y="86"/>
                      <a:pt x="144" y="85"/>
                    </a:cubicBezTo>
                    <a:cubicBezTo>
                      <a:pt x="147" y="83"/>
                      <a:pt x="149" y="80"/>
                      <a:pt x="153" y="78"/>
                    </a:cubicBezTo>
                    <a:cubicBezTo>
                      <a:pt x="153" y="78"/>
                      <a:pt x="153" y="79"/>
                      <a:pt x="153" y="79"/>
                    </a:cubicBezTo>
                    <a:cubicBezTo>
                      <a:pt x="157" y="76"/>
                      <a:pt x="161" y="72"/>
                      <a:pt x="166" y="70"/>
                    </a:cubicBezTo>
                    <a:cubicBezTo>
                      <a:pt x="170" y="68"/>
                      <a:pt x="174" y="67"/>
                      <a:pt x="178" y="65"/>
                    </a:cubicBezTo>
                    <a:cubicBezTo>
                      <a:pt x="179" y="66"/>
                      <a:pt x="180" y="66"/>
                      <a:pt x="181" y="66"/>
                    </a:cubicBezTo>
                    <a:cubicBezTo>
                      <a:pt x="181" y="66"/>
                      <a:pt x="181" y="67"/>
                      <a:pt x="181" y="67"/>
                    </a:cubicBezTo>
                    <a:cubicBezTo>
                      <a:pt x="185" y="68"/>
                      <a:pt x="180" y="74"/>
                      <a:pt x="181" y="76"/>
                    </a:cubicBezTo>
                    <a:cubicBezTo>
                      <a:pt x="178" y="77"/>
                      <a:pt x="179" y="82"/>
                      <a:pt x="176" y="83"/>
                    </a:cubicBezTo>
                    <a:cubicBezTo>
                      <a:pt x="177" y="83"/>
                      <a:pt x="177" y="85"/>
                      <a:pt x="177" y="85"/>
                    </a:cubicBezTo>
                    <a:cubicBezTo>
                      <a:pt x="174" y="86"/>
                      <a:pt x="173" y="89"/>
                      <a:pt x="173" y="91"/>
                    </a:cubicBezTo>
                    <a:cubicBezTo>
                      <a:pt x="172" y="94"/>
                      <a:pt x="171" y="97"/>
                      <a:pt x="170" y="100"/>
                    </a:cubicBezTo>
                    <a:cubicBezTo>
                      <a:pt x="169" y="101"/>
                      <a:pt x="168" y="103"/>
                      <a:pt x="167" y="104"/>
                    </a:cubicBezTo>
                    <a:cubicBezTo>
                      <a:pt x="165" y="110"/>
                      <a:pt x="165" y="116"/>
                      <a:pt x="164" y="122"/>
                    </a:cubicBezTo>
                    <a:cubicBezTo>
                      <a:pt x="164" y="123"/>
                      <a:pt x="162" y="124"/>
                      <a:pt x="164" y="124"/>
                    </a:cubicBezTo>
                    <a:cubicBezTo>
                      <a:pt x="163" y="125"/>
                      <a:pt x="164" y="127"/>
                      <a:pt x="165" y="127"/>
                    </a:cubicBezTo>
                    <a:cubicBezTo>
                      <a:pt x="163" y="128"/>
                      <a:pt x="163" y="127"/>
                      <a:pt x="162" y="129"/>
                    </a:cubicBezTo>
                    <a:cubicBezTo>
                      <a:pt x="161" y="130"/>
                      <a:pt x="161" y="132"/>
                      <a:pt x="162" y="133"/>
                    </a:cubicBezTo>
                    <a:cubicBezTo>
                      <a:pt x="162" y="135"/>
                      <a:pt x="162" y="137"/>
                      <a:pt x="162" y="139"/>
                    </a:cubicBezTo>
                    <a:cubicBezTo>
                      <a:pt x="162" y="140"/>
                      <a:pt x="162" y="142"/>
                      <a:pt x="162" y="144"/>
                    </a:cubicBezTo>
                    <a:cubicBezTo>
                      <a:pt x="163" y="144"/>
                      <a:pt x="163" y="144"/>
                      <a:pt x="163" y="143"/>
                    </a:cubicBezTo>
                    <a:cubicBezTo>
                      <a:pt x="163" y="145"/>
                      <a:pt x="164" y="148"/>
                      <a:pt x="165" y="148"/>
                    </a:cubicBezTo>
                    <a:cubicBezTo>
                      <a:pt x="165" y="149"/>
                      <a:pt x="165" y="150"/>
                      <a:pt x="165" y="150"/>
                    </a:cubicBezTo>
                    <a:cubicBezTo>
                      <a:pt x="166" y="150"/>
                      <a:pt x="167" y="152"/>
                      <a:pt x="168" y="153"/>
                    </a:cubicBezTo>
                    <a:cubicBezTo>
                      <a:pt x="169" y="155"/>
                      <a:pt x="170" y="155"/>
                      <a:pt x="170" y="158"/>
                    </a:cubicBezTo>
                    <a:cubicBezTo>
                      <a:pt x="171" y="157"/>
                      <a:pt x="174" y="159"/>
                      <a:pt x="174" y="160"/>
                    </a:cubicBezTo>
                    <a:cubicBezTo>
                      <a:pt x="177" y="160"/>
                      <a:pt x="178" y="162"/>
                      <a:pt x="179" y="165"/>
                    </a:cubicBezTo>
                    <a:cubicBezTo>
                      <a:pt x="180" y="164"/>
                      <a:pt x="181" y="164"/>
                      <a:pt x="182" y="165"/>
                    </a:cubicBezTo>
                    <a:cubicBezTo>
                      <a:pt x="183" y="165"/>
                      <a:pt x="185" y="166"/>
                      <a:pt x="187" y="166"/>
                    </a:cubicBezTo>
                    <a:cubicBezTo>
                      <a:pt x="189" y="167"/>
                      <a:pt x="191" y="168"/>
                      <a:pt x="193" y="167"/>
                    </a:cubicBezTo>
                    <a:cubicBezTo>
                      <a:pt x="193" y="167"/>
                      <a:pt x="193" y="167"/>
                      <a:pt x="193" y="167"/>
                    </a:cubicBezTo>
                    <a:cubicBezTo>
                      <a:pt x="194" y="167"/>
                      <a:pt x="195" y="168"/>
                      <a:pt x="196" y="168"/>
                    </a:cubicBezTo>
                    <a:cubicBezTo>
                      <a:pt x="198" y="168"/>
                      <a:pt x="198" y="167"/>
                      <a:pt x="200" y="166"/>
                    </a:cubicBezTo>
                    <a:cubicBezTo>
                      <a:pt x="201" y="166"/>
                      <a:pt x="203" y="166"/>
                      <a:pt x="204" y="166"/>
                    </a:cubicBezTo>
                    <a:cubicBezTo>
                      <a:pt x="207" y="166"/>
                      <a:pt x="208" y="164"/>
                      <a:pt x="211" y="163"/>
                    </a:cubicBezTo>
                    <a:cubicBezTo>
                      <a:pt x="213" y="163"/>
                      <a:pt x="216" y="163"/>
                      <a:pt x="218" y="161"/>
                    </a:cubicBezTo>
                    <a:cubicBezTo>
                      <a:pt x="219" y="162"/>
                      <a:pt x="219" y="161"/>
                      <a:pt x="220" y="161"/>
                    </a:cubicBezTo>
                    <a:cubicBezTo>
                      <a:pt x="220" y="161"/>
                      <a:pt x="222" y="160"/>
                      <a:pt x="222" y="160"/>
                    </a:cubicBezTo>
                    <a:cubicBezTo>
                      <a:pt x="223" y="160"/>
                      <a:pt x="225" y="159"/>
                      <a:pt x="226" y="158"/>
                    </a:cubicBezTo>
                    <a:cubicBezTo>
                      <a:pt x="227" y="157"/>
                      <a:pt x="228" y="156"/>
                      <a:pt x="230" y="155"/>
                    </a:cubicBezTo>
                    <a:cubicBezTo>
                      <a:pt x="231" y="154"/>
                      <a:pt x="232" y="154"/>
                      <a:pt x="233" y="153"/>
                    </a:cubicBezTo>
                    <a:cubicBezTo>
                      <a:pt x="235" y="155"/>
                      <a:pt x="238" y="152"/>
                      <a:pt x="238" y="150"/>
                    </a:cubicBezTo>
                    <a:cubicBezTo>
                      <a:pt x="238" y="151"/>
                      <a:pt x="239" y="150"/>
                      <a:pt x="240" y="149"/>
                    </a:cubicBezTo>
                    <a:cubicBezTo>
                      <a:pt x="240" y="150"/>
                      <a:pt x="240" y="150"/>
                      <a:pt x="240" y="150"/>
                    </a:cubicBezTo>
                    <a:cubicBezTo>
                      <a:pt x="241" y="150"/>
                      <a:pt x="241" y="149"/>
                      <a:pt x="242" y="148"/>
                    </a:cubicBezTo>
                    <a:cubicBezTo>
                      <a:pt x="243" y="148"/>
                      <a:pt x="244" y="148"/>
                      <a:pt x="244" y="148"/>
                    </a:cubicBezTo>
                    <a:cubicBezTo>
                      <a:pt x="246" y="148"/>
                      <a:pt x="247" y="146"/>
                      <a:pt x="248" y="145"/>
                    </a:cubicBezTo>
                    <a:cubicBezTo>
                      <a:pt x="248" y="145"/>
                      <a:pt x="249" y="145"/>
                      <a:pt x="249" y="145"/>
                    </a:cubicBezTo>
                    <a:cubicBezTo>
                      <a:pt x="250" y="143"/>
                      <a:pt x="251" y="143"/>
                      <a:pt x="253" y="141"/>
                    </a:cubicBezTo>
                    <a:cubicBezTo>
                      <a:pt x="254" y="141"/>
                      <a:pt x="255" y="140"/>
                      <a:pt x="256" y="139"/>
                    </a:cubicBezTo>
                    <a:cubicBezTo>
                      <a:pt x="257" y="139"/>
                      <a:pt x="258" y="139"/>
                      <a:pt x="259" y="138"/>
                    </a:cubicBezTo>
                    <a:cubicBezTo>
                      <a:pt x="260" y="138"/>
                      <a:pt x="262" y="135"/>
                      <a:pt x="263" y="135"/>
                    </a:cubicBezTo>
                    <a:cubicBezTo>
                      <a:pt x="264" y="133"/>
                      <a:pt x="266" y="133"/>
                      <a:pt x="267" y="132"/>
                    </a:cubicBezTo>
                    <a:cubicBezTo>
                      <a:pt x="267" y="132"/>
                      <a:pt x="267" y="132"/>
                      <a:pt x="267" y="132"/>
                    </a:cubicBezTo>
                    <a:cubicBezTo>
                      <a:pt x="267" y="131"/>
                      <a:pt x="268" y="131"/>
                      <a:pt x="268" y="130"/>
                    </a:cubicBezTo>
                    <a:cubicBezTo>
                      <a:pt x="269" y="130"/>
                      <a:pt x="270" y="129"/>
                      <a:pt x="270" y="129"/>
                    </a:cubicBezTo>
                    <a:cubicBezTo>
                      <a:pt x="270" y="127"/>
                      <a:pt x="273" y="124"/>
                      <a:pt x="276" y="123"/>
                    </a:cubicBezTo>
                    <a:cubicBezTo>
                      <a:pt x="276" y="124"/>
                      <a:pt x="276" y="124"/>
                      <a:pt x="276" y="124"/>
                    </a:cubicBezTo>
                    <a:cubicBezTo>
                      <a:pt x="277" y="123"/>
                      <a:pt x="277" y="122"/>
                      <a:pt x="277" y="121"/>
                    </a:cubicBezTo>
                    <a:cubicBezTo>
                      <a:pt x="278" y="121"/>
                      <a:pt x="279" y="120"/>
                      <a:pt x="279" y="119"/>
                    </a:cubicBezTo>
                    <a:cubicBezTo>
                      <a:pt x="281" y="120"/>
                      <a:pt x="282" y="120"/>
                      <a:pt x="283" y="118"/>
                    </a:cubicBezTo>
                    <a:cubicBezTo>
                      <a:pt x="283" y="118"/>
                      <a:pt x="283" y="118"/>
                      <a:pt x="283" y="118"/>
                    </a:cubicBezTo>
                    <a:cubicBezTo>
                      <a:pt x="283" y="116"/>
                      <a:pt x="284" y="116"/>
                      <a:pt x="285" y="115"/>
                    </a:cubicBezTo>
                    <a:cubicBezTo>
                      <a:pt x="285" y="114"/>
                      <a:pt x="286" y="113"/>
                      <a:pt x="287" y="112"/>
                    </a:cubicBezTo>
                    <a:cubicBezTo>
                      <a:pt x="288" y="112"/>
                      <a:pt x="291" y="110"/>
                      <a:pt x="292" y="109"/>
                    </a:cubicBezTo>
                    <a:cubicBezTo>
                      <a:pt x="295" y="107"/>
                      <a:pt x="297" y="105"/>
                      <a:pt x="299" y="103"/>
                    </a:cubicBezTo>
                    <a:cubicBezTo>
                      <a:pt x="302" y="101"/>
                      <a:pt x="305" y="99"/>
                      <a:pt x="308" y="97"/>
                    </a:cubicBezTo>
                    <a:cubicBezTo>
                      <a:pt x="310" y="94"/>
                      <a:pt x="312" y="91"/>
                      <a:pt x="314" y="89"/>
                    </a:cubicBezTo>
                    <a:cubicBezTo>
                      <a:pt x="317" y="87"/>
                      <a:pt x="320" y="85"/>
                      <a:pt x="322" y="82"/>
                    </a:cubicBezTo>
                    <a:cubicBezTo>
                      <a:pt x="323" y="81"/>
                      <a:pt x="323" y="80"/>
                      <a:pt x="323" y="78"/>
                    </a:cubicBezTo>
                    <a:cubicBezTo>
                      <a:pt x="323" y="76"/>
                      <a:pt x="322" y="74"/>
                      <a:pt x="322" y="71"/>
                    </a:cubicBezTo>
                    <a:cubicBezTo>
                      <a:pt x="318" y="72"/>
                      <a:pt x="314" y="74"/>
                      <a:pt x="312" y="78"/>
                    </a:cubicBezTo>
                    <a:cubicBezTo>
                      <a:pt x="311" y="78"/>
                      <a:pt x="311" y="79"/>
                      <a:pt x="311" y="80"/>
                    </a:cubicBezTo>
                    <a:cubicBezTo>
                      <a:pt x="310" y="80"/>
                      <a:pt x="310" y="80"/>
                      <a:pt x="309" y="80"/>
                    </a:cubicBezTo>
                    <a:cubicBezTo>
                      <a:pt x="307" y="81"/>
                      <a:pt x="305" y="83"/>
                      <a:pt x="303" y="85"/>
                    </a:cubicBezTo>
                    <a:cubicBezTo>
                      <a:pt x="302" y="86"/>
                      <a:pt x="301" y="86"/>
                      <a:pt x="300" y="87"/>
                    </a:cubicBezTo>
                    <a:cubicBezTo>
                      <a:pt x="299" y="88"/>
                      <a:pt x="299" y="89"/>
                      <a:pt x="298" y="89"/>
                    </a:cubicBezTo>
                    <a:cubicBezTo>
                      <a:pt x="297" y="90"/>
                      <a:pt x="294" y="90"/>
                      <a:pt x="293" y="92"/>
                    </a:cubicBezTo>
                    <a:cubicBezTo>
                      <a:pt x="291" y="93"/>
                      <a:pt x="291" y="96"/>
                      <a:pt x="289" y="97"/>
                    </a:cubicBezTo>
                    <a:cubicBezTo>
                      <a:pt x="288" y="97"/>
                      <a:pt x="288" y="97"/>
                      <a:pt x="287" y="97"/>
                    </a:cubicBezTo>
                    <a:cubicBezTo>
                      <a:pt x="287" y="97"/>
                      <a:pt x="287" y="98"/>
                      <a:pt x="286" y="99"/>
                    </a:cubicBezTo>
                    <a:cubicBezTo>
                      <a:pt x="286" y="99"/>
                      <a:pt x="285" y="99"/>
                      <a:pt x="284" y="99"/>
                    </a:cubicBezTo>
                    <a:cubicBezTo>
                      <a:pt x="282" y="100"/>
                      <a:pt x="282" y="104"/>
                      <a:pt x="279" y="103"/>
                    </a:cubicBezTo>
                    <a:cubicBezTo>
                      <a:pt x="279" y="105"/>
                      <a:pt x="277" y="106"/>
                      <a:pt x="275" y="107"/>
                    </a:cubicBezTo>
                    <a:cubicBezTo>
                      <a:pt x="271" y="110"/>
                      <a:pt x="268" y="113"/>
                      <a:pt x="264" y="116"/>
                    </a:cubicBezTo>
                    <a:cubicBezTo>
                      <a:pt x="262" y="119"/>
                      <a:pt x="259" y="120"/>
                      <a:pt x="257" y="123"/>
                    </a:cubicBezTo>
                    <a:cubicBezTo>
                      <a:pt x="255" y="123"/>
                      <a:pt x="252" y="125"/>
                      <a:pt x="250" y="127"/>
                    </a:cubicBezTo>
                    <a:cubicBezTo>
                      <a:pt x="248" y="127"/>
                      <a:pt x="245" y="131"/>
                      <a:pt x="244" y="131"/>
                    </a:cubicBezTo>
                    <a:cubicBezTo>
                      <a:pt x="241" y="133"/>
                      <a:pt x="238" y="135"/>
                      <a:pt x="235" y="137"/>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8" name="Freeform 154"/>
              <p:cNvSpPr>
                <a:spLocks/>
              </p:cNvSpPr>
              <p:nvPr userDrawn="1"/>
            </p:nvSpPr>
            <p:spPr bwMode="auto">
              <a:xfrm>
                <a:off x="-4976813" y="979487"/>
                <a:ext cx="776287" cy="803275"/>
              </a:xfrm>
              <a:custGeom>
                <a:avLst/>
                <a:gdLst/>
                <a:ahLst/>
                <a:cxnLst>
                  <a:cxn ang="0">
                    <a:pos x="334" y="6"/>
                  </a:cxn>
                  <a:cxn ang="0">
                    <a:pos x="303" y="44"/>
                  </a:cxn>
                  <a:cxn ang="0">
                    <a:pos x="291" y="61"/>
                  </a:cxn>
                  <a:cxn ang="0">
                    <a:pos x="278" y="78"/>
                  </a:cxn>
                  <a:cxn ang="0">
                    <a:pos x="267" y="92"/>
                  </a:cxn>
                  <a:cxn ang="0">
                    <a:pos x="253" y="112"/>
                  </a:cxn>
                  <a:cxn ang="0">
                    <a:pos x="223" y="144"/>
                  </a:cxn>
                  <a:cxn ang="0">
                    <a:pos x="204" y="174"/>
                  </a:cxn>
                  <a:cxn ang="0">
                    <a:pos x="162" y="227"/>
                  </a:cxn>
                  <a:cxn ang="0">
                    <a:pos x="148" y="247"/>
                  </a:cxn>
                  <a:cxn ang="0">
                    <a:pos x="137" y="261"/>
                  </a:cxn>
                  <a:cxn ang="0">
                    <a:pos x="115" y="277"/>
                  </a:cxn>
                  <a:cxn ang="0">
                    <a:pos x="91" y="294"/>
                  </a:cxn>
                  <a:cxn ang="0">
                    <a:pos x="53" y="324"/>
                  </a:cxn>
                  <a:cxn ang="0">
                    <a:pos x="21" y="330"/>
                  </a:cxn>
                  <a:cxn ang="0">
                    <a:pos x="51" y="289"/>
                  </a:cxn>
                  <a:cxn ang="0">
                    <a:pos x="72" y="268"/>
                  </a:cxn>
                  <a:cxn ang="0">
                    <a:pos x="107" y="245"/>
                  </a:cxn>
                  <a:cxn ang="0">
                    <a:pos x="128" y="237"/>
                  </a:cxn>
                  <a:cxn ang="0">
                    <a:pos x="139" y="217"/>
                  </a:cxn>
                  <a:cxn ang="0">
                    <a:pos x="111" y="210"/>
                  </a:cxn>
                  <a:cxn ang="0">
                    <a:pos x="92" y="221"/>
                  </a:cxn>
                  <a:cxn ang="0">
                    <a:pos x="82" y="227"/>
                  </a:cxn>
                  <a:cxn ang="0">
                    <a:pos x="41" y="258"/>
                  </a:cxn>
                  <a:cxn ang="0">
                    <a:pos x="15" y="295"/>
                  </a:cxn>
                  <a:cxn ang="0">
                    <a:pos x="1" y="340"/>
                  </a:cxn>
                  <a:cxn ang="0">
                    <a:pos x="8" y="355"/>
                  </a:cxn>
                  <a:cxn ang="0">
                    <a:pos x="30" y="357"/>
                  </a:cxn>
                  <a:cxn ang="0">
                    <a:pos x="44" y="349"/>
                  </a:cxn>
                  <a:cxn ang="0">
                    <a:pos x="70" y="333"/>
                  </a:cxn>
                  <a:cxn ang="0">
                    <a:pos x="111" y="306"/>
                  </a:cxn>
                  <a:cxn ang="0">
                    <a:pos x="100" y="324"/>
                  </a:cxn>
                  <a:cxn ang="0">
                    <a:pos x="93" y="340"/>
                  </a:cxn>
                  <a:cxn ang="0">
                    <a:pos x="89" y="355"/>
                  </a:cxn>
                  <a:cxn ang="0">
                    <a:pos x="92" y="374"/>
                  </a:cxn>
                  <a:cxn ang="0">
                    <a:pos x="105" y="383"/>
                  </a:cxn>
                  <a:cxn ang="0">
                    <a:pos x="135" y="382"/>
                  </a:cxn>
                  <a:cxn ang="0">
                    <a:pos x="169" y="366"/>
                  </a:cxn>
                  <a:cxn ang="0">
                    <a:pos x="214" y="336"/>
                  </a:cxn>
                  <a:cxn ang="0">
                    <a:pos x="240" y="323"/>
                  </a:cxn>
                  <a:cxn ang="0">
                    <a:pos x="279" y="299"/>
                  </a:cxn>
                  <a:cxn ang="0">
                    <a:pos x="298" y="258"/>
                  </a:cxn>
                  <a:cxn ang="0">
                    <a:pos x="285" y="267"/>
                  </a:cxn>
                  <a:cxn ang="0">
                    <a:pos x="254" y="287"/>
                  </a:cxn>
                  <a:cxn ang="0">
                    <a:pos x="242" y="295"/>
                  </a:cxn>
                  <a:cxn ang="0">
                    <a:pos x="227" y="305"/>
                  </a:cxn>
                  <a:cxn ang="0">
                    <a:pos x="204" y="320"/>
                  </a:cxn>
                  <a:cxn ang="0">
                    <a:pos x="178" y="334"/>
                  </a:cxn>
                  <a:cxn ang="0">
                    <a:pos x="144" y="358"/>
                  </a:cxn>
                  <a:cxn ang="0">
                    <a:pos x="109" y="372"/>
                  </a:cxn>
                  <a:cxn ang="0">
                    <a:pos x="118" y="345"/>
                  </a:cxn>
                  <a:cxn ang="0">
                    <a:pos x="140" y="310"/>
                  </a:cxn>
                  <a:cxn ang="0">
                    <a:pos x="155" y="288"/>
                  </a:cxn>
                  <a:cxn ang="0">
                    <a:pos x="194" y="231"/>
                  </a:cxn>
                  <a:cxn ang="0">
                    <a:pos x="238" y="176"/>
                  </a:cxn>
                  <a:cxn ang="0">
                    <a:pos x="255" y="156"/>
                  </a:cxn>
                  <a:cxn ang="0">
                    <a:pos x="274" y="133"/>
                  </a:cxn>
                  <a:cxn ang="0">
                    <a:pos x="289" y="116"/>
                  </a:cxn>
                  <a:cxn ang="0">
                    <a:pos x="306" y="96"/>
                  </a:cxn>
                  <a:cxn ang="0">
                    <a:pos x="333" y="66"/>
                  </a:cxn>
                  <a:cxn ang="0">
                    <a:pos x="352" y="45"/>
                  </a:cxn>
                  <a:cxn ang="0">
                    <a:pos x="359" y="37"/>
                  </a:cxn>
                  <a:cxn ang="0">
                    <a:pos x="368" y="5"/>
                  </a:cxn>
                </a:cxnLst>
                <a:rect l="0" t="0" r="r" b="b"/>
                <a:pathLst>
                  <a:path w="373" h="386">
                    <a:moveTo>
                      <a:pt x="362" y="2"/>
                    </a:moveTo>
                    <a:cubicBezTo>
                      <a:pt x="362" y="2"/>
                      <a:pt x="361" y="2"/>
                      <a:pt x="361" y="2"/>
                    </a:cubicBezTo>
                    <a:cubicBezTo>
                      <a:pt x="359" y="2"/>
                      <a:pt x="357" y="1"/>
                      <a:pt x="355" y="0"/>
                    </a:cubicBezTo>
                    <a:cubicBezTo>
                      <a:pt x="354" y="0"/>
                      <a:pt x="354" y="0"/>
                      <a:pt x="353" y="0"/>
                    </a:cubicBezTo>
                    <a:cubicBezTo>
                      <a:pt x="352" y="0"/>
                      <a:pt x="351" y="1"/>
                      <a:pt x="351" y="0"/>
                    </a:cubicBezTo>
                    <a:cubicBezTo>
                      <a:pt x="349" y="0"/>
                      <a:pt x="348" y="1"/>
                      <a:pt x="346" y="1"/>
                    </a:cubicBezTo>
                    <a:cubicBezTo>
                      <a:pt x="345" y="1"/>
                      <a:pt x="344" y="1"/>
                      <a:pt x="344" y="1"/>
                    </a:cubicBezTo>
                    <a:cubicBezTo>
                      <a:pt x="344" y="1"/>
                      <a:pt x="343" y="1"/>
                      <a:pt x="343" y="1"/>
                    </a:cubicBezTo>
                    <a:cubicBezTo>
                      <a:pt x="342" y="1"/>
                      <a:pt x="342" y="2"/>
                      <a:pt x="341" y="2"/>
                    </a:cubicBezTo>
                    <a:cubicBezTo>
                      <a:pt x="340" y="2"/>
                      <a:pt x="340" y="2"/>
                      <a:pt x="339" y="2"/>
                    </a:cubicBezTo>
                    <a:cubicBezTo>
                      <a:pt x="337" y="3"/>
                      <a:pt x="335" y="4"/>
                      <a:pt x="334" y="6"/>
                    </a:cubicBezTo>
                    <a:cubicBezTo>
                      <a:pt x="333" y="6"/>
                      <a:pt x="333" y="7"/>
                      <a:pt x="332" y="8"/>
                    </a:cubicBezTo>
                    <a:cubicBezTo>
                      <a:pt x="332" y="8"/>
                      <a:pt x="331" y="9"/>
                      <a:pt x="331" y="9"/>
                    </a:cubicBezTo>
                    <a:cubicBezTo>
                      <a:pt x="330" y="9"/>
                      <a:pt x="330" y="10"/>
                      <a:pt x="330" y="10"/>
                    </a:cubicBezTo>
                    <a:cubicBezTo>
                      <a:pt x="327" y="12"/>
                      <a:pt x="323" y="17"/>
                      <a:pt x="321" y="20"/>
                    </a:cubicBezTo>
                    <a:cubicBezTo>
                      <a:pt x="320" y="22"/>
                      <a:pt x="321" y="26"/>
                      <a:pt x="320" y="29"/>
                    </a:cubicBezTo>
                    <a:cubicBezTo>
                      <a:pt x="319" y="30"/>
                      <a:pt x="316" y="29"/>
                      <a:pt x="315" y="30"/>
                    </a:cubicBezTo>
                    <a:cubicBezTo>
                      <a:pt x="314" y="31"/>
                      <a:pt x="315" y="33"/>
                      <a:pt x="314" y="34"/>
                    </a:cubicBezTo>
                    <a:cubicBezTo>
                      <a:pt x="314" y="34"/>
                      <a:pt x="306" y="41"/>
                      <a:pt x="305" y="41"/>
                    </a:cubicBezTo>
                    <a:cubicBezTo>
                      <a:pt x="305" y="42"/>
                      <a:pt x="305" y="44"/>
                      <a:pt x="304" y="44"/>
                    </a:cubicBezTo>
                    <a:cubicBezTo>
                      <a:pt x="304" y="44"/>
                      <a:pt x="304" y="45"/>
                      <a:pt x="304" y="45"/>
                    </a:cubicBezTo>
                    <a:cubicBezTo>
                      <a:pt x="303" y="45"/>
                      <a:pt x="303" y="45"/>
                      <a:pt x="303" y="44"/>
                    </a:cubicBezTo>
                    <a:cubicBezTo>
                      <a:pt x="303" y="45"/>
                      <a:pt x="303" y="45"/>
                      <a:pt x="302" y="46"/>
                    </a:cubicBezTo>
                    <a:cubicBezTo>
                      <a:pt x="302" y="46"/>
                      <a:pt x="302" y="47"/>
                      <a:pt x="301" y="47"/>
                    </a:cubicBezTo>
                    <a:cubicBezTo>
                      <a:pt x="301" y="48"/>
                      <a:pt x="300" y="48"/>
                      <a:pt x="300" y="49"/>
                    </a:cubicBezTo>
                    <a:cubicBezTo>
                      <a:pt x="300" y="50"/>
                      <a:pt x="300" y="49"/>
                      <a:pt x="300" y="50"/>
                    </a:cubicBezTo>
                    <a:cubicBezTo>
                      <a:pt x="299" y="51"/>
                      <a:pt x="299" y="51"/>
                      <a:pt x="298" y="51"/>
                    </a:cubicBezTo>
                    <a:cubicBezTo>
                      <a:pt x="298" y="52"/>
                      <a:pt x="298" y="52"/>
                      <a:pt x="298" y="52"/>
                    </a:cubicBezTo>
                    <a:cubicBezTo>
                      <a:pt x="298" y="53"/>
                      <a:pt x="297" y="53"/>
                      <a:pt x="297" y="54"/>
                    </a:cubicBezTo>
                    <a:cubicBezTo>
                      <a:pt x="296" y="54"/>
                      <a:pt x="296" y="55"/>
                      <a:pt x="295" y="55"/>
                    </a:cubicBezTo>
                    <a:cubicBezTo>
                      <a:pt x="295" y="56"/>
                      <a:pt x="294" y="57"/>
                      <a:pt x="293" y="57"/>
                    </a:cubicBezTo>
                    <a:cubicBezTo>
                      <a:pt x="292" y="58"/>
                      <a:pt x="291" y="59"/>
                      <a:pt x="291" y="60"/>
                    </a:cubicBezTo>
                    <a:cubicBezTo>
                      <a:pt x="291" y="60"/>
                      <a:pt x="291" y="60"/>
                      <a:pt x="291" y="61"/>
                    </a:cubicBezTo>
                    <a:cubicBezTo>
                      <a:pt x="291" y="61"/>
                      <a:pt x="290" y="61"/>
                      <a:pt x="290" y="62"/>
                    </a:cubicBezTo>
                    <a:cubicBezTo>
                      <a:pt x="290" y="62"/>
                      <a:pt x="289" y="62"/>
                      <a:pt x="289" y="63"/>
                    </a:cubicBezTo>
                    <a:cubicBezTo>
                      <a:pt x="289" y="63"/>
                      <a:pt x="289" y="63"/>
                      <a:pt x="289" y="63"/>
                    </a:cubicBezTo>
                    <a:cubicBezTo>
                      <a:pt x="288" y="64"/>
                      <a:pt x="288" y="64"/>
                      <a:pt x="287" y="65"/>
                    </a:cubicBezTo>
                    <a:cubicBezTo>
                      <a:pt x="287" y="65"/>
                      <a:pt x="287" y="65"/>
                      <a:pt x="287" y="66"/>
                    </a:cubicBezTo>
                    <a:cubicBezTo>
                      <a:pt x="286" y="66"/>
                      <a:pt x="287" y="67"/>
                      <a:pt x="286" y="67"/>
                    </a:cubicBezTo>
                    <a:cubicBezTo>
                      <a:pt x="285" y="68"/>
                      <a:pt x="285" y="67"/>
                      <a:pt x="285" y="69"/>
                    </a:cubicBezTo>
                    <a:cubicBezTo>
                      <a:pt x="285" y="70"/>
                      <a:pt x="285" y="70"/>
                      <a:pt x="283" y="70"/>
                    </a:cubicBezTo>
                    <a:cubicBezTo>
                      <a:pt x="284" y="72"/>
                      <a:pt x="282" y="74"/>
                      <a:pt x="280" y="74"/>
                    </a:cubicBezTo>
                    <a:cubicBezTo>
                      <a:pt x="280" y="75"/>
                      <a:pt x="280" y="75"/>
                      <a:pt x="280" y="76"/>
                    </a:cubicBezTo>
                    <a:cubicBezTo>
                      <a:pt x="279" y="76"/>
                      <a:pt x="279" y="78"/>
                      <a:pt x="278" y="78"/>
                    </a:cubicBezTo>
                    <a:cubicBezTo>
                      <a:pt x="278" y="78"/>
                      <a:pt x="277" y="79"/>
                      <a:pt x="277" y="79"/>
                    </a:cubicBezTo>
                    <a:cubicBezTo>
                      <a:pt x="277" y="80"/>
                      <a:pt x="276" y="80"/>
                      <a:pt x="276" y="80"/>
                    </a:cubicBezTo>
                    <a:cubicBezTo>
                      <a:pt x="276" y="80"/>
                      <a:pt x="276" y="81"/>
                      <a:pt x="276" y="81"/>
                    </a:cubicBezTo>
                    <a:cubicBezTo>
                      <a:pt x="276" y="81"/>
                      <a:pt x="275" y="81"/>
                      <a:pt x="275" y="81"/>
                    </a:cubicBezTo>
                    <a:cubicBezTo>
                      <a:pt x="275" y="81"/>
                      <a:pt x="275" y="81"/>
                      <a:pt x="275" y="81"/>
                    </a:cubicBezTo>
                    <a:cubicBezTo>
                      <a:pt x="275" y="83"/>
                      <a:pt x="274" y="84"/>
                      <a:pt x="273" y="84"/>
                    </a:cubicBezTo>
                    <a:cubicBezTo>
                      <a:pt x="273" y="85"/>
                      <a:pt x="273" y="85"/>
                      <a:pt x="272" y="85"/>
                    </a:cubicBezTo>
                    <a:cubicBezTo>
                      <a:pt x="272" y="85"/>
                      <a:pt x="271" y="87"/>
                      <a:pt x="270" y="88"/>
                    </a:cubicBezTo>
                    <a:cubicBezTo>
                      <a:pt x="270" y="88"/>
                      <a:pt x="269" y="90"/>
                      <a:pt x="268" y="90"/>
                    </a:cubicBezTo>
                    <a:cubicBezTo>
                      <a:pt x="268" y="91"/>
                      <a:pt x="268" y="91"/>
                      <a:pt x="268" y="91"/>
                    </a:cubicBezTo>
                    <a:cubicBezTo>
                      <a:pt x="267" y="92"/>
                      <a:pt x="267" y="92"/>
                      <a:pt x="267" y="92"/>
                    </a:cubicBezTo>
                    <a:cubicBezTo>
                      <a:pt x="267" y="93"/>
                      <a:pt x="266" y="92"/>
                      <a:pt x="266" y="93"/>
                    </a:cubicBezTo>
                    <a:cubicBezTo>
                      <a:pt x="266" y="93"/>
                      <a:pt x="266" y="93"/>
                      <a:pt x="266" y="93"/>
                    </a:cubicBezTo>
                    <a:cubicBezTo>
                      <a:pt x="266" y="94"/>
                      <a:pt x="265" y="94"/>
                      <a:pt x="265" y="94"/>
                    </a:cubicBezTo>
                    <a:cubicBezTo>
                      <a:pt x="265" y="94"/>
                      <a:pt x="265" y="95"/>
                      <a:pt x="264" y="95"/>
                    </a:cubicBezTo>
                    <a:cubicBezTo>
                      <a:pt x="264" y="97"/>
                      <a:pt x="262" y="99"/>
                      <a:pt x="261" y="100"/>
                    </a:cubicBezTo>
                    <a:cubicBezTo>
                      <a:pt x="261" y="101"/>
                      <a:pt x="260" y="101"/>
                      <a:pt x="259" y="102"/>
                    </a:cubicBezTo>
                    <a:cubicBezTo>
                      <a:pt x="258" y="103"/>
                      <a:pt x="259" y="103"/>
                      <a:pt x="258" y="104"/>
                    </a:cubicBezTo>
                    <a:cubicBezTo>
                      <a:pt x="258" y="105"/>
                      <a:pt x="257" y="105"/>
                      <a:pt x="256" y="106"/>
                    </a:cubicBezTo>
                    <a:cubicBezTo>
                      <a:pt x="255" y="107"/>
                      <a:pt x="255" y="108"/>
                      <a:pt x="254" y="108"/>
                    </a:cubicBezTo>
                    <a:cubicBezTo>
                      <a:pt x="254" y="109"/>
                      <a:pt x="253" y="109"/>
                      <a:pt x="253" y="110"/>
                    </a:cubicBezTo>
                    <a:cubicBezTo>
                      <a:pt x="253" y="111"/>
                      <a:pt x="253" y="112"/>
                      <a:pt x="253" y="112"/>
                    </a:cubicBezTo>
                    <a:cubicBezTo>
                      <a:pt x="252" y="112"/>
                      <a:pt x="251" y="112"/>
                      <a:pt x="251" y="112"/>
                    </a:cubicBezTo>
                    <a:cubicBezTo>
                      <a:pt x="250" y="112"/>
                      <a:pt x="250" y="113"/>
                      <a:pt x="250" y="114"/>
                    </a:cubicBezTo>
                    <a:cubicBezTo>
                      <a:pt x="250" y="114"/>
                      <a:pt x="250" y="115"/>
                      <a:pt x="249" y="116"/>
                    </a:cubicBezTo>
                    <a:cubicBezTo>
                      <a:pt x="249" y="116"/>
                      <a:pt x="247" y="117"/>
                      <a:pt x="247" y="117"/>
                    </a:cubicBezTo>
                    <a:cubicBezTo>
                      <a:pt x="247" y="118"/>
                      <a:pt x="246" y="119"/>
                      <a:pt x="246" y="119"/>
                    </a:cubicBezTo>
                    <a:cubicBezTo>
                      <a:pt x="245" y="120"/>
                      <a:pt x="244" y="122"/>
                      <a:pt x="244" y="121"/>
                    </a:cubicBezTo>
                    <a:cubicBezTo>
                      <a:pt x="243" y="122"/>
                      <a:pt x="243" y="123"/>
                      <a:pt x="243" y="123"/>
                    </a:cubicBezTo>
                    <a:cubicBezTo>
                      <a:pt x="243" y="123"/>
                      <a:pt x="242" y="122"/>
                      <a:pt x="242" y="122"/>
                    </a:cubicBezTo>
                    <a:cubicBezTo>
                      <a:pt x="240" y="126"/>
                      <a:pt x="241" y="126"/>
                      <a:pt x="237" y="129"/>
                    </a:cubicBezTo>
                    <a:cubicBezTo>
                      <a:pt x="235" y="132"/>
                      <a:pt x="233" y="135"/>
                      <a:pt x="232" y="138"/>
                    </a:cubicBezTo>
                    <a:cubicBezTo>
                      <a:pt x="230" y="141"/>
                      <a:pt x="228" y="145"/>
                      <a:pt x="223" y="144"/>
                    </a:cubicBezTo>
                    <a:cubicBezTo>
                      <a:pt x="223" y="146"/>
                      <a:pt x="222" y="146"/>
                      <a:pt x="222" y="148"/>
                    </a:cubicBezTo>
                    <a:cubicBezTo>
                      <a:pt x="217" y="149"/>
                      <a:pt x="222" y="157"/>
                      <a:pt x="215" y="155"/>
                    </a:cubicBezTo>
                    <a:cubicBezTo>
                      <a:pt x="216" y="157"/>
                      <a:pt x="216" y="158"/>
                      <a:pt x="216" y="160"/>
                    </a:cubicBezTo>
                    <a:cubicBezTo>
                      <a:pt x="212" y="160"/>
                      <a:pt x="213" y="162"/>
                      <a:pt x="212" y="164"/>
                    </a:cubicBezTo>
                    <a:cubicBezTo>
                      <a:pt x="212" y="165"/>
                      <a:pt x="211" y="165"/>
                      <a:pt x="211" y="165"/>
                    </a:cubicBezTo>
                    <a:cubicBezTo>
                      <a:pt x="209" y="166"/>
                      <a:pt x="209" y="168"/>
                      <a:pt x="208" y="169"/>
                    </a:cubicBezTo>
                    <a:cubicBezTo>
                      <a:pt x="208" y="169"/>
                      <a:pt x="208" y="170"/>
                      <a:pt x="207" y="170"/>
                    </a:cubicBezTo>
                    <a:cubicBezTo>
                      <a:pt x="207" y="170"/>
                      <a:pt x="207" y="171"/>
                      <a:pt x="207" y="171"/>
                    </a:cubicBezTo>
                    <a:cubicBezTo>
                      <a:pt x="206" y="171"/>
                      <a:pt x="206" y="171"/>
                      <a:pt x="206" y="172"/>
                    </a:cubicBezTo>
                    <a:cubicBezTo>
                      <a:pt x="206" y="172"/>
                      <a:pt x="206" y="173"/>
                      <a:pt x="206" y="173"/>
                    </a:cubicBezTo>
                    <a:cubicBezTo>
                      <a:pt x="205" y="173"/>
                      <a:pt x="205" y="173"/>
                      <a:pt x="204" y="174"/>
                    </a:cubicBezTo>
                    <a:cubicBezTo>
                      <a:pt x="203" y="175"/>
                      <a:pt x="202" y="176"/>
                      <a:pt x="202" y="177"/>
                    </a:cubicBezTo>
                    <a:cubicBezTo>
                      <a:pt x="201" y="178"/>
                      <a:pt x="200" y="179"/>
                      <a:pt x="199" y="181"/>
                    </a:cubicBezTo>
                    <a:cubicBezTo>
                      <a:pt x="199" y="181"/>
                      <a:pt x="198" y="182"/>
                      <a:pt x="198" y="183"/>
                    </a:cubicBezTo>
                    <a:cubicBezTo>
                      <a:pt x="195" y="186"/>
                      <a:pt x="193" y="189"/>
                      <a:pt x="190" y="193"/>
                    </a:cubicBezTo>
                    <a:cubicBezTo>
                      <a:pt x="188" y="196"/>
                      <a:pt x="185" y="199"/>
                      <a:pt x="182" y="202"/>
                    </a:cubicBezTo>
                    <a:cubicBezTo>
                      <a:pt x="179" y="206"/>
                      <a:pt x="176" y="207"/>
                      <a:pt x="176" y="212"/>
                    </a:cubicBezTo>
                    <a:cubicBezTo>
                      <a:pt x="174" y="212"/>
                      <a:pt x="173" y="215"/>
                      <a:pt x="171" y="217"/>
                    </a:cubicBezTo>
                    <a:cubicBezTo>
                      <a:pt x="171" y="217"/>
                      <a:pt x="170" y="217"/>
                      <a:pt x="170" y="217"/>
                    </a:cubicBezTo>
                    <a:cubicBezTo>
                      <a:pt x="169" y="219"/>
                      <a:pt x="169" y="220"/>
                      <a:pt x="168" y="221"/>
                    </a:cubicBezTo>
                    <a:cubicBezTo>
                      <a:pt x="167" y="222"/>
                      <a:pt x="166" y="224"/>
                      <a:pt x="165" y="225"/>
                    </a:cubicBezTo>
                    <a:cubicBezTo>
                      <a:pt x="165" y="226"/>
                      <a:pt x="163" y="226"/>
                      <a:pt x="162" y="227"/>
                    </a:cubicBezTo>
                    <a:cubicBezTo>
                      <a:pt x="162" y="228"/>
                      <a:pt x="162" y="228"/>
                      <a:pt x="162" y="229"/>
                    </a:cubicBezTo>
                    <a:cubicBezTo>
                      <a:pt x="162" y="229"/>
                      <a:pt x="161" y="229"/>
                      <a:pt x="161" y="230"/>
                    </a:cubicBezTo>
                    <a:cubicBezTo>
                      <a:pt x="161" y="230"/>
                      <a:pt x="161" y="230"/>
                      <a:pt x="161" y="230"/>
                    </a:cubicBezTo>
                    <a:cubicBezTo>
                      <a:pt x="161" y="231"/>
                      <a:pt x="160" y="231"/>
                      <a:pt x="160" y="231"/>
                    </a:cubicBezTo>
                    <a:cubicBezTo>
                      <a:pt x="160" y="232"/>
                      <a:pt x="160" y="232"/>
                      <a:pt x="160" y="233"/>
                    </a:cubicBezTo>
                    <a:cubicBezTo>
                      <a:pt x="158" y="232"/>
                      <a:pt x="159" y="233"/>
                      <a:pt x="159" y="234"/>
                    </a:cubicBezTo>
                    <a:cubicBezTo>
                      <a:pt x="158" y="234"/>
                      <a:pt x="158" y="235"/>
                      <a:pt x="158" y="235"/>
                    </a:cubicBezTo>
                    <a:cubicBezTo>
                      <a:pt x="156" y="235"/>
                      <a:pt x="154" y="238"/>
                      <a:pt x="154" y="240"/>
                    </a:cubicBezTo>
                    <a:cubicBezTo>
                      <a:pt x="153" y="241"/>
                      <a:pt x="152" y="242"/>
                      <a:pt x="151" y="244"/>
                    </a:cubicBezTo>
                    <a:cubicBezTo>
                      <a:pt x="150" y="244"/>
                      <a:pt x="150" y="245"/>
                      <a:pt x="149" y="245"/>
                    </a:cubicBezTo>
                    <a:cubicBezTo>
                      <a:pt x="149" y="246"/>
                      <a:pt x="148" y="247"/>
                      <a:pt x="148" y="247"/>
                    </a:cubicBezTo>
                    <a:cubicBezTo>
                      <a:pt x="148" y="247"/>
                      <a:pt x="147" y="248"/>
                      <a:pt x="147" y="249"/>
                    </a:cubicBezTo>
                    <a:cubicBezTo>
                      <a:pt x="147" y="249"/>
                      <a:pt x="147" y="250"/>
                      <a:pt x="146" y="250"/>
                    </a:cubicBezTo>
                    <a:cubicBezTo>
                      <a:pt x="146" y="251"/>
                      <a:pt x="145" y="250"/>
                      <a:pt x="145" y="251"/>
                    </a:cubicBezTo>
                    <a:cubicBezTo>
                      <a:pt x="145" y="251"/>
                      <a:pt x="144" y="251"/>
                      <a:pt x="144" y="252"/>
                    </a:cubicBezTo>
                    <a:cubicBezTo>
                      <a:pt x="144" y="252"/>
                      <a:pt x="144" y="252"/>
                      <a:pt x="144" y="252"/>
                    </a:cubicBezTo>
                    <a:cubicBezTo>
                      <a:pt x="144" y="252"/>
                      <a:pt x="144" y="252"/>
                      <a:pt x="144" y="253"/>
                    </a:cubicBezTo>
                    <a:cubicBezTo>
                      <a:pt x="144" y="253"/>
                      <a:pt x="143" y="253"/>
                      <a:pt x="143" y="253"/>
                    </a:cubicBezTo>
                    <a:cubicBezTo>
                      <a:pt x="143" y="253"/>
                      <a:pt x="143" y="254"/>
                      <a:pt x="143" y="255"/>
                    </a:cubicBezTo>
                    <a:cubicBezTo>
                      <a:pt x="141" y="255"/>
                      <a:pt x="140" y="257"/>
                      <a:pt x="139" y="259"/>
                    </a:cubicBezTo>
                    <a:cubicBezTo>
                      <a:pt x="139" y="259"/>
                      <a:pt x="139" y="260"/>
                      <a:pt x="139" y="260"/>
                    </a:cubicBezTo>
                    <a:cubicBezTo>
                      <a:pt x="139" y="260"/>
                      <a:pt x="138" y="261"/>
                      <a:pt x="137" y="261"/>
                    </a:cubicBezTo>
                    <a:cubicBezTo>
                      <a:pt x="137" y="261"/>
                      <a:pt x="136" y="261"/>
                      <a:pt x="136" y="261"/>
                    </a:cubicBezTo>
                    <a:cubicBezTo>
                      <a:pt x="135" y="262"/>
                      <a:pt x="134" y="263"/>
                      <a:pt x="134" y="263"/>
                    </a:cubicBezTo>
                    <a:cubicBezTo>
                      <a:pt x="133" y="264"/>
                      <a:pt x="132" y="264"/>
                      <a:pt x="131" y="264"/>
                    </a:cubicBezTo>
                    <a:cubicBezTo>
                      <a:pt x="131" y="265"/>
                      <a:pt x="130" y="265"/>
                      <a:pt x="130" y="266"/>
                    </a:cubicBezTo>
                    <a:cubicBezTo>
                      <a:pt x="130" y="267"/>
                      <a:pt x="130" y="267"/>
                      <a:pt x="129" y="268"/>
                    </a:cubicBezTo>
                    <a:cubicBezTo>
                      <a:pt x="128" y="268"/>
                      <a:pt x="127" y="269"/>
                      <a:pt x="126" y="269"/>
                    </a:cubicBezTo>
                    <a:cubicBezTo>
                      <a:pt x="125" y="269"/>
                      <a:pt x="125" y="269"/>
                      <a:pt x="124" y="270"/>
                    </a:cubicBezTo>
                    <a:cubicBezTo>
                      <a:pt x="124" y="271"/>
                      <a:pt x="123" y="271"/>
                      <a:pt x="123" y="272"/>
                    </a:cubicBezTo>
                    <a:cubicBezTo>
                      <a:pt x="122" y="272"/>
                      <a:pt x="121" y="273"/>
                      <a:pt x="120" y="273"/>
                    </a:cubicBezTo>
                    <a:cubicBezTo>
                      <a:pt x="119" y="274"/>
                      <a:pt x="118" y="275"/>
                      <a:pt x="118" y="275"/>
                    </a:cubicBezTo>
                    <a:cubicBezTo>
                      <a:pt x="117" y="276"/>
                      <a:pt x="116" y="276"/>
                      <a:pt x="115" y="277"/>
                    </a:cubicBezTo>
                    <a:cubicBezTo>
                      <a:pt x="114" y="278"/>
                      <a:pt x="112" y="279"/>
                      <a:pt x="111" y="280"/>
                    </a:cubicBezTo>
                    <a:cubicBezTo>
                      <a:pt x="111" y="281"/>
                      <a:pt x="111" y="281"/>
                      <a:pt x="110" y="282"/>
                    </a:cubicBezTo>
                    <a:cubicBezTo>
                      <a:pt x="110" y="282"/>
                      <a:pt x="109" y="282"/>
                      <a:pt x="109" y="282"/>
                    </a:cubicBezTo>
                    <a:cubicBezTo>
                      <a:pt x="108" y="282"/>
                      <a:pt x="107" y="283"/>
                      <a:pt x="107" y="283"/>
                    </a:cubicBezTo>
                    <a:cubicBezTo>
                      <a:pt x="106" y="283"/>
                      <a:pt x="105" y="284"/>
                      <a:pt x="104" y="285"/>
                    </a:cubicBezTo>
                    <a:cubicBezTo>
                      <a:pt x="103" y="286"/>
                      <a:pt x="102" y="286"/>
                      <a:pt x="101" y="287"/>
                    </a:cubicBezTo>
                    <a:cubicBezTo>
                      <a:pt x="100" y="288"/>
                      <a:pt x="99" y="289"/>
                      <a:pt x="98" y="289"/>
                    </a:cubicBezTo>
                    <a:cubicBezTo>
                      <a:pt x="97" y="290"/>
                      <a:pt x="97" y="291"/>
                      <a:pt x="95" y="292"/>
                    </a:cubicBezTo>
                    <a:cubicBezTo>
                      <a:pt x="95" y="292"/>
                      <a:pt x="94" y="292"/>
                      <a:pt x="94" y="292"/>
                    </a:cubicBezTo>
                    <a:cubicBezTo>
                      <a:pt x="93" y="293"/>
                      <a:pt x="93" y="293"/>
                      <a:pt x="93" y="294"/>
                    </a:cubicBezTo>
                    <a:cubicBezTo>
                      <a:pt x="92" y="293"/>
                      <a:pt x="92" y="294"/>
                      <a:pt x="91" y="294"/>
                    </a:cubicBezTo>
                    <a:cubicBezTo>
                      <a:pt x="91" y="295"/>
                      <a:pt x="90" y="295"/>
                      <a:pt x="90" y="295"/>
                    </a:cubicBezTo>
                    <a:cubicBezTo>
                      <a:pt x="89" y="296"/>
                      <a:pt x="89" y="296"/>
                      <a:pt x="89" y="297"/>
                    </a:cubicBezTo>
                    <a:cubicBezTo>
                      <a:pt x="89" y="297"/>
                      <a:pt x="88" y="297"/>
                      <a:pt x="88" y="297"/>
                    </a:cubicBezTo>
                    <a:cubicBezTo>
                      <a:pt x="88" y="298"/>
                      <a:pt x="87" y="298"/>
                      <a:pt x="86" y="298"/>
                    </a:cubicBezTo>
                    <a:cubicBezTo>
                      <a:pt x="86" y="298"/>
                      <a:pt x="85" y="300"/>
                      <a:pt x="84" y="300"/>
                    </a:cubicBezTo>
                    <a:cubicBezTo>
                      <a:pt x="83" y="301"/>
                      <a:pt x="82" y="302"/>
                      <a:pt x="81" y="303"/>
                    </a:cubicBezTo>
                    <a:cubicBezTo>
                      <a:pt x="79" y="304"/>
                      <a:pt x="77" y="305"/>
                      <a:pt x="74" y="307"/>
                    </a:cubicBezTo>
                    <a:cubicBezTo>
                      <a:pt x="72" y="309"/>
                      <a:pt x="71" y="310"/>
                      <a:pt x="68" y="312"/>
                    </a:cubicBezTo>
                    <a:cubicBezTo>
                      <a:pt x="66" y="313"/>
                      <a:pt x="65" y="315"/>
                      <a:pt x="64" y="317"/>
                    </a:cubicBezTo>
                    <a:cubicBezTo>
                      <a:pt x="62" y="318"/>
                      <a:pt x="60" y="319"/>
                      <a:pt x="59" y="320"/>
                    </a:cubicBezTo>
                    <a:cubicBezTo>
                      <a:pt x="56" y="322"/>
                      <a:pt x="56" y="323"/>
                      <a:pt x="53" y="324"/>
                    </a:cubicBezTo>
                    <a:cubicBezTo>
                      <a:pt x="51" y="325"/>
                      <a:pt x="46" y="327"/>
                      <a:pt x="46" y="330"/>
                    </a:cubicBezTo>
                    <a:cubicBezTo>
                      <a:pt x="44" y="330"/>
                      <a:pt x="42" y="330"/>
                      <a:pt x="40" y="331"/>
                    </a:cubicBezTo>
                    <a:cubicBezTo>
                      <a:pt x="41" y="334"/>
                      <a:pt x="37" y="332"/>
                      <a:pt x="36" y="334"/>
                    </a:cubicBezTo>
                    <a:cubicBezTo>
                      <a:pt x="35" y="334"/>
                      <a:pt x="34" y="334"/>
                      <a:pt x="33" y="334"/>
                    </a:cubicBezTo>
                    <a:cubicBezTo>
                      <a:pt x="33" y="337"/>
                      <a:pt x="30" y="336"/>
                      <a:pt x="29" y="338"/>
                    </a:cubicBezTo>
                    <a:cubicBezTo>
                      <a:pt x="28" y="338"/>
                      <a:pt x="28" y="338"/>
                      <a:pt x="27" y="338"/>
                    </a:cubicBezTo>
                    <a:cubicBezTo>
                      <a:pt x="27" y="338"/>
                      <a:pt x="27" y="339"/>
                      <a:pt x="27" y="340"/>
                    </a:cubicBezTo>
                    <a:cubicBezTo>
                      <a:pt x="26" y="340"/>
                      <a:pt x="25" y="340"/>
                      <a:pt x="25" y="340"/>
                    </a:cubicBezTo>
                    <a:cubicBezTo>
                      <a:pt x="24" y="340"/>
                      <a:pt x="22" y="340"/>
                      <a:pt x="21" y="340"/>
                    </a:cubicBezTo>
                    <a:cubicBezTo>
                      <a:pt x="21" y="339"/>
                      <a:pt x="20" y="339"/>
                      <a:pt x="19" y="339"/>
                    </a:cubicBezTo>
                    <a:cubicBezTo>
                      <a:pt x="21" y="337"/>
                      <a:pt x="21" y="332"/>
                      <a:pt x="21" y="330"/>
                    </a:cubicBezTo>
                    <a:cubicBezTo>
                      <a:pt x="24" y="330"/>
                      <a:pt x="23" y="328"/>
                      <a:pt x="23" y="326"/>
                    </a:cubicBezTo>
                    <a:cubicBezTo>
                      <a:pt x="24" y="325"/>
                      <a:pt x="24" y="325"/>
                      <a:pt x="24" y="325"/>
                    </a:cubicBezTo>
                    <a:cubicBezTo>
                      <a:pt x="24" y="324"/>
                      <a:pt x="25" y="324"/>
                      <a:pt x="25" y="324"/>
                    </a:cubicBezTo>
                    <a:cubicBezTo>
                      <a:pt x="26" y="323"/>
                      <a:pt x="26" y="322"/>
                      <a:pt x="26" y="321"/>
                    </a:cubicBezTo>
                    <a:cubicBezTo>
                      <a:pt x="27" y="319"/>
                      <a:pt x="29" y="318"/>
                      <a:pt x="30" y="317"/>
                    </a:cubicBezTo>
                    <a:cubicBezTo>
                      <a:pt x="31" y="315"/>
                      <a:pt x="32" y="313"/>
                      <a:pt x="34" y="311"/>
                    </a:cubicBezTo>
                    <a:cubicBezTo>
                      <a:pt x="35" y="309"/>
                      <a:pt x="36" y="307"/>
                      <a:pt x="38" y="306"/>
                    </a:cubicBezTo>
                    <a:cubicBezTo>
                      <a:pt x="38" y="305"/>
                      <a:pt x="39" y="304"/>
                      <a:pt x="39" y="303"/>
                    </a:cubicBezTo>
                    <a:cubicBezTo>
                      <a:pt x="40" y="302"/>
                      <a:pt x="42" y="301"/>
                      <a:pt x="43" y="300"/>
                    </a:cubicBezTo>
                    <a:cubicBezTo>
                      <a:pt x="45" y="298"/>
                      <a:pt x="49" y="291"/>
                      <a:pt x="51" y="291"/>
                    </a:cubicBezTo>
                    <a:cubicBezTo>
                      <a:pt x="51" y="290"/>
                      <a:pt x="51" y="290"/>
                      <a:pt x="51" y="289"/>
                    </a:cubicBezTo>
                    <a:cubicBezTo>
                      <a:pt x="51" y="290"/>
                      <a:pt x="51" y="290"/>
                      <a:pt x="51" y="290"/>
                    </a:cubicBezTo>
                    <a:cubicBezTo>
                      <a:pt x="51" y="290"/>
                      <a:pt x="51" y="289"/>
                      <a:pt x="51" y="289"/>
                    </a:cubicBezTo>
                    <a:cubicBezTo>
                      <a:pt x="52" y="289"/>
                      <a:pt x="52" y="290"/>
                      <a:pt x="52" y="290"/>
                    </a:cubicBezTo>
                    <a:cubicBezTo>
                      <a:pt x="53" y="289"/>
                      <a:pt x="53" y="288"/>
                      <a:pt x="53" y="287"/>
                    </a:cubicBezTo>
                    <a:cubicBezTo>
                      <a:pt x="53" y="287"/>
                      <a:pt x="53" y="288"/>
                      <a:pt x="53" y="288"/>
                    </a:cubicBezTo>
                    <a:cubicBezTo>
                      <a:pt x="54" y="287"/>
                      <a:pt x="55" y="285"/>
                      <a:pt x="56" y="284"/>
                    </a:cubicBezTo>
                    <a:cubicBezTo>
                      <a:pt x="56" y="285"/>
                      <a:pt x="56" y="285"/>
                      <a:pt x="56" y="285"/>
                    </a:cubicBezTo>
                    <a:cubicBezTo>
                      <a:pt x="57" y="283"/>
                      <a:pt x="58" y="281"/>
                      <a:pt x="60" y="279"/>
                    </a:cubicBezTo>
                    <a:cubicBezTo>
                      <a:pt x="61" y="278"/>
                      <a:pt x="64" y="276"/>
                      <a:pt x="65" y="274"/>
                    </a:cubicBezTo>
                    <a:cubicBezTo>
                      <a:pt x="66" y="274"/>
                      <a:pt x="68" y="272"/>
                      <a:pt x="69" y="271"/>
                    </a:cubicBezTo>
                    <a:cubicBezTo>
                      <a:pt x="70" y="270"/>
                      <a:pt x="71" y="269"/>
                      <a:pt x="72" y="268"/>
                    </a:cubicBezTo>
                    <a:cubicBezTo>
                      <a:pt x="75" y="266"/>
                      <a:pt x="77" y="265"/>
                      <a:pt x="79" y="264"/>
                    </a:cubicBezTo>
                    <a:cubicBezTo>
                      <a:pt x="85" y="260"/>
                      <a:pt x="90" y="255"/>
                      <a:pt x="95" y="251"/>
                    </a:cubicBezTo>
                    <a:cubicBezTo>
                      <a:pt x="97" y="251"/>
                      <a:pt x="98" y="250"/>
                      <a:pt x="99" y="249"/>
                    </a:cubicBezTo>
                    <a:cubicBezTo>
                      <a:pt x="100" y="248"/>
                      <a:pt x="101" y="247"/>
                      <a:pt x="102" y="247"/>
                    </a:cubicBezTo>
                    <a:cubicBezTo>
                      <a:pt x="102" y="247"/>
                      <a:pt x="102" y="247"/>
                      <a:pt x="102" y="247"/>
                    </a:cubicBezTo>
                    <a:cubicBezTo>
                      <a:pt x="103" y="247"/>
                      <a:pt x="103" y="247"/>
                      <a:pt x="104" y="246"/>
                    </a:cubicBezTo>
                    <a:cubicBezTo>
                      <a:pt x="104" y="246"/>
                      <a:pt x="104" y="246"/>
                      <a:pt x="104" y="246"/>
                    </a:cubicBezTo>
                    <a:cubicBezTo>
                      <a:pt x="105" y="246"/>
                      <a:pt x="105" y="246"/>
                      <a:pt x="105" y="246"/>
                    </a:cubicBezTo>
                    <a:cubicBezTo>
                      <a:pt x="105" y="245"/>
                      <a:pt x="105" y="245"/>
                      <a:pt x="105" y="245"/>
                    </a:cubicBezTo>
                    <a:cubicBezTo>
                      <a:pt x="106" y="245"/>
                      <a:pt x="106" y="245"/>
                      <a:pt x="106" y="245"/>
                    </a:cubicBezTo>
                    <a:cubicBezTo>
                      <a:pt x="106" y="245"/>
                      <a:pt x="107" y="245"/>
                      <a:pt x="107" y="245"/>
                    </a:cubicBezTo>
                    <a:cubicBezTo>
                      <a:pt x="107" y="244"/>
                      <a:pt x="108" y="244"/>
                      <a:pt x="108" y="244"/>
                    </a:cubicBezTo>
                    <a:cubicBezTo>
                      <a:pt x="108" y="243"/>
                      <a:pt x="109" y="243"/>
                      <a:pt x="109" y="243"/>
                    </a:cubicBezTo>
                    <a:cubicBezTo>
                      <a:pt x="111" y="242"/>
                      <a:pt x="113" y="242"/>
                      <a:pt x="114" y="242"/>
                    </a:cubicBezTo>
                    <a:cubicBezTo>
                      <a:pt x="115" y="241"/>
                      <a:pt x="115" y="241"/>
                      <a:pt x="115" y="240"/>
                    </a:cubicBezTo>
                    <a:cubicBezTo>
                      <a:pt x="116" y="240"/>
                      <a:pt x="116" y="240"/>
                      <a:pt x="116" y="240"/>
                    </a:cubicBezTo>
                    <a:cubicBezTo>
                      <a:pt x="117" y="240"/>
                      <a:pt x="117" y="240"/>
                      <a:pt x="117" y="239"/>
                    </a:cubicBezTo>
                    <a:cubicBezTo>
                      <a:pt x="118" y="239"/>
                      <a:pt x="119" y="239"/>
                      <a:pt x="119" y="239"/>
                    </a:cubicBezTo>
                    <a:cubicBezTo>
                      <a:pt x="120" y="240"/>
                      <a:pt x="120" y="239"/>
                      <a:pt x="121" y="238"/>
                    </a:cubicBezTo>
                    <a:cubicBezTo>
                      <a:pt x="121" y="238"/>
                      <a:pt x="122" y="238"/>
                      <a:pt x="123" y="238"/>
                    </a:cubicBezTo>
                    <a:cubicBezTo>
                      <a:pt x="123" y="238"/>
                      <a:pt x="124" y="238"/>
                      <a:pt x="125" y="238"/>
                    </a:cubicBezTo>
                    <a:cubicBezTo>
                      <a:pt x="126" y="238"/>
                      <a:pt x="127" y="237"/>
                      <a:pt x="128" y="237"/>
                    </a:cubicBezTo>
                    <a:cubicBezTo>
                      <a:pt x="129" y="237"/>
                      <a:pt x="131" y="237"/>
                      <a:pt x="133" y="237"/>
                    </a:cubicBezTo>
                    <a:cubicBezTo>
                      <a:pt x="134" y="237"/>
                      <a:pt x="136" y="236"/>
                      <a:pt x="138" y="236"/>
                    </a:cubicBezTo>
                    <a:cubicBezTo>
                      <a:pt x="138" y="236"/>
                      <a:pt x="138" y="236"/>
                      <a:pt x="138" y="236"/>
                    </a:cubicBezTo>
                    <a:cubicBezTo>
                      <a:pt x="138" y="236"/>
                      <a:pt x="139" y="236"/>
                      <a:pt x="140" y="236"/>
                    </a:cubicBezTo>
                    <a:cubicBezTo>
                      <a:pt x="140" y="236"/>
                      <a:pt x="139" y="235"/>
                      <a:pt x="139" y="235"/>
                    </a:cubicBezTo>
                    <a:cubicBezTo>
                      <a:pt x="140" y="235"/>
                      <a:pt x="140" y="235"/>
                      <a:pt x="141" y="235"/>
                    </a:cubicBezTo>
                    <a:cubicBezTo>
                      <a:pt x="140" y="235"/>
                      <a:pt x="142" y="232"/>
                      <a:pt x="143" y="232"/>
                    </a:cubicBezTo>
                    <a:cubicBezTo>
                      <a:pt x="144" y="230"/>
                      <a:pt x="143" y="227"/>
                      <a:pt x="143" y="225"/>
                    </a:cubicBezTo>
                    <a:cubicBezTo>
                      <a:pt x="142" y="224"/>
                      <a:pt x="142" y="223"/>
                      <a:pt x="141" y="221"/>
                    </a:cubicBezTo>
                    <a:cubicBezTo>
                      <a:pt x="141" y="221"/>
                      <a:pt x="141" y="220"/>
                      <a:pt x="141" y="220"/>
                    </a:cubicBezTo>
                    <a:cubicBezTo>
                      <a:pt x="141" y="219"/>
                      <a:pt x="139" y="218"/>
                      <a:pt x="139" y="217"/>
                    </a:cubicBezTo>
                    <a:cubicBezTo>
                      <a:pt x="138" y="216"/>
                      <a:pt x="138" y="216"/>
                      <a:pt x="138" y="215"/>
                    </a:cubicBezTo>
                    <a:cubicBezTo>
                      <a:pt x="138" y="214"/>
                      <a:pt x="137" y="214"/>
                      <a:pt x="137" y="214"/>
                    </a:cubicBezTo>
                    <a:cubicBezTo>
                      <a:pt x="136" y="213"/>
                      <a:pt x="134" y="211"/>
                      <a:pt x="134" y="210"/>
                    </a:cubicBezTo>
                    <a:cubicBezTo>
                      <a:pt x="133" y="210"/>
                      <a:pt x="133" y="210"/>
                      <a:pt x="133" y="209"/>
                    </a:cubicBezTo>
                    <a:cubicBezTo>
                      <a:pt x="133" y="209"/>
                      <a:pt x="132" y="209"/>
                      <a:pt x="132" y="209"/>
                    </a:cubicBezTo>
                    <a:cubicBezTo>
                      <a:pt x="132" y="207"/>
                      <a:pt x="129" y="209"/>
                      <a:pt x="129" y="207"/>
                    </a:cubicBezTo>
                    <a:cubicBezTo>
                      <a:pt x="128" y="207"/>
                      <a:pt x="127" y="207"/>
                      <a:pt x="127" y="207"/>
                    </a:cubicBezTo>
                    <a:cubicBezTo>
                      <a:pt x="126" y="207"/>
                      <a:pt x="125" y="207"/>
                      <a:pt x="124" y="207"/>
                    </a:cubicBezTo>
                    <a:cubicBezTo>
                      <a:pt x="124" y="207"/>
                      <a:pt x="120" y="207"/>
                      <a:pt x="119" y="208"/>
                    </a:cubicBezTo>
                    <a:cubicBezTo>
                      <a:pt x="117" y="208"/>
                      <a:pt x="115" y="209"/>
                      <a:pt x="113" y="210"/>
                    </a:cubicBezTo>
                    <a:cubicBezTo>
                      <a:pt x="113" y="210"/>
                      <a:pt x="112" y="210"/>
                      <a:pt x="111" y="210"/>
                    </a:cubicBezTo>
                    <a:cubicBezTo>
                      <a:pt x="110" y="211"/>
                      <a:pt x="110" y="211"/>
                      <a:pt x="109" y="212"/>
                    </a:cubicBezTo>
                    <a:cubicBezTo>
                      <a:pt x="109" y="212"/>
                      <a:pt x="109" y="212"/>
                      <a:pt x="109" y="212"/>
                    </a:cubicBezTo>
                    <a:cubicBezTo>
                      <a:pt x="109" y="212"/>
                      <a:pt x="108" y="213"/>
                      <a:pt x="108" y="212"/>
                    </a:cubicBezTo>
                    <a:cubicBezTo>
                      <a:pt x="108" y="213"/>
                      <a:pt x="108" y="213"/>
                      <a:pt x="108" y="213"/>
                    </a:cubicBezTo>
                    <a:cubicBezTo>
                      <a:pt x="107" y="213"/>
                      <a:pt x="107" y="213"/>
                      <a:pt x="106" y="213"/>
                    </a:cubicBezTo>
                    <a:cubicBezTo>
                      <a:pt x="106" y="213"/>
                      <a:pt x="106" y="214"/>
                      <a:pt x="105" y="214"/>
                    </a:cubicBezTo>
                    <a:cubicBezTo>
                      <a:pt x="105" y="213"/>
                      <a:pt x="104" y="213"/>
                      <a:pt x="104" y="214"/>
                    </a:cubicBezTo>
                    <a:cubicBezTo>
                      <a:pt x="103" y="214"/>
                      <a:pt x="103" y="215"/>
                      <a:pt x="103" y="215"/>
                    </a:cubicBezTo>
                    <a:cubicBezTo>
                      <a:pt x="102" y="216"/>
                      <a:pt x="101" y="216"/>
                      <a:pt x="101" y="217"/>
                    </a:cubicBezTo>
                    <a:cubicBezTo>
                      <a:pt x="100" y="217"/>
                      <a:pt x="100" y="217"/>
                      <a:pt x="100" y="217"/>
                    </a:cubicBezTo>
                    <a:cubicBezTo>
                      <a:pt x="97" y="218"/>
                      <a:pt x="95" y="220"/>
                      <a:pt x="92" y="221"/>
                    </a:cubicBezTo>
                    <a:cubicBezTo>
                      <a:pt x="92" y="221"/>
                      <a:pt x="92" y="221"/>
                      <a:pt x="92" y="221"/>
                    </a:cubicBezTo>
                    <a:cubicBezTo>
                      <a:pt x="91" y="222"/>
                      <a:pt x="90" y="223"/>
                      <a:pt x="88" y="223"/>
                    </a:cubicBezTo>
                    <a:cubicBezTo>
                      <a:pt x="88" y="224"/>
                      <a:pt x="87" y="224"/>
                      <a:pt x="87" y="224"/>
                    </a:cubicBezTo>
                    <a:cubicBezTo>
                      <a:pt x="87" y="224"/>
                      <a:pt x="87" y="224"/>
                      <a:pt x="87" y="224"/>
                    </a:cubicBezTo>
                    <a:cubicBezTo>
                      <a:pt x="87" y="224"/>
                      <a:pt x="86" y="225"/>
                      <a:pt x="86" y="225"/>
                    </a:cubicBezTo>
                    <a:cubicBezTo>
                      <a:pt x="86" y="225"/>
                      <a:pt x="85" y="225"/>
                      <a:pt x="85" y="225"/>
                    </a:cubicBezTo>
                    <a:cubicBezTo>
                      <a:pt x="85" y="225"/>
                      <a:pt x="84" y="227"/>
                      <a:pt x="83" y="227"/>
                    </a:cubicBezTo>
                    <a:cubicBezTo>
                      <a:pt x="83" y="227"/>
                      <a:pt x="83" y="227"/>
                      <a:pt x="83" y="227"/>
                    </a:cubicBezTo>
                    <a:cubicBezTo>
                      <a:pt x="83" y="227"/>
                      <a:pt x="83" y="227"/>
                      <a:pt x="83" y="227"/>
                    </a:cubicBezTo>
                    <a:cubicBezTo>
                      <a:pt x="83" y="227"/>
                      <a:pt x="82" y="227"/>
                      <a:pt x="82" y="227"/>
                    </a:cubicBezTo>
                    <a:cubicBezTo>
                      <a:pt x="82" y="227"/>
                      <a:pt x="82" y="227"/>
                      <a:pt x="82" y="227"/>
                    </a:cubicBezTo>
                    <a:cubicBezTo>
                      <a:pt x="81" y="227"/>
                      <a:pt x="81" y="227"/>
                      <a:pt x="81" y="227"/>
                    </a:cubicBezTo>
                    <a:cubicBezTo>
                      <a:pt x="81" y="228"/>
                      <a:pt x="81" y="228"/>
                      <a:pt x="81" y="228"/>
                    </a:cubicBezTo>
                    <a:cubicBezTo>
                      <a:pt x="81" y="228"/>
                      <a:pt x="81" y="228"/>
                      <a:pt x="81" y="228"/>
                    </a:cubicBezTo>
                    <a:cubicBezTo>
                      <a:pt x="80" y="229"/>
                      <a:pt x="79" y="229"/>
                      <a:pt x="79" y="230"/>
                    </a:cubicBezTo>
                    <a:cubicBezTo>
                      <a:pt x="78" y="230"/>
                      <a:pt x="78" y="231"/>
                      <a:pt x="77" y="231"/>
                    </a:cubicBezTo>
                    <a:cubicBezTo>
                      <a:pt x="77" y="231"/>
                      <a:pt x="76" y="231"/>
                      <a:pt x="76" y="232"/>
                    </a:cubicBezTo>
                    <a:cubicBezTo>
                      <a:pt x="70" y="234"/>
                      <a:pt x="65" y="239"/>
                      <a:pt x="62" y="244"/>
                    </a:cubicBezTo>
                    <a:cubicBezTo>
                      <a:pt x="60" y="246"/>
                      <a:pt x="57" y="249"/>
                      <a:pt x="55" y="250"/>
                    </a:cubicBezTo>
                    <a:cubicBezTo>
                      <a:pt x="55" y="250"/>
                      <a:pt x="52" y="250"/>
                      <a:pt x="52" y="251"/>
                    </a:cubicBezTo>
                    <a:cubicBezTo>
                      <a:pt x="50" y="252"/>
                      <a:pt x="49" y="253"/>
                      <a:pt x="47" y="254"/>
                    </a:cubicBezTo>
                    <a:cubicBezTo>
                      <a:pt x="47" y="257"/>
                      <a:pt x="44" y="259"/>
                      <a:pt x="41" y="258"/>
                    </a:cubicBezTo>
                    <a:cubicBezTo>
                      <a:pt x="41" y="260"/>
                      <a:pt x="40" y="262"/>
                      <a:pt x="39" y="263"/>
                    </a:cubicBezTo>
                    <a:cubicBezTo>
                      <a:pt x="38" y="262"/>
                      <a:pt x="37" y="261"/>
                      <a:pt x="36" y="261"/>
                    </a:cubicBezTo>
                    <a:cubicBezTo>
                      <a:pt x="36" y="262"/>
                      <a:pt x="36" y="264"/>
                      <a:pt x="36" y="266"/>
                    </a:cubicBezTo>
                    <a:cubicBezTo>
                      <a:pt x="35" y="265"/>
                      <a:pt x="34" y="265"/>
                      <a:pt x="33" y="265"/>
                    </a:cubicBezTo>
                    <a:cubicBezTo>
                      <a:pt x="33" y="270"/>
                      <a:pt x="29" y="272"/>
                      <a:pt x="27" y="276"/>
                    </a:cubicBezTo>
                    <a:cubicBezTo>
                      <a:pt x="26" y="278"/>
                      <a:pt x="27" y="280"/>
                      <a:pt x="26" y="282"/>
                    </a:cubicBezTo>
                    <a:cubicBezTo>
                      <a:pt x="25" y="284"/>
                      <a:pt x="22" y="285"/>
                      <a:pt x="21" y="287"/>
                    </a:cubicBezTo>
                    <a:cubicBezTo>
                      <a:pt x="20" y="288"/>
                      <a:pt x="20" y="288"/>
                      <a:pt x="20" y="289"/>
                    </a:cubicBezTo>
                    <a:cubicBezTo>
                      <a:pt x="20" y="289"/>
                      <a:pt x="19" y="290"/>
                      <a:pt x="19" y="290"/>
                    </a:cubicBezTo>
                    <a:cubicBezTo>
                      <a:pt x="18" y="291"/>
                      <a:pt x="17" y="292"/>
                      <a:pt x="16" y="293"/>
                    </a:cubicBezTo>
                    <a:cubicBezTo>
                      <a:pt x="16" y="294"/>
                      <a:pt x="15" y="294"/>
                      <a:pt x="15" y="295"/>
                    </a:cubicBezTo>
                    <a:cubicBezTo>
                      <a:pt x="15" y="295"/>
                      <a:pt x="15" y="296"/>
                      <a:pt x="15" y="296"/>
                    </a:cubicBezTo>
                    <a:cubicBezTo>
                      <a:pt x="14" y="298"/>
                      <a:pt x="13" y="299"/>
                      <a:pt x="13" y="300"/>
                    </a:cubicBezTo>
                    <a:cubicBezTo>
                      <a:pt x="12" y="301"/>
                      <a:pt x="11" y="302"/>
                      <a:pt x="10" y="303"/>
                    </a:cubicBezTo>
                    <a:cubicBezTo>
                      <a:pt x="10" y="304"/>
                      <a:pt x="10" y="305"/>
                      <a:pt x="10" y="306"/>
                    </a:cubicBezTo>
                    <a:cubicBezTo>
                      <a:pt x="9" y="307"/>
                      <a:pt x="9" y="307"/>
                      <a:pt x="8" y="308"/>
                    </a:cubicBezTo>
                    <a:cubicBezTo>
                      <a:pt x="8" y="309"/>
                      <a:pt x="8" y="311"/>
                      <a:pt x="7" y="312"/>
                    </a:cubicBezTo>
                    <a:cubicBezTo>
                      <a:pt x="6" y="315"/>
                      <a:pt x="5" y="318"/>
                      <a:pt x="4" y="320"/>
                    </a:cubicBezTo>
                    <a:cubicBezTo>
                      <a:pt x="3" y="322"/>
                      <a:pt x="3" y="323"/>
                      <a:pt x="3" y="325"/>
                    </a:cubicBezTo>
                    <a:cubicBezTo>
                      <a:pt x="2" y="326"/>
                      <a:pt x="1" y="328"/>
                      <a:pt x="1" y="330"/>
                    </a:cubicBezTo>
                    <a:cubicBezTo>
                      <a:pt x="1" y="332"/>
                      <a:pt x="1" y="334"/>
                      <a:pt x="1" y="336"/>
                    </a:cubicBezTo>
                    <a:cubicBezTo>
                      <a:pt x="1" y="337"/>
                      <a:pt x="1" y="338"/>
                      <a:pt x="1" y="340"/>
                    </a:cubicBezTo>
                    <a:cubicBezTo>
                      <a:pt x="1" y="341"/>
                      <a:pt x="0" y="341"/>
                      <a:pt x="1" y="342"/>
                    </a:cubicBezTo>
                    <a:cubicBezTo>
                      <a:pt x="1" y="343"/>
                      <a:pt x="2" y="345"/>
                      <a:pt x="1" y="346"/>
                    </a:cubicBezTo>
                    <a:cubicBezTo>
                      <a:pt x="1" y="346"/>
                      <a:pt x="1" y="346"/>
                      <a:pt x="1" y="346"/>
                    </a:cubicBezTo>
                    <a:cubicBezTo>
                      <a:pt x="1" y="346"/>
                      <a:pt x="2" y="347"/>
                      <a:pt x="2" y="348"/>
                    </a:cubicBezTo>
                    <a:cubicBezTo>
                      <a:pt x="2" y="348"/>
                      <a:pt x="2" y="348"/>
                      <a:pt x="2" y="348"/>
                    </a:cubicBezTo>
                    <a:cubicBezTo>
                      <a:pt x="2" y="348"/>
                      <a:pt x="2" y="348"/>
                      <a:pt x="2" y="348"/>
                    </a:cubicBezTo>
                    <a:cubicBezTo>
                      <a:pt x="3" y="348"/>
                      <a:pt x="3" y="350"/>
                      <a:pt x="3" y="351"/>
                    </a:cubicBezTo>
                    <a:cubicBezTo>
                      <a:pt x="3" y="351"/>
                      <a:pt x="4" y="351"/>
                      <a:pt x="4" y="351"/>
                    </a:cubicBezTo>
                    <a:cubicBezTo>
                      <a:pt x="4" y="351"/>
                      <a:pt x="4" y="351"/>
                      <a:pt x="4" y="352"/>
                    </a:cubicBezTo>
                    <a:cubicBezTo>
                      <a:pt x="5" y="352"/>
                      <a:pt x="6" y="352"/>
                      <a:pt x="5" y="353"/>
                    </a:cubicBezTo>
                    <a:cubicBezTo>
                      <a:pt x="7" y="353"/>
                      <a:pt x="7" y="355"/>
                      <a:pt x="8" y="355"/>
                    </a:cubicBezTo>
                    <a:cubicBezTo>
                      <a:pt x="9" y="355"/>
                      <a:pt x="9" y="356"/>
                      <a:pt x="9" y="356"/>
                    </a:cubicBezTo>
                    <a:cubicBezTo>
                      <a:pt x="10" y="356"/>
                      <a:pt x="11" y="356"/>
                      <a:pt x="12" y="357"/>
                    </a:cubicBezTo>
                    <a:cubicBezTo>
                      <a:pt x="12" y="357"/>
                      <a:pt x="13" y="357"/>
                      <a:pt x="13" y="357"/>
                    </a:cubicBezTo>
                    <a:cubicBezTo>
                      <a:pt x="13" y="357"/>
                      <a:pt x="14" y="357"/>
                      <a:pt x="14" y="357"/>
                    </a:cubicBezTo>
                    <a:cubicBezTo>
                      <a:pt x="14" y="357"/>
                      <a:pt x="15" y="358"/>
                      <a:pt x="15" y="358"/>
                    </a:cubicBezTo>
                    <a:cubicBezTo>
                      <a:pt x="16" y="358"/>
                      <a:pt x="16" y="358"/>
                      <a:pt x="17" y="358"/>
                    </a:cubicBezTo>
                    <a:cubicBezTo>
                      <a:pt x="17" y="358"/>
                      <a:pt x="18" y="358"/>
                      <a:pt x="19" y="358"/>
                    </a:cubicBezTo>
                    <a:cubicBezTo>
                      <a:pt x="21" y="358"/>
                      <a:pt x="22" y="358"/>
                      <a:pt x="24" y="358"/>
                    </a:cubicBezTo>
                    <a:cubicBezTo>
                      <a:pt x="25" y="358"/>
                      <a:pt x="27" y="358"/>
                      <a:pt x="28" y="357"/>
                    </a:cubicBezTo>
                    <a:cubicBezTo>
                      <a:pt x="29" y="357"/>
                      <a:pt x="29" y="357"/>
                      <a:pt x="30" y="357"/>
                    </a:cubicBezTo>
                    <a:cubicBezTo>
                      <a:pt x="30" y="357"/>
                      <a:pt x="30" y="357"/>
                      <a:pt x="30" y="357"/>
                    </a:cubicBezTo>
                    <a:cubicBezTo>
                      <a:pt x="31" y="357"/>
                      <a:pt x="31" y="356"/>
                      <a:pt x="32" y="356"/>
                    </a:cubicBezTo>
                    <a:cubicBezTo>
                      <a:pt x="32" y="355"/>
                      <a:pt x="33" y="355"/>
                      <a:pt x="34" y="355"/>
                    </a:cubicBezTo>
                    <a:cubicBezTo>
                      <a:pt x="35" y="355"/>
                      <a:pt x="36" y="354"/>
                      <a:pt x="37" y="353"/>
                    </a:cubicBezTo>
                    <a:cubicBezTo>
                      <a:pt x="38" y="352"/>
                      <a:pt x="39" y="351"/>
                      <a:pt x="40" y="351"/>
                    </a:cubicBezTo>
                    <a:cubicBezTo>
                      <a:pt x="40" y="351"/>
                      <a:pt x="40" y="351"/>
                      <a:pt x="40" y="350"/>
                    </a:cubicBezTo>
                    <a:cubicBezTo>
                      <a:pt x="40" y="350"/>
                      <a:pt x="41" y="351"/>
                      <a:pt x="41" y="351"/>
                    </a:cubicBezTo>
                    <a:cubicBezTo>
                      <a:pt x="41" y="350"/>
                      <a:pt x="41" y="350"/>
                      <a:pt x="41" y="350"/>
                    </a:cubicBezTo>
                    <a:cubicBezTo>
                      <a:pt x="42" y="350"/>
                      <a:pt x="42" y="350"/>
                      <a:pt x="42" y="350"/>
                    </a:cubicBezTo>
                    <a:cubicBezTo>
                      <a:pt x="42" y="350"/>
                      <a:pt x="42" y="350"/>
                      <a:pt x="42" y="350"/>
                    </a:cubicBezTo>
                    <a:cubicBezTo>
                      <a:pt x="42" y="349"/>
                      <a:pt x="43" y="349"/>
                      <a:pt x="43" y="350"/>
                    </a:cubicBezTo>
                    <a:cubicBezTo>
                      <a:pt x="44" y="349"/>
                      <a:pt x="44" y="349"/>
                      <a:pt x="44" y="349"/>
                    </a:cubicBezTo>
                    <a:cubicBezTo>
                      <a:pt x="44" y="349"/>
                      <a:pt x="44" y="349"/>
                      <a:pt x="44" y="349"/>
                    </a:cubicBezTo>
                    <a:cubicBezTo>
                      <a:pt x="44" y="349"/>
                      <a:pt x="45" y="348"/>
                      <a:pt x="45" y="348"/>
                    </a:cubicBezTo>
                    <a:cubicBezTo>
                      <a:pt x="46" y="348"/>
                      <a:pt x="47" y="347"/>
                      <a:pt x="47" y="346"/>
                    </a:cubicBezTo>
                    <a:cubicBezTo>
                      <a:pt x="48" y="346"/>
                      <a:pt x="49" y="346"/>
                      <a:pt x="50" y="345"/>
                    </a:cubicBezTo>
                    <a:cubicBezTo>
                      <a:pt x="52" y="344"/>
                      <a:pt x="54" y="343"/>
                      <a:pt x="55" y="342"/>
                    </a:cubicBezTo>
                    <a:cubicBezTo>
                      <a:pt x="57" y="341"/>
                      <a:pt x="59" y="339"/>
                      <a:pt x="61" y="338"/>
                    </a:cubicBezTo>
                    <a:cubicBezTo>
                      <a:pt x="62" y="337"/>
                      <a:pt x="63" y="335"/>
                      <a:pt x="65" y="335"/>
                    </a:cubicBezTo>
                    <a:cubicBezTo>
                      <a:pt x="65" y="335"/>
                      <a:pt x="66" y="335"/>
                      <a:pt x="67" y="335"/>
                    </a:cubicBezTo>
                    <a:cubicBezTo>
                      <a:pt x="68" y="334"/>
                      <a:pt x="68" y="334"/>
                      <a:pt x="69" y="333"/>
                    </a:cubicBezTo>
                    <a:cubicBezTo>
                      <a:pt x="69" y="333"/>
                      <a:pt x="69" y="333"/>
                      <a:pt x="69" y="333"/>
                    </a:cubicBezTo>
                    <a:cubicBezTo>
                      <a:pt x="69" y="333"/>
                      <a:pt x="70" y="333"/>
                      <a:pt x="70" y="333"/>
                    </a:cubicBezTo>
                    <a:cubicBezTo>
                      <a:pt x="70" y="333"/>
                      <a:pt x="70" y="333"/>
                      <a:pt x="70" y="333"/>
                    </a:cubicBezTo>
                    <a:cubicBezTo>
                      <a:pt x="70" y="333"/>
                      <a:pt x="70" y="332"/>
                      <a:pt x="71" y="332"/>
                    </a:cubicBezTo>
                    <a:cubicBezTo>
                      <a:pt x="71" y="332"/>
                      <a:pt x="71" y="332"/>
                      <a:pt x="71" y="332"/>
                    </a:cubicBezTo>
                    <a:cubicBezTo>
                      <a:pt x="72" y="332"/>
                      <a:pt x="72" y="331"/>
                      <a:pt x="73" y="331"/>
                    </a:cubicBezTo>
                    <a:cubicBezTo>
                      <a:pt x="73" y="330"/>
                      <a:pt x="74" y="330"/>
                      <a:pt x="74" y="330"/>
                    </a:cubicBezTo>
                    <a:cubicBezTo>
                      <a:pt x="75" y="330"/>
                      <a:pt x="76" y="329"/>
                      <a:pt x="77" y="328"/>
                    </a:cubicBezTo>
                    <a:cubicBezTo>
                      <a:pt x="79" y="327"/>
                      <a:pt x="80" y="326"/>
                      <a:pt x="82" y="325"/>
                    </a:cubicBezTo>
                    <a:cubicBezTo>
                      <a:pt x="87" y="322"/>
                      <a:pt x="93" y="318"/>
                      <a:pt x="98" y="315"/>
                    </a:cubicBezTo>
                    <a:cubicBezTo>
                      <a:pt x="101" y="313"/>
                      <a:pt x="103" y="311"/>
                      <a:pt x="105" y="310"/>
                    </a:cubicBezTo>
                    <a:cubicBezTo>
                      <a:pt x="106" y="309"/>
                      <a:pt x="107" y="308"/>
                      <a:pt x="108" y="308"/>
                    </a:cubicBezTo>
                    <a:cubicBezTo>
                      <a:pt x="109" y="307"/>
                      <a:pt x="111" y="306"/>
                      <a:pt x="111" y="306"/>
                    </a:cubicBezTo>
                    <a:cubicBezTo>
                      <a:pt x="111" y="306"/>
                      <a:pt x="110" y="307"/>
                      <a:pt x="110" y="308"/>
                    </a:cubicBezTo>
                    <a:cubicBezTo>
                      <a:pt x="109" y="308"/>
                      <a:pt x="109" y="310"/>
                      <a:pt x="108" y="310"/>
                    </a:cubicBezTo>
                    <a:cubicBezTo>
                      <a:pt x="108" y="310"/>
                      <a:pt x="108" y="311"/>
                      <a:pt x="108" y="311"/>
                    </a:cubicBezTo>
                    <a:cubicBezTo>
                      <a:pt x="108" y="311"/>
                      <a:pt x="108" y="311"/>
                      <a:pt x="108" y="311"/>
                    </a:cubicBezTo>
                    <a:cubicBezTo>
                      <a:pt x="108" y="311"/>
                      <a:pt x="107" y="311"/>
                      <a:pt x="107" y="311"/>
                    </a:cubicBezTo>
                    <a:cubicBezTo>
                      <a:pt x="107" y="312"/>
                      <a:pt x="107" y="312"/>
                      <a:pt x="106" y="313"/>
                    </a:cubicBezTo>
                    <a:cubicBezTo>
                      <a:pt x="106" y="314"/>
                      <a:pt x="105" y="315"/>
                      <a:pt x="105" y="316"/>
                    </a:cubicBezTo>
                    <a:cubicBezTo>
                      <a:pt x="104" y="317"/>
                      <a:pt x="103" y="318"/>
                      <a:pt x="102" y="319"/>
                    </a:cubicBezTo>
                    <a:cubicBezTo>
                      <a:pt x="102" y="320"/>
                      <a:pt x="102" y="320"/>
                      <a:pt x="101" y="321"/>
                    </a:cubicBezTo>
                    <a:cubicBezTo>
                      <a:pt x="101" y="321"/>
                      <a:pt x="101" y="322"/>
                      <a:pt x="101" y="322"/>
                    </a:cubicBezTo>
                    <a:cubicBezTo>
                      <a:pt x="100" y="323"/>
                      <a:pt x="100" y="324"/>
                      <a:pt x="100" y="324"/>
                    </a:cubicBezTo>
                    <a:cubicBezTo>
                      <a:pt x="100" y="325"/>
                      <a:pt x="100" y="325"/>
                      <a:pt x="100" y="325"/>
                    </a:cubicBezTo>
                    <a:cubicBezTo>
                      <a:pt x="100" y="325"/>
                      <a:pt x="100" y="325"/>
                      <a:pt x="100" y="325"/>
                    </a:cubicBezTo>
                    <a:cubicBezTo>
                      <a:pt x="100" y="325"/>
                      <a:pt x="99" y="326"/>
                      <a:pt x="99" y="326"/>
                    </a:cubicBezTo>
                    <a:cubicBezTo>
                      <a:pt x="99" y="326"/>
                      <a:pt x="99" y="326"/>
                      <a:pt x="99" y="327"/>
                    </a:cubicBezTo>
                    <a:cubicBezTo>
                      <a:pt x="99" y="327"/>
                      <a:pt x="99" y="327"/>
                      <a:pt x="99" y="328"/>
                    </a:cubicBezTo>
                    <a:cubicBezTo>
                      <a:pt x="98" y="328"/>
                      <a:pt x="98" y="328"/>
                      <a:pt x="98" y="329"/>
                    </a:cubicBezTo>
                    <a:cubicBezTo>
                      <a:pt x="97" y="329"/>
                      <a:pt x="97" y="330"/>
                      <a:pt x="97" y="331"/>
                    </a:cubicBezTo>
                    <a:cubicBezTo>
                      <a:pt x="97" y="332"/>
                      <a:pt x="96" y="332"/>
                      <a:pt x="96" y="333"/>
                    </a:cubicBezTo>
                    <a:cubicBezTo>
                      <a:pt x="95" y="334"/>
                      <a:pt x="96" y="334"/>
                      <a:pt x="94" y="335"/>
                    </a:cubicBezTo>
                    <a:cubicBezTo>
                      <a:pt x="94" y="336"/>
                      <a:pt x="94" y="337"/>
                      <a:pt x="93" y="338"/>
                    </a:cubicBezTo>
                    <a:cubicBezTo>
                      <a:pt x="93" y="339"/>
                      <a:pt x="93" y="339"/>
                      <a:pt x="93" y="340"/>
                    </a:cubicBezTo>
                    <a:cubicBezTo>
                      <a:pt x="93" y="341"/>
                      <a:pt x="92" y="341"/>
                      <a:pt x="92" y="342"/>
                    </a:cubicBezTo>
                    <a:cubicBezTo>
                      <a:pt x="92" y="342"/>
                      <a:pt x="92" y="342"/>
                      <a:pt x="92" y="343"/>
                    </a:cubicBezTo>
                    <a:cubicBezTo>
                      <a:pt x="92" y="343"/>
                      <a:pt x="92" y="343"/>
                      <a:pt x="92" y="343"/>
                    </a:cubicBezTo>
                    <a:cubicBezTo>
                      <a:pt x="92" y="344"/>
                      <a:pt x="91" y="344"/>
                      <a:pt x="91" y="345"/>
                    </a:cubicBezTo>
                    <a:cubicBezTo>
                      <a:pt x="91" y="345"/>
                      <a:pt x="91" y="346"/>
                      <a:pt x="91" y="347"/>
                    </a:cubicBezTo>
                    <a:cubicBezTo>
                      <a:pt x="91" y="347"/>
                      <a:pt x="91" y="348"/>
                      <a:pt x="90" y="349"/>
                    </a:cubicBezTo>
                    <a:cubicBezTo>
                      <a:pt x="90" y="349"/>
                      <a:pt x="90" y="349"/>
                      <a:pt x="90" y="349"/>
                    </a:cubicBezTo>
                    <a:cubicBezTo>
                      <a:pt x="89" y="350"/>
                      <a:pt x="89" y="351"/>
                      <a:pt x="89" y="352"/>
                    </a:cubicBezTo>
                    <a:cubicBezTo>
                      <a:pt x="89" y="352"/>
                      <a:pt x="89" y="353"/>
                      <a:pt x="89" y="353"/>
                    </a:cubicBezTo>
                    <a:cubicBezTo>
                      <a:pt x="89" y="353"/>
                      <a:pt x="89" y="354"/>
                      <a:pt x="89" y="354"/>
                    </a:cubicBezTo>
                    <a:cubicBezTo>
                      <a:pt x="89" y="354"/>
                      <a:pt x="89" y="354"/>
                      <a:pt x="89" y="355"/>
                    </a:cubicBezTo>
                    <a:cubicBezTo>
                      <a:pt x="89" y="355"/>
                      <a:pt x="89" y="355"/>
                      <a:pt x="89" y="355"/>
                    </a:cubicBezTo>
                    <a:cubicBezTo>
                      <a:pt x="89" y="356"/>
                      <a:pt x="89" y="356"/>
                      <a:pt x="89" y="356"/>
                    </a:cubicBezTo>
                    <a:cubicBezTo>
                      <a:pt x="89" y="357"/>
                      <a:pt x="88" y="357"/>
                      <a:pt x="88" y="358"/>
                    </a:cubicBezTo>
                    <a:cubicBezTo>
                      <a:pt x="88" y="358"/>
                      <a:pt x="89" y="357"/>
                      <a:pt x="89" y="357"/>
                    </a:cubicBezTo>
                    <a:cubicBezTo>
                      <a:pt x="89" y="359"/>
                      <a:pt x="88" y="362"/>
                      <a:pt x="89" y="364"/>
                    </a:cubicBezTo>
                    <a:cubicBezTo>
                      <a:pt x="89" y="364"/>
                      <a:pt x="89" y="366"/>
                      <a:pt x="90" y="366"/>
                    </a:cubicBezTo>
                    <a:cubicBezTo>
                      <a:pt x="90" y="367"/>
                      <a:pt x="90" y="367"/>
                      <a:pt x="90" y="367"/>
                    </a:cubicBezTo>
                    <a:cubicBezTo>
                      <a:pt x="90" y="367"/>
                      <a:pt x="90" y="368"/>
                      <a:pt x="90" y="368"/>
                    </a:cubicBezTo>
                    <a:cubicBezTo>
                      <a:pt x="90" y="369"/>
                      <a:pt x="90" y="369"/>
                      <a:pt x="90" y="369"/>
                    </a:cubicBezTo>
                    <a:cubicBezTo>
                      <a:pt x="91" y="370"/>
                      <a:pt x="91" y="370"/>
                      <a:pt x="91" y="371"/>
                    </a:cubicBezTo>
                    <a:cubicBezTo>
                      <a:pt x="91" y="372"/>
                      <a:pt x="91" y="373"/>
                      <a:pt x="92" y="374"/>
                    </a:cubicBezTo>
                    <a:cubicBezTo>
                      <a:pt x="92" y="374"/>
                      <a:pt x="92" y="374"/>
                      <a:pt x="92" y="375"/>
                    </a:cubicBezTo>
                    <a:cubicBezTo>
                      <a:pt x="94" y="375"/>
                      <a:pt x="95" y="375"/>
                      <a:pt x="95" y="377"/>
                    </a:cubicBezTo>
                    <a:cubicBezTo>
                      <a:pt x="95" y="377"/>
                      <a:pt x="95" y="377"/>
                      <a:pt x="96" y="378"/>
                    </a:cubicBezTo>
                    <a:cubicBezTo>
                      <a:pt x="96" y="378"/>
                      <a:pt x="96" y="378"/>
                      <a:pt x="96" y="378"/>
                    </a:cubicBezTo>
                    <a:cubicBezTo>
                      <a:pt x="96" y="378"/>
                      <a:pt x="97" y="378"/>
                      <a:pt x="97" y="379"/>
                    </a:cubicBezTo>
                    <a:cubicBezTo>
                      <a:pt x="98" y="379"/>
                      <a:pt x="98" y="379"/>
                      <a:pt x="98" y="380"/>
                    </a:cubicBezTo>
                    <a:cubicBezTo>
                      <a:pt x="99" y="380"/>
                      <a:pt x="99" y="380"/>
                      <a:pt x="100" y="380"/>
                    </a:cubicBezTo>
                    <a:cubicBezTo>
                      <a:pt x="100" y="381"/>
                      <a:pt x="101" y="381"/>
                      <a:pt x="102" y="381"/>
                    </a:cubicBezTo>
                    <a:cubicBezTo>
                      <a:pt x="103" y="382"/>
                      <a:pt x="103" y="382"/>
                      <a:pt x="103" y="382"/>
                    </a:cubicBezTo>
                    <a:cubicBezTo>
                      <a:pt x="103" y="383"/>
                      <a:pt x="104" y="383"/>
                      <a:pt x="104" y="383"/>
                    </a:cubicBezTo>
                    <a:cubicBezTo>
                      <a:pt x="104" y="383"/>
                      <a:pt x="105" y="383"/>
                      <a:pt x="105" y="383"/>
                    </a:cubicBezTo>
                    <a:cubicBezTo>
                      <a:pt x="105" y="383"/>
                      <a:pt x="106" y="383"/>
                      <a:pt x="106" y="383"/>
                    </a:cubicBezTo>
                    <a:cubicBezTo>
                      <a:pt x="106" y="383"/>
                      <a:pt x="106" y="384"/>
                      <a:pt x="106" y="384"/>
                    </a:cubicBezTo>
                    <a:cubicBezTo>
                      <a:pt x="107" y="384"/>
                      <a:pt x="108" y="385"/>
                      <a:pt x="109" y="385"/>
                    </a:cubicBezTo>
                    <a:cubicBezTo>
                      <a:pt x="110" y="385"/>
                      <a:pt x="110" y="385"/>
                      <a:pt x="111" y="385"/>
                    </a:cubicBezTo>
                    <a:cubicBezTo>
                      <a:pt x="111" y="385"/>
                      <a:pt x="113" y="385"/>
                      <a:pt x="113" y="386"/>
                    </a:cubicBezTo>
                    <a:cubicBezTo>
                      <a:pt x="115" y="386"/>
                      <a:pt x="118" y="386"/>
                      <a:pt x="120" y="386"/>
                    </a:cubicBezTo>
                    <a:cubicBezTo>
                      <a:pt x="120" y="385"/>
                      <a:pt x="122" y="385"/>
                      <a:pt x="123" y="385"/>
                    </a:cubicBezTo>
                    <a:cubicBezTo>
                      <a:pt x="123" y="385"/>
                      <a:pt x="123" y="385"/>
                      <a:pt x="123" y="385"/>
                    </a:cubicBezTo>
                    <a:cubicBezTo>
                      <a:pt x="125" y="385"/>
                      <a:pt x="127" y="385"/>
                      <a:pt x="129" y="384"/>
                    </a:cubicBezTo>
                    <a:cubicBezTo>
                      <a:pt x="130" y="384"/>
                      <a:pt x="131" y="383"/>
                      <a:pt x="132" y="383"/>
                    </a:cubicBezTo>
                    <a:cubicBezTo>
                      <a:pt x="133" y="383"/>
                      <a:pt x="134" y="383"/>
                      <a:pt x="135" y="382"/>
                    </a:cubicBezTo>
                    <a:cubicBezTo>
                      <a:pt x="136" y="382"/>
                      <a:pt x="137" y="382"/>
                      <a:pt x="138" y="382"/>
                    </a:cubicBezTo>
                    <a:cubicBezTo>
                      <a:pt x="139" y="381"/>
                      <a:pt x="139" y="381"/>
                      <a:pt x="140" y="380"/>
                    </a:cubicBezTo>
                    <a:cubicBezTo>
                      <a:pt x="142" y="379"/>
                      <a:pt x="143" y="379"/>
                      <a:pt x="145" y="379"/>
                    </a:cubicBezTo>
                    <a:cubicBezTo>
                      <a:pt x="146" y="378"/>
                      <a:pt x="147" y="378"/>
                      <a:pt x="149" y="377"/>
                    </a:cubicBezTo>
                    <a:cubicBezTo>
                      <a:pt x="149" y="376"/>
                      <a:pt x="150" y="376"/>
                      <a:pt x="150" y="375"/>
                    </a:cubicBezTo>
                    <a:cubicBezTo>
                      <a:pt x="151" y="375"/>
                      <a:pt x="152" y="375"/>
                      <a:pt x="152" y="375"/>
                    </a:cubicBezTo>
                    <a:cubicBezTo>
                      <a:pt x="153" y="375"/>
                      <a:pt x="154" y="374"/>
                      <a:pt x="154" y="374"/>
                    </a:cubicBezTo>
                    <a:cubicBezTo>
                      <a:pt x="154" y="374"/>
                      <a:pt x="154" y="374"/>
                      <a:pt x="154" y="374"/>
                    </a:cubicBezTo>
                    <a:cubicBezTo>
                      <a:pt x="155" y="373"/>
                      <a:pt x="155" y="373"/>
                      <a:pt x="156" y="373"/>
                    </a:cubicBezTo>
                    <a:cubicBezTo>
                      <a:pt x="157" y="373"/>
                      <a:pt x="158" y="372"/>
                      <a:pt x="160" y="371"/>
                    </a:cubicBezTo>
                    <a:cubicBezTo>
                      <a:pt x="163" y="369"/>
                      <a:pt x="166" y="368"/>
                      <a:pt x="169" y="366"/>
                    </a:cubicBezTo>
                    <a:cubicBezTo>
                      <a:pt x="170" y="366"/>
                      <a:pt x="172" y="364"/>
                      <a:pt x="173" y="363"/>
                    </a:cubicBezTo>
                    <a:cubicBezTo>
                      <a:pt x="175" y="362"/>
                      <a:pt x="178" y="361"/>
                      <a:pt x="180" y="360"/>
                    </a:cubicBezTo>
                    <a:cubicBezTo>
                      <a:pt x="182" y="358"/>
                      <a:pt x="184" y="357"/>
                      <a:pt x="186" y="356"/>
                    </a:cubicBezTo>
                    <a:cubicBezTo>
                      <a:pt x="189" y="354"/>
                      <a:pt x="191" y="353"/>
                      <a:pt x="194" y="351"/>
                    </a:cubicBezTo>
                    <a:cubicBezTo>
                      <a:pt x="197" y="349"/>
                      <a:pt x="205" y="347"/>
                      <a:pt x="205" y="343"/>
                    </a:cubicBezTo>
                    <a:cubicBezTo>
                      <a:pt x="206" y="343"/>
                      <a:pt x="206" y="343"/>
                      <a:pt x="207" y="343"/>
                    </a:cubicBezTo>
                    <a:cubicBezTo>
                      <a:pt x="207" y="341"/>
                      <a:pt x="208" y="340"/>
                      <a:pt x="207" y="339"/>
                    </a:cubicBezTo>
                    <a:cubicBezTo>
                      <a:pt x="208" y="340"/>
                      <a:pt x="210" y="340"/>
                      <a:pt x="211" y="341"/>
                    </a:cubicBezTo>
                    <a:cubicBezTo>
                      <a:pt x="212" y="340"/>
                      <a:pt x="212" y="340"/>
                      <a:pt x="212" y="340"/>
                    </a:cubicBezTo>
                    <a:cubicBezTo>
                      <a:pt x="212" y="340"/>
                      <a:pt x="213" y="340"/>
                      <a:pt x="214" y="340"/>
                    </a:cubicBezTo>
                    <a:cubicBezTo>
                      <a:pt x="213" y="339"/>
                      <a:pt x="214" y="338"/>
                      <a:pt x="214" y="336"/>
                    </a:cubicBezTo>
                    <a:cubicBezTo>
                      <a:pt x="214" y="337"/>
                      <a:pt x="216" y="338"/>
                      <a:pt x="217" y="338"/>
                    </a:cubicBezTo>
                    <a:cubicBezTo>
                      <a:pt x="217" y="337"/>
                      <a:pt x="217" y="336"/>
                      <a:pt x="217" y="335"/>
                    </a:cubicBezTo>
                    <a:cubicBezTo>
                      <a:pt x="218" y="337"/>
                      <a:pt x="232" y="328"/>
                      <a:pt x="233" y="328"/>
                    </a:cubicBezTo>
                    <a:cubicBezTo>
                      <a:pt x="234" y="327"/>
                      <a:pt x="235" y="326"/>
                      <a:pt x="236" y="326"/>
                    </a:cubicBezTo>
                    <a:cubicBezTo>
                      <a:pt x="236" y="326"/>
                      <a:pt x="236" y="326"/>
                      <a:pt x="236" y="325"/>
                    </a:cubicBezTo>
                    <a:cubicBezTo>
                      <a:pt x="236" y="325"/>
                      <a:pt x="237" y="325"/>
                      <a:pt x="237" y="326"/>
                    </a:cubicBezTo>
                    <a:cubicBezTo>
                      <a:pt x="237" y="325"/>
                      <a:pt x="237" y="325"/>
                      <a:pt x="237" y="325"/>
                    </a:cubicBezTo>
                    <a:cubicBezTo>
                      <a:pt x="237" y="325"/>
                      <a:pt x="237" y="325"/>
                      <a:pt x="237" y="325"/>
                    </a:cubicBezTo>
                    <a:cubicBezTo>
                      <a:pt x="237" y="324"/>
                      <a:pt x="238" y="324"/>
                      <a:pt x="239" y="324"/>
                    </a:cubicBezTo>
                    <a:cubicBezTo>
                      <a:pt x="239" y="324"/>
                      <a:pt x="239" y="324"/>
                      <a:pt x="239" y="324"/>
                    </a:cubicBezTo>
                    <a:cubicBezTo>
                      <a:pt x="240" y="323"/>
                      <a:pt x="240" y="323"/>
                      <a:pt x="240" y="323"/>
                    </a:cubicBezTo>
                    <a:cubicBezTo>
                      <a:pt x="240" y="323"/>
                      <a:pt x="240" y="323"/>
                      <a:pt x="240" y="323"/>
                    </a:cubicBezTo>
                    <a:cubicBezTo>
                      <a:pt x="242" y="322"/>
                      <a:pt x="243" y="322"/>
                      <a:pt x="244" y="321"/>
                    </a:cubicBezTo>
                    <a:cubicBezTo>
                      <a:pt x="244" y="320"/>
                      <a:pt x="245" y="320"/>
                      <a:pt x="245" y="320"/>
                    </a:cubicBezTo>
                    <a:cubicBezTo>
                      <a:pt x="246" y="320"/>
                      <a:pt x="246" y="319"/>
                      <a:pt x="247" y="319"/>
                    </a:cubicBezTo>
                    <a:cubicBezTo>
                      <a:pt x="248" y="318"/>
                      <a:pt x="250" y="318"/>
                      <a:pt x="251" y="316"/>
                    </a:cubicBezTo>
                    <a:cubicBezTo>
                      <a:pt x="252" y="316"/>
                      <a:pt x="252" y="315"/>
                      <a:pt x="253" y="315"/>
                    </a:cubicBezTo>
                    <a:cubicBezTo>
                      <a:pt x="255" y="314"/>
                      <a:pt x="256" y="313"/>
                      <a:pt x="258" y="312"/>
                    </a:cubicBezTo>
                    <a:cubicBezTo>
                      <a:pt x="259" y="311"/>
                      <a:pt x="261" y="309"/>
                      <a:pt x="263" y="308"/>
                    </a:cubicBezTo>
                    <a:cubicBezTo>
                      <a:pt x="264" y="307"/>
                      <a:pt x="266" y="307"/>
                      <a:pt x="267" y="307"/>
                    </a:cubicBezTo>
                    <a:cubicBezTo>
                      <a:pt x="269" y="305"/>
                      <a:pt x="270" y="303"/>
                      <a:pt x="272" y="302"/>
                    </a:cubicBezTo>
                    <a:cubicBezTo>
                      <a:pt x="275" y="301"/>
                      <a:pt x="277" y="301"/>
                      <a:pt x="279" y="299"/>
                    </a:cubicBezTo>
                    <a:cubicBezTo>
                      <a:pt x="280" y="297"/>
                      <a:pt x="283" y="296"/>
                      <a:pt x="283" y="295"/>
                    </a:cubicBezTo>
                    <a:cubicBezTo>
                      <a:pt x="288" y="294"/>
                      <a:pt x="290" y="290"/>
                      <a:pt x="294" y="287"/>
                    </a:cubicBezTo>
                    <a:cubicBezTo>
                      <a:pt x="295" y="286"/>
                      <a:pt x="297" y="286"/>
                      <a:pt x="299" y="285"/>
                    </a:cubicBezTo>
                    <a:cubicBezTo>
                      <a:pt x="302" y="282"/>
                      <a:pt x="305" y="279"/>
                      <a:pt x="309" y="276"/>
                    </a:cubicBezTo>
                    <a:cubicBezTo>
                      <a:pt x="323" y="262"/>
                      <a:pt x="317" y="254"/>
                      <a:pt x="317" y="254"/>
                    </a:cubicBezTo>
                    <a:cubicBezTo>
                      <a:pt x="314" y="250"/>
                      <a:pt x="309" y="251"/>
                      <a:pt x="305" y="253"/>
                    </a:cubicBezTo>
                    <a:cubicBezTo>
                      <a:pt x="305" y="253"/>
                      <a:pt x="301" y="254"/>
                      <a:pt x="302" y="255"/>
                    </a:cubicBezTo>
                    <a:cubicBezTo>
                      <a:pt x="302" y="255"/>
                      <a:pt x="302" y="255"/>
                      <a:pt x="301" y="255"/>
                    </a:cubicBezTo>
                    <a:cubicBezTo>
                      <a:pt x="301" y="255"/>
                      <a:pt x="300" y="256"/>
                      <a:pt x="299" y="256"/>
                    </a:cubicBezTo>
                    <a:cubicBezTo>
                      <a:pt x="299" y="257"/>
                      <a:pt x="299" y="257"/>
                      <a:pt x="298" y="258"/>
                    </a:cubicBezTo>
                    <a:cubicBezTo>
                      <a:pt x="298" y="258"/>
                      <a:pt x="298" y="258"/>
                      <a:pt x="298" y="258"/>
                    </a:cubicBezTo>
                    <a:cubicBezTo>
                      <a:pt x="297" y="258"/>
                      <a:pt x="296" y="259"/>
                      <a:pt x="296" y="260"/>
                    </a:cubicBezTo>
                    <a:cubicBezTo>
                      <a:pt x="296" y="260"/>
                      <a:pt x="295" y="261"/>
                      <a:pt x="294" y="262"/>
                    </a:cubicBezTo>
                    <a:cubicBezTo>
                      <a:pt x="293" y="262"/>
                      <a:pt x="294" y="262"/>
                      <a:pt x="293" y="261"/>
                    </a:cubicBezTo>
                    <a:cubicBezTo>
                      <a:pt x="292" y="262"/>
                      <a:pt x="292" y="262"/>
                      <a:pt x="292" y="263"/>
                    </a:cubicBezTo>
                    <a:cubicBezTo>
                      <a:pt x="292" y="263"/>
                      <a:pt x="292" y="263"/>
                      <a:pt x="292" y="263"/>
                    </a:cubicBezTo>
                    <a:cubicBezTo>
                      <a:pt x="292" y="263"/>
                      <a:pt x="290" y="265"/>
                      <a:pt x="290" y="263"/>
                    </a:cubicBezTo>
                    <a:cubicBezTo>
                      <a:pt x="290" y="264"/>
                      <a:pt x="290" y="264"/>
                      <a:pt x="289" y="265"/>
                    </a:cubicBezTo>
                    <a:cubicBezTo>
                      <a:pt x="289" y="264"/>
                      <a:pt x="289" y="264"/>
                      <a:pt x="288" y="264"/>
                    </a:cubicBezTo>
                    <a:cubicBezTo>
                      <a:pt x="288" y="264"/>
                      <a:pt x="288" y="265"/>
                      <a:pt x="288" y="265"/>
                    </a:cubicBezTo>
                    <a:cubicBezTo>
                      <a:pt x="287" y="265"/>
                      <a:pt x="287" y="265"/>
                      <a:pt x="287" y="265"/>
                    </a:cubicBezTo>
                    <a:cubicBezTo>
                      <a:pt x="286" y="266"/>
                      <a:pt x="286" y="267"/>
                      <a:pt x="285" y="267"/>
                    </a:cubicBezTo>
                    <a:cubicBezTo>
                      <a:pt x="284" y="267"/>
                      <a:pt x="283" y="267"/>
                      <a:pt x="283" y="267"/>
                    </a:cubicBezTo>
                    <a:cubicBezTo>
                      <a:pt x="281" y="268"/>
                      <a:pt x="279" y="270"/>
                      <a:pt x="278" y="271"/>
                    </a:cubicBezTo>
                    <a:cubicBezTo>
                      <a:pt x="277" y="272"/>
                      <a:pt x="275" y="273"/>
                      <a:pt x="273" y="274"/>
                    </a:cubicBezTo>
                    <a:cubicBezTo>
                      <a:pt x="272" y="274"/>
                      <a:pt x="272" y="275"/>
                      <a:pt x="271" y="276"/>
                    </a:cubicBezTo>
                    <a:cubicBezTo>
                      <a:pt x="271" y="276"/>
                      <a:pt x="269" y="277"/>
                      <a:pt x="269" y="277"/>
                    </a:cubicBezTo>
                    <a:cubicBezTo>
                      <a:pt x="266" y="278"/>
                      <a:pt x="263" y="280"/>
                      <a:pt x="261" y="282"/>
                    </a:cubicBezTo>
                    <a:cubicBezTo>
                      <a:pt x="261" y="283"/>
                      <a:pt x="261" y="283"/>
                      <a:pt x="260" y="283"/>
                    </a:cubicBezTo>
                    <a:cubicBezTo>
                      <a:pt x="260" y="284"/>
                      <a:pt x="259" y="283"/>
                      <a:pt x="258" y="284"/>
                    </a:cubicBezTo>
                    <a:cubicBezTo>
                      <a:pt x="257" y="284"/>
                      <a:pt x="256" y="285"/>
                      <a:pt x="256" y="286"/>
                    </a:cubicBezTo>
                    <a:cubicBezTo>
                      <a:pt x="255" y="286"/>
                      <a:pt x="255" y="286"/>
                      <a:pt x="255" y="286"/>
                    </a:cubicBezTo>
                    <a:cubicBezTo>
                      <a:pt x="254" y="287"/>
                      <a:pt x="254" y="287"/>
                      <a:pt x="254" y="287"/>
                    </a:cubicBezTo>
                    <a:cubicBezTo>
                      <a:pt x="254" y="287"/>
                      <a:pt x="253" y="288"/>
                      <a:pt x="253" y="288"/>
                    </a:cubicBezTo>
                    <a:cubicBezTo>
                      <a:pt x="253" y="288"/>
                      <a:pt x="253" y="288"/>
                      <a:pt x="253" y="288"/>
                    </a:cubicBezTo>
                    <a:cubicBezTo>
                      <a:pt x="252" y="288"/>
                      <a:pt x="252" y="288"/>
                      <a:pt x="252" y="288"/>
                    </a:cubicBezTo>
                    <a:cubicBezTo>
                      <a:pt x="252" y="288"/>
                      <a:pt x="252" y="288"/>
                      <a:pt x="251" y="288"/>
                    </a:cubicBezTo>
                    <a:cubicBezTo>
                      <a:pt x="251" y="289"/>
                      <a:pt x="251" y="289"/>
                      <a:pt x="250" y="289"/>
                    </a:cubicBezTo>
                    <a:cubicBezTo>
                      <a:pt x="249" y="290"/>
                      <a:pt x="247" y="292"/>
                      <a:pt x="246" y="291"/>
                    </a:cubicBezTo>
                    <a:cubicBezTo>
                      <a:pt x="247" y="292"/>
                      <a:pt x="246" y="292"/>
                      <a:pt x="245" y="293"/>
                    </a:cubicBezTo>
                    <a:cubicBezTo>
                      <a:pt x="244" y="293"/>
                      <a:pt x="244" y="294"/>
                      <a:pt x="244" y="294"/>
                    </a:cubicBezTo>
                    <a:cubicBezTo>
                      <a:pt x="243" y="294"/>
                      <a:pt x="243" y="294"/>
                      <a:pt x="242" y="295"/>
                    </a:cubicBezTo>
                    <a:cubicBezTo>
                      <a:pt x="242" y="295"/>
                      <a:pt x="242" y="295"/>
                      <a:pt x="242" y="294"/>
                    </a:cubicBezTo>
                    <a:cubicBezTo>
                      <a:pt x="242" y="295"/>
                      <a:pt x="242" y="295"/>
                      <a:pt x="242" y="295"/>
                    </a:cubicBezTo>
                    <a:cubicBezTo>
                      <a:pt x="242" y="295"/>
                      <a:pt x="242" y="295"/>
                      <a:pt x="241" y="295"/>
                    </a:cubicBezTo>
                    <a:cubicBezTo>
                      <a:pt x="241" y="295"/>
                      <a:pt x="241" y="295"/>
                      <a:pt x="240" y="296"/>
                    </a:cubicBezTo>
                    <a:cubicBezTo>
                      <a:pt x="240" y="296"/>
                      <a:pt x="239" y="296"/>
                      <a:pt x="239" y="297"/>
                    </a:cubicBezTo>
                    <a:cubicBezTo>
                      <a:pt x="238" y="297"/>
                      <a:pt x="238" y="298"/>
                      <a:pt x="237" y="298"/>
                    </a:cubicBezTo>
                    <a:cubicBezTo>
                      <a:pt x="235" y="299"/>
                      <a:pt x="234" y="300"/>
                      <a:pt x="232" y="301"/>
                    </a:cubicBezTo>
                    <a:cubicBezTo>
                      <a:pt x="232" y="301"/>
                      <a:pt x="232" y="301"/>
                      <a:pt x="232" y="302"/>
                    </a:cubicBezTo>
                    <a:cubicBezTo>
                      <a:pt x="231" y="302"/>
                      <a:pt x="231" y="302"/>
                      <a:pt x="230" y="303"/>
                    </a:cubicBezTo>
                    <a:cubicBezTo>
                      <a:pt x="230" y="303"/>
                      <a:pt x="230" y="303"/>
                      <a:pt x="229" y="303"/>
                    </a:cubicBezTo>
                    <a:cubicBezTo>
                      <a:pt x="229" y="303"/>
                      <a:pt x="229" y="303"/>
                      <a:pt x="229" y="303"/>
                    </a:cubicBezTo>
                    <a:cubicBezTo>
                      <a:pt x="229" y="303"/>
                      <a:pt x="229" y="304"/>
                      <a:pt x="229" y="304"/>
                    </a:cubicBezTo>
                    <a:cubicBezTo>
                      <a:pt x="227" y="304"/>
                      <a:pt x="228" y="304"/>
                      <a:pt x="227" y="305"/>
                    </a:cubicBezTo>
                    <a:cubicBezTo>
                      <a:pt x="227" y="305"/>
                      <a:pt x="227" y="305"/>
                      <a:pt x="227" y="305"/>
                    </a:cubicBezTo>
                    <a:cubicBezTo>
                      <a:pt x="226" y="306"/>
                      <a:pt x="225" y="306"/>
                      <a:pt x="224" y="306"/>
                    </a:cubicBezTo>
                    <a:cubicBezTo>
                      <a:pt x="223" y="307"/>
                      <a:pt x="223" y="307"/>
                      <a:pt x="222" y="308"/>
                    </a:cubicBezTo>
                    <a:cubicBezTo>
                      <a:pt x="221" y="308"/>
                      <a:pt x="221" y="308"/>
                      <a:pt x="220" y="309"/>
                    </a:cubicBezTo>
                    <a:cubicBezTo>
                      <a:pt x="220" y="309"/>
                      <a:pt x="220" y="309"/>
                      <a:pt x="219" y="310"/>
                    </a:cubicBezTo>
                    <a:cubicBezTo>
                      <a:pt x="219" y="310"/>
                      <a:pt x="218" y="310"/>
                      <a:pt x="218" y="311"/>
                    </a:cubicBezTo>
                    <a:cubicBezTo>
                      <a:pt x="217" y="311"/>
                      <a:pt x="216" y="312"/>
                      <a:pt x="214" y="313"/>
                    </a:cubicBezTo>
                    <a:cubicBezTo>
                      <a:pt x="213" y="313"/>
                      <a:pt x="212" y="314"/>
                      <a:pt x="212" y="314"/>
                    </a:cubicBezTo>
                    <a:cubicBezTo>
                      <a:pt x="211" y="315"/>
                      <a:pt x="210" y="315"/>
                      <a:pt x="210" y="315"/>
                    </a:cubicBezTo>
                    <a:cubicBezTo>
                      <a:pt x="209" y="316"/>
                      <a:pt x="209" y="316"/>
                      <a:pt x="208" y="317"/>
                    </a:cubicBezTo>
                    <a:cubicBezTo>
                      <a:pt x="207" y="318"/>
                      <a:pt x="205" y="319"/>
                      <a:pt x="204" y="320"/>
                    </a:cubicBezTo>
                    <a:cubicBezTo>
                      <a:pt x="204" y="320"/>
                      <a:pt x="203" y="320"/>
                      <a:pt x="203" y="320"/>
                    </a:cubicBezTo>
                    <a:cubicBezTo>
                      <a:pt x="203" y="320"/>
                      <a:pt x="202" y="321"/>
                      <a:pt x="202" y="321"/>
                    </a:cubicBezTo>
                    <a:cubicBezTo>
                      <a:pt x="201" y="321"/>
                      <a:pt x="201" y="321"/>
                      <a:pt x="200" y="322"/>
                    </a:cubicBezTo>
                    <a:cubicBezTo>
                      <a:pt x="199" y="322"/>
                      <a:pt x="198" y="323"/>
                      <a:pt x="197" y="324"/>
                    </a:cubicBezTo>
                    <a:cubicBezTo>
                      <a:pt x="197" y="324"/>
                      <a:pt x="196" y="324"/>
                      <a:pt x="196" y="325"/>
                    </a:cubicBezTo>
                    <a:cubicBezTo>
                      <a:pt x="196" y="325"/>
                      <a:pt x="196" y="325"/>
                      <a:pt x="196" y="325"/>
                    </a:cubicBezTo>
                    <a:cubicBezTo>
                      <a:pt x="195" y="326"/>
                      <a:pt x="195" y="326"/>
                      <a:pt x="194" y="326"/>
                    </a:cubicBezTo>
                    <a:cubicBezTo>
                      <a:pt x="194" y="327"/>
                      <a:pt x="194" y="327"/>
                      <a:pt x="193" y="327"/>
                    </a:cubicBezTo>
                    <a:cubicBezTo>
                      <a:pt x="190" y="327"/>
                      <a:pt x="187" y="329"/>
                      <a:pt x="185" y="330"/>
                    </a:cubicBezTo>
                    <a:cubicBezTo>
                      <a:pt x="184" y="331"/>
                      <a:pt x="183" y="332"/>
                      <a:pt x="182" y="333"/>
                    </a:cubicBezTo>
                    <a:cubicBezTo>
                      <a:pt x="180" y="334"/>
                      <a:pt x="179" y="334"/>
                      <a:pt x="178" y="334"/>
                    </a:cubicBezTo>
                    <a:cubicBezTo>
                      <a:pt x="176" y="335"/>
                      <a:pt x="176" y="336"/>
                      <a:pt x="175" y="338"/>
                    </a:cubicBezTo>
                    <a:cubicBezTo>
                      <a:pt x="174" y="339"/>
                      <a:pt x="171" y="340"/>
                      <a:pt x="169" y="341"/>
                    </a:cubicBezTo>
                    <a:cubicBezTo>
                      <a:pt x="168" y="342"/>
                      <a:pt x="167" y="343"/>
                      <a:pt x="165" y="345"/>
                    </a:cubicBezTo>
                    <a:cubicBezTo>
                      <a:pt x="165" y="345"/>
                      <a:pt x="164" y="345"/>
                      <a:pt x="163" y="346"/>
                    </a:cubicBezTo>
                    <a:cubicBezTo>
                      <a:pt x="163" y="346"/>
                      <a:pt x="163" y="348"/>
                      <a:pt x="162" y="348"/>
                    </a:cubicBezTo>
                    <a:cubicBezTo>
                      <a:pt x="161" y="349"/>
                      <a:pt x="160" y="348"/>
                      <a:pt x="159" y="348"/>
                    </a:cubicBezTo>
                    <a:cubicBezTo>
                      <a:pt x="158" y="349"/>
                      <a:pt x="158" y="349"/>
                      <a:pt x="157" y="350"/>
                    </a:cubicBezTo>
                    <a:cubicBezTo>
                      <a:pt x="155" y="351"/>
                      <a:pt x="154" y="352"/>
                      <a:pt x="153" y="353"/>
                    </a:cubicBezTo>
                    <a:cubicBezTo>
                      <a:pt x="152" y="354"/>
                      <a:pt x="150" y="355"/>
                      <a:pt x="149" y="357"/>
                    </a:cubicBezTo>
                    <a:cubicBezTo>
                      <a:pt x="148" y="357"/>
                      <a:pt x="146" y="357"/>
                      <a:pt x="145" y="357"/>
                    </a:cubicBezTo>
                    <a:cubicBezTo>
                      <a:pt x="144" y="357"/>
                      <a:pt x="145" y="358"/>
                      <a:pt x="144" y="358"/>
                    </a:cubicBezTo>
                    <a:cubicBezTo>
                      <a:pt x="143" y="359"/>
                      <a:pt x="143" y="359"/>
                      <a:pt x="142" y="359"/>
                    </a:cubicBezTo>
                    <a:cubicBezTo>
                      <a:pt x="142" y="359"/>
                      <a:pt x="142" y="360"/>
                      <a:pt x="141" y="360"/>
                    </a:cubicBezTo>
                    <a:cubicBezTo>
                      <a:pt x="140" y="361"/>
                      <a:pt x="139" y="360"/>
                      <a:pt x="138" y="361"/>
                    </a:cubicBezTo>
                    <a:cubicBezTo>
                      <a:pt x="138" y="361"/>
                      <a:pt x="138" y="362"/>
                      <a:pt x="137" y="363"/>
                    </a:cubicBezTo>
                    <a:cubicBezTo>
                      <a:pt x="137" y="363"/>
                      <a:pt x="136" y="363"/>
                      <a:pt x="136" y="364"/>
                    </a:cubicBezTo>
                    <a:cubicBezTo>
                      <a:pt x="135" y="365"/>
                      <a:pt x="134" y="365"/>
                      <a:pt x="133" y="365"/>
                    </a:cubicBezTo>
                    <a:cubicBezTo>
                      <a:pt x="133" y="367"/>
                      <a:pt x="131" y="367"/>
                      <a:pt x="129" y="367"/>
                    </a:cubicBezTo>
                    <a:cubicBezTo>
                      <a:pt x="130" y="369"/>
                      <a:pt x="127" y="369"/>
                      <a:pt x="126" y="371"/>
                    </a:cubicBezTo>
                    <a:cubicBezTo>
                      <a:pt x="123" y="371"/>
                      <a:pt x="121" y="373"/>
                      <a:pt x="118" y="373"/>
                    </a:cubicBezTo>
                    <a:cubicBezTo>
                      <a:pt x="115" y="374"/>
                      <a:pt x="112" y="373"/>
                      <a:pt x="109" y="372"/>
                    </a:cubicBezTo>
                    <a:cubicBezTo>
                      <a:pt x="109" y="372"/>
                      <a:pt x="109" y="372"/>
                      <a:pt x="109" y="372"/>
                    </a:cubicBezTo>
                    <a:cubicBezTo>
                      <a:pt x="109" y="372"/>
                      <a:pt x="108" y="371"/>
                      <a:pt x="108" y="371"/>
                    </a:cubicBezTo>
                    <a:cubicBezTo>
                      <a:pt x="108" y="370"/>
                      <a:pt x="108" y="370"/>
                      <a:pt x="108" y="369"/>
                    </a:cubicBezTo>
                    <a:cubicBezTo>
                      <a:pt x="108" y="369"/>
                      <a:pt x="108" y="368"/>
                      <a:pt x="109" y="368"/>
                    </a:cubicBezTo>
                    <a:cubicBezTo>
                      <a:pt x="106" y="365"/>
                      <a:pt x="114" y="359"/>
                      <a:pt x="111" y="357"/>
                    </a:cubicBezTo>
                    <a:cubicBezTo>
                      <a:pt x="111" y="357"/>
                      <a:pt x="112" y="356"/>
                      <a:pt x="112" y="356"/>
                    </a:cubicBezTo>
                    <a:cubicBezTo>
                      <a:pt x="112" y="356"/>
                      <a:pt x="112" y="355"/>
                      <a:pt x="112" y="355"/>
                    </a:cubicBezTo>
                    <a:cubicBezTo>
                      <a:pt x="113" y="355"/>
                      <a:pt x="113" y="353"/>
                      <a:pt x="113" y="352"/>
                    </a:cubicBezTo>
                    <a:cubicBezTo>
                      <a:pt x="113" y="352"/>
                      <a:pt x="114" y="352"/>
                      <a:pt x="114" y="352"/>
                    </a:cubicBezTo>
                    <a:cubicBezTo>
                      <a:pt x="114" y="351"/>
                      <a:pt x="114" y="349"/>
                      <a:pt x="114" y="348"/>
                    </a:cubicBezTo>
                    <a:cubicBezTo>
                      <a:pt x="115" y="348"/>
                      <a:pt x="116" y="348"/>
                      <a:pt x="116" y="347"/>
                    </a:cubicBezTo>
                    <a:cubicBezTo>
                      <a:pt x="117" y="347"/>
                      <a:pt x="117" y="346"/>
                      <a:pt x="118" y="345"/>
                    </a:cubicBezTo>
                    <a:cubicBezTo>
                      <a:pt x="119" y="343"/>
                      <a:pt x="120" y="341"/>
                      <a:pt x="121" y="339"/>
                    </a:cubicBezTo>
                    <a:cubicBezTo>
                      <a:pt x="122" y="338"/>
                      <a:pt x="123" y="337"/>
                      <a:pt x="123" y="336"/>
                    </a:cubicBezTo>
                    <a:cubicBezTo>
                      <a:pt x="124" y="335"/>
                      <a:pt x="124" y="335"/>
                      <a:pt x="124" y="334"/>
                    </a:cubicBezTo>
                    <a:cubicBezTo>
                      <a:pt x="125" y="331"/>
                      <a:pt x="127" y="330"/>
                      <a:pt x="129" y="328"/>
                    </a:cubicBezTo>
                    <a:cubicBezTo>
                      <a:pt x="130" y="326"/>
                      <a:pt x="131" y="324"/>
                      <a:pt x="132" y="322"/>
                    </a:cubicBezTo>
                    <a:cubicBezTo>
                      <a:pt x="133" y="321"/>
                      <a:pt x="133" y="321"/>
                      <a:pt x="134" y="320"/>
                    </a:cubicBezTo>
                    <a:cubicBezTo>
                      <a:pt x="134" y="319"/>
                      <a:pt x="135" y="318"/>
                      <a:pt x="135" y="317"/>
                    </a:cubicBezTo>
                    <a:cubicBezTo>
                      <a:pt x="136" y="316"/>
                      <a:pt x="136" y="316"/>
                      <a:pt x="136" y="316"/>
                    </a:cubicBezTo>
                    <a:cubicBezTo>
                      <a:pt x="137" y="315"/>
                      <a:pt x="137" y="315"/>
                      <a:pt x="137" y="315"/>
                    </a:cubicBezTo>
                    <a:cubicBezTo>
                      <a:pt x="138" y="314"/>
                      <a:pt x="138" y="314"/>
                      <a:pt x="139" y="313"/>
                    </a:cubicBezTo>
                    <a:cubicBezTo>
                      <a:pt x="139" y="312"/>
                      <a:pt x="139" y="311"/>
                      <a:pt x="140" y="310"/>
                    </a:cubicBezTo>
                    <a:cubicBezTo>
                      <a:pt x="140" y="310"/>
                      <a:pt x="140" y="310"/>
                      <a:pt x="140" y="309"/>
                    </a:cubicBezTo>
                    <a:cubicBezTo>
                      <a:pt x="140" y="309"/>
                      <a:pt x="140" y="308"/>
                      <a:pt x="141" y="308"/>
                    </a:cubicBezTo>
                    <a:cubicBezTo>
                      <a:pt x="141" y="307"/>
                      <a:pt x="142" y="306"/>
                      <a:pt x="143" y="305"/>
                    </a:cubicBezTo>
                    <a:cubicBezTo>
                      <a:pt x="143" y="305"/>
                      <a:pt x="143" y="304"/>
                      <a:pt x="144" y="304"/>
                    </a:cubicBezTo>
                    <a:cubicBezTo>
                      <a:pt x="144" y="303"/>
                      <a:pt x="144" y="303"/>
                      <a:pt x="145" y="303"/>
                    </a:cubicBezTo>
                    <a:cubicBezTo>
                      <a:pt x="145" y="302"/>
                      <a:pt x="145" y="301"/>
                      <a:pt x="145" y="301"/>
                    </a:cubicBezTo>
                    <a:cubicBezTo>
                      <a:pt x="145" y="301"/>
                      <a:pt x="146" y="301"/>
                      <a:pt x="146" y="301"/>
                    </a:cubicBezTo>
                    <a:cubicBezTo>
                      <a:pt x="146" y="300"/>
                      <a:pt x="146" y="300"/>
                      <a:pt x="146" y="300"/>
                    </a:cubicBezTo>
                    <a:cubicBezTo>
                      <a:pt x="147" y="299"/>
                      <a:pt x="148" y="298"/>
                      <a:pt x="148" y="297"/>
                    </a:cubicBezTo>
                    <a:cubicBezTo>
                      <a:pt x="149" y="296"/>
                      <a:pt x="149" y="295"/>
                      <a:pt x="150" y="294"/>
                    </a:cubicBezTo>
                    <a:cubicBezTo>
                      <a:pt x="151" y="292"/>
                      <a:pt x="153" y="290"/>
                      <a:pt x="155" y="288"/>
                    </a:cubicBezTo>
                    <a:cubicBezTo>
                      <a:pt x="157" y="286"/>
                      <a:pt x="157" y="283"/>
                      <a:pt x="158" y="281"/>
                    </a:cubicBezTo>
                    <a:cubicBezTo>
                      <a:pt x="160" y="280"/>
                      <a:pt x="161" y="278"/>
                      <a:pt x="162" y="276"/>
                    </a:cubicBezTo>
                    <a:cubicBezTo>
                      <a:pt x="163" y="275"/>
                      <a:pt x="163" y="274"/>
                      <a:pt x="164" y="273"/>
                    </a:cubicBezTo>
                    <a:cubicBezTo>
                      <a:pt x="164" y="271"/>
                      <a:pt x="166" y="271"/>
                      <a:pt x="166" y="270"/>
                    </a:cubicBezTo>
                    <a:cubicBezTo>
                      <a:pt x="167" y="269"/>
                      <a:pt x="167" y="269"/>
                      <a:pt x="167" y="268"/>
                    </a:cubicBezTo>
                    <a:cubicBezTo>
                      <a:pt x="167" y="268"/>
                      <a:pt x="168" y="268"/>
                      <a:pt x="169" y="267"/>
                    </a:cubicBezTo>
                    <a:cubicBezTo>
                      <a:pt x="170" y="266"/>
                      <a:pt x="170" y="264"/>
                      <a:pt x="171" y="263"/>
                    </a:cubicBezTo>
                    <a:cubicBezTo>
                      <a:pt x="172" y="262"/>
                      <a:pt x="173" y="260"/>
                      <a:pt x="174" y="259"/>
                    </a:cubicBezTo>
                    <a:cubicBezTo>
                      <a:pt x="177" y="255"/>
                      <a:pt x="179" y="250"/>
                      <a:pt x="183" y="247"/>
                    </a:cubicBezTo>
                    <a:cubicBezTo>
                      <a:pt x="185" y="244"/>
                      <a:pt x="186" y="242"/>
                      <a:pt x="188" y="239"/>
                    </a:cubicBezTo>
                    <a:cubicBezTo>
                      <a:pt x="190" y="237"/>
                      <a:pt x="195" y="236"/>
                      <a:pt x="194" y="231"/>
                    </a:cubicBezTo>
                    <a:cubicBezTo>
                      <a:pt x="196" y="231"/>
                      <a:pt x="197" y="230"/>
                      <a:pt x="198" y="230"/>
                    </a:cubicBezTo>
                    <a:cubicBezTo>
                      <a:pt x="198" y="225"/>
                      <a:pt x="200" y="225"/>
                      <a:pt x="202" y="223"/>
                    </a:cubicBezTo>
                    <a:cubicBezTo>
                      <a:pt x="205" y="220"/>
                      <a:pt x="206" y="218"/>
                      <a:pt x="208" y="215"/>
                    </a:cubicBezTo>
                    <a:cubicBezTo>
                      <a:pt x="214" y="204"/>
                      <a:pt x="223" y="196"/>
                      <a:pt x="230" y="186"/>
                    </a:cubicBezTo>
                    <a:cubicBezTo>
                      <a:pt x="230" y="185"/>
                      <a:pt x="231" y="185"/>
                      <a:pt x="232" y="183"/>
                    </a:cubicBezTo>
                    <a:cubicBezTo>
                      <a:pt x="232" y="182"/>
                      <a:pt x="233" y="181"/>
                      <a:pt x="234" y="181"/>
                    </a:cubicBezTo>
                    <a:cubicBezTo>
                      <a:pt x="234" y="180"/>
                      <a:pt x="235" y="180"/>
                      <a:pt x="235" y="180"/>
                    </a:cubicBezTo>
                    <a:cubicBezTo>
                      <a:pt x="235" y="180"/>
                      <a:pt x="235" y="179"/>
                      <a:pt x="235" y="179"/>
                    </a:cubicBezTo>
                    <a:cubicBezTo>
                      <a:pt x="236" y="179"/>
                      <a:pt x="236" y="178"/>
                      <a:pt x="236" y="178"/>
                    </a:cubicBezTo>
                    <a:cubicBezTo>
                      <a:pt x="236" y="178"/>
                      <a:pt x="237" y="178"/>
                      <a:pt x="237" y="178"/>
                    </a:cubicBezTo>
                    <a:cubicBezTo>
                      <a:pt x="237" y="178"/>
                      <a:pt x="237" y="177"/>
                      <a:pt x="238" y="176"/>
                    </a:cubicBezTo>
                    <a:cubicBezTo>
                      <a:pt x="238" y="175"/>
                      <a:pt x="239" y="173"/>
                      <a:pt x="240" y="173"/>
                    </a:cubicBezTo>
                    <a:cubicBezTo>
                      <a:pt x="241" y="173"/>
                      <a:pt x="241" y="172"/>
                      <a:pt x="241" y="171"/>
                    </a:cubicBezTo>
                    <a:cubicBezTo>
                      <a:pt x="242" y="171"/>
                      <a:pt x="242" y="171"/>
                      <a:pt x="242" y="171"/>
                    </a:cubicBezTo>
                    <a:cubicBezTo>
                      <a:pt x="243" y="169"/>
                      <a:pt x="245" y="167"/>
                      <a:pt x="246" y="166"/>
                    </a:cubicBezTo>
                    <a:cubicBezTo>
                      <a:pt x="247" y="165"/>
                      <a:pt x="248" y="164"/>
                      <a:pt x="248" y="163"/>
                    </a:cubicBezTo>
                    <a:cubicBezTo>
                      <a:pt x="249" y="163"/>
                      <a:pt x="249" y="162"/>
                      <a:pt x="249" y="162"/>
                    </a:cubicBezTo>
                    <a:cubicBezTo>
                      <a:pt x="250" y="161"/>
                      <a:pt x="251" y="161"/>
                      <a:pt x="251" y="161"/>
                    </a:cubicBezTo>
                    <a:cubicBezTo>
                      <a:pt x="251" y="160"/>
                      <a:pt x="251" y="160"/>
                      <a:pt x="252" y="159"/>
                    </a:cubicBezTo>
                    <a:cubicBezTo>
                      <a:pt x="252" y="159"/>
                      <a:pt x="253" y="158"/>
                      <a:pt x="253" y="158"/>
                    </a:cubicBezTo>
                    <a:cubicBezTo>
                      <a:pt x="253" y="157"/>
                      <a:pt x="254" y="157"/>
                      <a:pt x="254" y="157"/>
                    </a:cubicBezTo>
                    <a:cubicBezTo>
                      <a:pt x="254" y="156"/>
                      <a:pt x="254" y="156"/>
                      <a:pt x="255" y="156"/>
                    </a:cubicBezTo>
                    <a:cubicBezTo>
                      <a:pt x="255" y="155"/>
                      <a:pt x="255" y="155"/>
                      <a:pt x="255" y="154"/>
                    </a:cubicBezTo>
                    <a:cubicBezTo>
                      <a:pt x="256" y="153"/>
                      <a:pt x="256" y="153"/>
                      <a:pt x="257" y="153"/>
                    </a:cubicBezTo>
                    <a:cubicBezTo>
                      <a:pt x="257" y="153"/>
                      <a:pt x="257" y="153"/>
                      <a:pt x="257" y="152"/>
                    </a:cubicBezTo>
                    <a:cubicBezTo>
                      <a:pt x="257" y="152"/>
                      <a:pt x="257" y="152"/>
                      <a:pt x="257" y="152"/>
                    </a:cubicBezTo>
                    <a:cubicBezTo>
                      <a:pt x="258" y="152"/>
                      <a:pt x="258" y="152"/>
                      <a:pt x="258" y="152"/>
                    </a:cubicBezTo>
                    <a:cubicBezTo>
                      <a:pt x="259" y="151"/>
                      <a:pt x="260" y="149"/>
                      <a:pt x="260" y="148"/>
                    </a:cubicBezTo>
                    <a:cubicBezTo>
                      <a:pt x="261" y="148"/>
                      <a:pt x="262" y="147"/>
                      <a:pt x="262" y="147"/>
                    </a:cubicBezTo>
                    <a:cubicBezTo>
                      <a:pt x="262" y="146"/>
                      <a:pt x="265" y="144"/>
                      <a:pt x="266" y="143"/>
                    </a:cubicBezTo>
                    <a:cubicBezTo>
                      <a:pt x="267" y="141"/>
                      <a:pt x="270" y="139"/>
                      <a:pt x="271" y="137"/>
                    </a:cubicBezTo>
                    <a:cubicBezTo>
                      <a:pt x="272" y="136"/>
                      <a:pt x="272" y="136"/>
                      <a:pt x="272" y="135"/>
                    </a:cubicBezTo>
                    <a:cubicBezTo>
                      <a:pt x="273" y="134"/>
                      <a:pt x="274" y="133"/>
                      <a:pt x="274" y="133"/>
                    </a:cubicBezTo>
                    <a:cubicBezTo>
                      <a:pt x="275" y="132"/>
                      <a:pt x="275" y="131"/>
                      <a:pt x="275" y="131"/>
                    </a:cubicBezTo>
                    <a:cubicBezTo>
                      <a:pt x="276" y="131"/>
                      <a:pt x="276" y="131"/>
                      <a:pt x="277" y="131"/>
                    </a:cubicBezTo>
                    <a:cubicBezTo>
                      <a:pt x="277" y="130"/>
                      <a:pt x="278" y="128"/>
                      <a:pt x="279" y="127"/>
                    </a:cubicBezTo>
                    <a:cubicBezTo>
                      <a:pt x="279" y="127"/>
                      <a:pt x="279" y="127"/>
                      <a:pt x="279" y="127"/>
                    </a:cubicBezTo>
                    <a:cubicBezTo>
                      <a:pt x="279" y="127"/>
                      <a:pt x="279" y="127"/>
                      <a:pt x="280" y="127"/>
                    </a:cubicBezTo>
                    <a:cubicBezTo>
                      <a:pt x="280" y="126"/>
                      <a:pt x="280" y="125"/>
                      <a:pt x="281" y="124"/>
                    </a:cubicBezTo>
                    <a:cubicBezTo>
                      <a:pt x="281" y="124"/>
                      <a:pt x="282" y="123"/>
                      <a:pt x="283" y="123"/>
                    </a:cubicBezTo>
                    <a:cubicBezTo>
                      <a:pt x="283" y="123"/>
                      <a:pt x="283" y="122"/>
                      <a:pt x="284" y="122"/>
                    </a:cubicBezTo>
                    <a:cubicBezTo>
                      <a:pt x="284" y="121"/>
                      <a:pt x="285" y="120"/>
                      <a:pt x="286" y="120"/>
                    </a:cubicBezTo>
                    <a:cubicBezTo>
                      <a:pt x="286" y="119"/>
                      <a:pt x="287" y="118"/>
                      <a:pt x="287" y="118"/>
                    </a:cubicBezTo>
                    <a:cubicBezTo>
                      <a:pt x="288" y="118"/>
                      <a:pt x="288" y="117"/>
                      <a:pt x="289" y="116"/>
                    </a:cubicBezTo>
                    <a:cubicBezTo>
                      <a:pt x="289" y="116"/>
                      <a:pt x="289" y="116"/>
                      <a:pt x="289" y="116"/>
                    </a:cubicBezTo>
                    <a:cubicBezTo>
                      <a:pt x="289" y="115"/>
                      <a:pt x="290" y="115"/>
                      <a:pt x="290" y="115"/>
                    </a:cubicBezTo>
                    <a:cubicBezTo>
                      <a:pt x="291" y="114"/>
                      <a:pt x="290" y="113"/>
                      <a:pt x="291" y="113"/>
                    </a:cubicBezTo>
                    <a:cubicBezTo>
                      <a:pt x="291" y="113"/>
                      <a:pt x="292" y="112"/>
                      <a:pt x="292" y="112"/>
                    </a:cubicBezTo>
                    <a:cubicBezTo>
                      <a:pt x="292" y="112"/>
                      <a:pt x="292" y="112"/>
                      <a:pt x="293" y="112"/>
                    </a:cubicBezTo>
                    <a:cubicBezTo>
                      <a:pt x="293" y="112"/>
                      <a:pt x="293" y="111"/>
                      <a:pt x="293" y="111"/>
                    </a:cubicBezTo>
                    <a:cubicBezTo>
                      <a:pt x="293" y="111"/>
                      <a:pt x="293" y="111"/>
                      <a:pt x="294" y="111"/>
                    </a:cubicBezTo>
                    <a:cubicBezTo>
                      <a:pt x="294" y="110"/>
                      <a:pt x="294" y="110"/>
                      <a:pt x="295" y="110"/>
                    </a:cubicBezTo>
                    <a:cubicBezTo>
                      <a:pt x="296" y="107"/>
                      <a:pt x="299" y="105"/>
                      <a:pt x="301" y="102"/>
                    </a:cubicBezTo>
                    <a:cubicBezTo>
                      <a:pt x="302" y="101"/>
                      <a:pt x="303" y="101"/>
                      <a:pt x="304" y="100"/>
                    </a:cubicBezTo>
                    <a:cubicBezTo>
                      <a:pt x="305" y="99"/>
                      <a:pt x="305" y="97"/>
                      <a:pt x="306" y="96"/>
                    </a:cubicBezTo>
                    <a:cubicBezTo>
                      <a:pt x="307" y="94"/>
                      <a:pt x="309" y="91"/>
                      <a:pt x="311" y="90"/>
                    </a:cubicBezTo>
                    <a:cubicBezTo>
                      <a:pt x="312" y="88"/>
                      <a:pt x="314" y="87"/>
                      <a:pt x="315" y="86"/>
                    </a:cubicBezTo>
                    <a:cubicBezTo>
                      <a:pt x="317" y="85"/>
                      <a:pt x="318" y="83"/>
                      <a:pt x="319" y="82"/>
                    </a:cubicBezTo>
                    <a:cubicBezTo>
                      <a:pt x="320" y="81"/>
                      <a:pt x="321" y="80"/>
                      <a:pt x="321" y="79"/>
                    </a:cubicBezTo>
                    <a:cubicBezTo>
                      <a:pt x="322" y="78"/>
                      <a:pt x="323" y="77"/>
                      <a:pt x="324" y="76"/>
                    </a:cubicBezTo>
                    <a:cubicBezTo>
                      <a:pt x="325" y="75"/>
                      <a:pt x="326" y="73"/>
                      <a:pt x="327" y="72"/>
                    </a:cubicBezTo>
                    <a:cubicBezTo>
                      <a:pt x="328" y="72"/>
                      <a:pt x="328" y="72"/>
                      <a:pt x="329" y="71"/>
                    </a:cubicBezTo>
                    <a:cubicBezTo>
                      <a:pt x="329" y="71"/>
                      <a:pt x="329" y="70"/>
                      <a:pt x="330" y="70"/>
                    </a:cubicBezTo>
                    <a:cubicBezTo>
                      <a:pt x="330" y="69"/>
                      <a:pt x="330" y="69"/>
                      <a:pt x="331" y="69"/>
                    </a:cubicBezTo>
                    <a:cubicBezTo>
                      <a:pt x="331" y="68"/>
                      <a:pt x="331" y="68"/>
                      <a:pt x="331" y="67"/>
                    </a:cubicBezTo>
                    <a:cubicBezTo>
                      <a:pt x="332" y="67"/>
                      <a:pt x="333" y="67"/>
                      <a:pt x="333" y="66"/>
                    </a:cubicBezTo>
                    <a:cubicBezTo>
                      <a:pt x="334" y="65"/>
                      <a:pt x="334" y="65"/>
                      <a:pt x="334" y="64"/>
                    </a:cubicBezTo>
                    <a:cubicBezTo>
                      <a:pt x="335" y="64"/>
                      <a:pt x="335" y="64"/>
                      <a:pt x="335" y="64"/>
                    </a:cubicBezTo>
                    <a:cubicBezTo>
                      <a:pt x="336" y="63"/>
                      <a:pt x="336" y="62"/>
                      <a:pt x="337" y="62"/>
                    </a:cubicBezTo>
                    <a:cubicBezTo>
                      <a:pt x="337" y="61"/>
                      <a:pt x="338" y="61"/>
                      <a:pt x="338" y="60"/>
                    </a:cubicBezTo>
                    <a:cubicBezTo>
                      <a:pt x="338" y="60"/>
                      <a:pt x="339" y="59"/>
                      <a:pt x="339" y="58"/>
                    </a:cubicBezTo>
                    <a:cubicBezTo>
                      <a:pt x="340" y="57"/>
                      <a:pt x="341" y="57"/>
                      <a:pt x="342" y="56"/>
                    </a:cubicBezTo>
                    <a:cubicBezTo>
                      <a:pt x="342" y="56"/>
                      <a:pt x="343" y="55"/>
                      <a:pt x="343" y="55"/>
                    </a:cubicBezTo>
                    <a:cubicBezTo>
                      <a:pt x="345" y="53"/>
                      <a:pt x="347" y="50"/>
                      <a:pt x="349" y="48"/>
                    </a:cubicBezTo>
                    <a:cubicBezTo>
                      <a:pt x="349" y="48"/>
                      <a:pt x="350" y="47"/>
                      <a:pt x="350" y="47"/>
                    </a:cubicBezTo>
                    <a:cubicBezTo>
                      <a:pt x="351" y="46"/>
                      <a:pt x="352" y="46"/>
                      <a:pt x="352" y="45"/>
                    </a:cubicBezTo>
                    <a:cubicBezTo>
                      <a:pt x="352" y="45"/>
                      <a:pt x="352" y="45"/>
                      <a:pt x="352" y="45"/>
                    </a:cubicBezTo>
                    <a:cubicBezTo>
                      <a:pt x="353" y="45"/>
                      <a:pt x="353" y="44"/>
                      <a:pt x="353" y="44"/>
                    </a:cubicBezTo>
                    <a:cubicBezTo>
                      <a:pt x="353" y="44"/>
                      <a:pt x="353" y="44"/>
                      <a:pt x="353" y="44"/>
                    </a:cubicBezTo>
                    <a:cubicBezTo>
                      <a:pt x="353" y="44"/>
                      <a:pt x="353" y="43"/>
                      <a:pt x="353" y="43"/>
                    </a:cubicBezTo>
                    <a:cubicBezTo>
                      <a:pt x="353" y="43"/>
                      <a:pt x="354" y="43"/>
                      <a:pt x="354" y="44"/>
                    </a:cubicBezTo>
                    <a:cubicBezTo>
                      <a:pt x="354" y="43"/>
                      <a:pt x="355" y="42"/>
                      <a:pt x="356" y="41"/>
                    </a:cubicBezTo>
                    <a:cubicBezTo>
                      <a:pt x="356" y="41"/>
                      <a:pt x="356" y="41"/>
                      <a:pt x="356" y="40"/>
                    </a:cubicBezTo>
                    <a:cubicBezTo>
                      <a:pt x="357" y="40"/>
                      <a:pt x="357" y="40"/>
                      <a:pt x="357" y="40"/>
                    </a:cubicBezTo>
                    <a:cubicBezTo>
                      <a:pt x="357" y="39"/>
                      <a:pt x="357" y="39"/>
                      <a:pt x="358" y="39"/>
                    </a:cubicBezTo>
                    <a:cubicBezTo>
                      <a:pt x="358" y="38"/>
                      <a:pt x="358" y="38"/>
                      <a:pt x="358" y="38"/>
                    </a:cubicBezTo>
                    <a:cubicBezTo>
                      <a:pt x="359" y="38"/>
                      <a:pt x="359" y="38"/>
                      <a:pt x="359" y="38"/>
                    </a:cubicBezTo>
                    <a:cubicBezTo>
                      <a:pt x="359" y="37"/>
                      <a:pt x="359" y="37"/>
                      <a:pt x="359" y="37"/>
                    </a:cubicBezTo>
                    <a:cubicBezTo>
                      <a:pt x="359" y="36"/>
                      <a:pt x="360" y="36"/>
                      <a:pt x="361" y="35"/>
                    </a:cubicBezTo>
                    <a:cubicBezTo>
                      <a:pt x="361" y="34"/>
                      <a:pt x="362" y="33"/>
                      <a:pt x="363" y="32"/>
                    </a:cubicBezTo>
                    <a:cubicBezTo>
                      <a:pt x="364" y="32"/>
                      <a:pt x="364" y="32"/>
                      <a:pt x="365" y="31"/>
                    </a:cubicBezTo>
                    <a:cubicBezTo>
                      <a:pt x="366" y="30"/>
                      <a:pt x="366" y="28"/>
                      <a:pt x="367" y="27"/>
                    </a:cubicBezTo>
                    <a:cubicBezTo>
                      <a:pt x="367" y="27"/>
                      <a:pt x="368" y="26"/>
                      <a:pt x="368" y="26"/>
                    </a:cubicBezTo>
                    <a:cubicBezTo>
                      <a:pt x="369" y="25"/>
                      <a:pt x="369" y="24"/>
                      <a:pt x="370" y="23"/>
                    </a:cubicBezTo>
                    <a:cubicBezTo>
                      <a:pt x="371" y="22"/>
                      <a:pt x="372" y="21"/>
                      <a:pt x="372" y="19"/>
                    </a:cubicBezTo>
                    <a:cubicBezTo>
                      <a:pt x="373" y="18"/>
                      <a:pt x="373" y="16"/>
                      <a:pt x="373" y="14"/>
                    </a:cubicBezTo>
                    <a:cubicBezTo>
                      <a:pt x="373" y="13"/>
                      <a:pt x="373" y="11"/>
                      <a:pt x="372" y="10"/>
                    </a:cubicBezTo>
                    <a:cubicBezTo>
                      <a:pt x="372" y="9"/>
                      <a:pt x="370" y="7"/>
                      <a:pt x="369" y="6"/>
                    </a:cubicBezTo>
                    <a:cubicBezTo>
                      <a:pt x="369" y="6"/>
                      <a:pt x="368" y="5"/>
                      <a:pt x="368" y="5"/>
                    </a:cubicBezTo>
                    <a:cubicBezTo>
                      <a:pt x="367" y="4"/>
                      <a:pt x="367" y="4"/>
                      <a:pt x="366" y="4"/>
                    </a:cubicBezTo>
                    <a:cubicBezTo>
                      <a:pt x="365" y="3"/>
                      <a:pt x="364" y="3"/>
                      <a:pt x="364" y="2"/>
                    </a:cubicBezTo>
                    <a:cubicBezTo>
                      <a:pt x="363" y="2"/>
                      <a:pt x="362" y="2"/>
                      <a:pt x="362" y="2"/>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39" name="Freeform 155"/>
              <p:cNvSpPr>
                <a:spLocks noEditPoints="1"/>
              </p:cNvSpPr>
              <p:nvPr userDrawn="1"/>
            </p:nvSpPr>
            <p:spPr bwMode="auto">
              <a:xfrm>
                <a:off x="-4443413" y="1400175"/>
                <a:ext cx="336550" cy="381000"/>
              </a:xfrm>
              <a:custGeom>
                <a:avLst/>
                <a:gdLst/>
                <a:ahLst/>
                <a:cxnLst>
                  <a:cxn ang="0">
                    <a:pos x="156" y="124"/>
                  </a:cxn>
                  <a:cxn ang="0">
                    <a:pos x="141" y="132"/>
                  </a:cxn>
                  <a:cxn ang="0">
                    <a:pos x="132" y="137"/>
                  </a:cxn>
                  <a:cxn ang="0">
                    <a:pos x="120" y="143"/>
                  </a:cxn>
                  <a:cxn ang="0">
                    <a:pos x="109" y="148"/>
                  </a:cxn>
                  <a:cxn ang="0">
                    <a:pos x="97" y="151"/>
                  </a:cxn>
                  <a:cxn ang="0">
                    <a:pos x="80" y="156"/>
                  </a:cxn>
                  <a:cxn ang="0">
                    <a:pos x="46" y="159"/>
                  </a:cxn>
                  <a:cxn ang="0">
                    <a:pos x="38" y="155"/>
                  </a:cxn>
                  <a:cxn ang="0">
                    <a:pos x="34" y="147"/>
                  </a:cxn>
                  <a:cxn ang="0">
                    <a:pos x="37" y="118"/>
                  </a:cxn>
                  <a:cxn ang="0">
                    <a:pos x="45" y="104"/>
                  </a:cxn>
                  <a:cxn ang="0">
                    <a:pos x="55" y="101"/>
                  </a:cxn>
                  <a:cxn ang="0">
                    <a:pos x="73" y="97"/>
                  </a:cxn>
                  <a:cxn ang="0">
                    <a:pos x="82" y="93"/>
                  </a:cxn>
                  <a:cxn ang="0">
                    <a:pos x="95" y="90"/>
                  </a:cxn>
                  <a:cxn ang="0">
                    <a:pos x="106" y="85"/>
                  </a:cxn>
                  <a:cxn ang="0">
                    <a:pos x="112" y="81"/>
                  </a:cxn>
                  <a:cxn ang="0">
                    <a:pos x="119" y="75"/>
                  </a:cxn>
                  <a:cxn ang="0">
                    <a:pos x="125" y="70"/>
                  </a:cxn>
                  <a:cxn ang="0">
                    <a:pos x="140" y="52"/>
                  </a:cxn>
                  <a:cxn ang="0">
                    <a:pos x="140" y="26"/>
                  </a:cxn>
                  <a:cxn ang="0">
                    <a:pos x="118" y="15"/>
                  </a:cxn>
                  <a:cxn ang="0">
                    <a:pos x="102" y="6"/>
                  </a:cxn>
                  <a:cxn ang="0">
                    <a:pos x="91" y="3"/>
                  </a:cxn>
                  <a:cxn ang="0">
                    <a:pos x="80" y="7"/>
                  </a:cxn>
                  <a:cxn ang="0">
                    <a:pos x="70" y="13"/>
                  </a:cxn>
                  <a:cxn ang="0">
                    <a:pos x="62" y="17"/>
                  </a:cxn>
                  <a:cxn ang="0">
                    <a:pos x="56" y="21"/>
                  </a:cxn>
                  <a:cxn ang="0">
                    <a:pos x="47" y="28"/>
                  </a:cxn>
                  <a:cxn ang="0">
                    <a:pos x="40" y="33"/>
                  </a:cxn>
                  <a:cxn ang="0">
                    <a:pos x="35" y="38"/>
                  </a:cxn>
                  <a:cxn ang="0">
                    <a:pos x="24" y="51"/>
                  </a:cxn>
                  <a:cxn ang="0">
                    <a:pos x="19" y="58"/>
                  </a:cxn>
                  <a:cxn ang="0">
                    <a:pos x="11" y="73"/>
                  </a:cxn>
                  <a:cxn ang="0">
                    <a:pos x="8" y="83"/>
                  </a:cxn>
                  <a:cxn ang="0">
                    <a:pos x="1" y="120"/>
                  </a:cxn>
                  <a:cxn ang="0">
                    <a:pos x="4" y="136"/>
                  </a:cxn>
                  <a:cxn ang="0">
                    <a:pos x="8" y="144"/>
                  </a:cxn>
                  <a:cxn ang="0">
                    <a:pos x="15" y="153"/>
                  </a:cxn>
                  <a:cxn ang="0">
                    <a:pos x="24" y="162"/>
                  </a:cxn>
                  <a:cxn ang="0">
                    <a:pos x="26" y="164"/>
                  </a:cxn>
                  <a:cxn ang="0">
                    <a:pos x="32" y="168"/>
                  </a:cxn>
                  <a:cxn ang="0">
                    <a:pos x="41" y="175"/>
                  </a:cxn>
                  <a:cxn ang="0">
                    <a:pos x="47" y="179"/>
                  </a:cxn>
                  <a:cxn ang="0">
                    <a:pos x="58" y="181"/>
                  </a:cxn>
                  <a:cxn ang="0">
                    <a:pos x="80" y="182"/>
                  </a:cxn>
                  <a:cxn ang="0">
                    <a:pos x="89" y="176"/>
                  </a:cxn>
                  <a:cxn ang="0">
                    <a:pos x="111" y="167"/>
                  </a:cxn>
                  <a:cxn ang="0">
                    <a:pos x="127" y="155"/>
                  </a:cxn>
                  <a:cxn ang="0">
                    <a:pos x="131" y="151"/>
                  </a:cxn>
                  <a:cxn ang="0">
                    <a:pos x="134" y="148"/>
                  </a:cxn>
                  <a:cxn ang="0">
                    <a:pos x="146" y="136"/>
                  </a:cxn>
                  <a:cxn ang="0">
                    <a:pos x="150" y="133"/>
                  </a:cxn>
                  <a:cxn ang="0">
                    <a:pos x="160" y="125"/>
                  </a:cxn>
                  <a:cxn ang="0">
                    <a:pos x="62" y="71"/>
                  </a:cxn>
                  <a:cxn ang="0">
                    <a:pos x="75" y="56"/>
                  </a:cxn>
                  <a:cxn ang="0">
                    <a:pos x="89" y="44"/>
                  </a:cxn>
                  <a:cxn ang="0">
                    <a:pos x="112" y="36"/>
                  </a:cxn>
                  <a:cxn ang="0">
                    <a:pos x="112" y="53"/>
                  </a:cxn>
                  <a:cxn ang="0">
                    <a:pos x="94" y="67"/>
                  </a:cxn>
                  <a:cxn ang="0">
                    <a:pos x="75" y="78"/>
                  </a:cxn>
                  <a:cxn ang="0">
                    <a:pos x="56" y="81"/>
                  </a:cxn>
                </a:cxnLst>
                <a:rect l="0" t="0" r="r" b="b"/>
                <a:pathLst>
                  <a:path w="162" h="183">
                    <a:moveTo>
                      <a:pt x="161" y="121"/>
                    </a:moveTo>
                    <a:cubicBezTo>
                      <a:pt x="161" y="120"/>
                      <a:pt x="161" y="120"/>
                      <a:pt x="160" y="120"/>
                    </a:cubicBezTo>
                    <a:cubicBezTo>
                      <a:pt x="160" y="120"/>
                      <a:pt x="160" y="120"/>
                      <a:pt x="160" y="120"/>
                    </a:cubicBezTo>
                    <a:cubicBezTo>
                      <a:pt x="160" y="120"/>
                      <a:pt x="159" y="120"/>
                      <a:pt x="159" y="121"/>
                    </a:cubicBezTo>
                    <a:cubicBezTo>
                      <a:pt x="159" y="121"/>
                      <a:pt x="159" y="121"/>
                      <a:pt x="158" y="121"/>
                    </a:cubicBezTo>
                    <a:cubicBezTo>
                      <a:pt x="157" y="123"/>
                      <a:pt x="157" y="123"/>
                      <a:pt x="157" y="123"/>
                    </a:cubicBezTo>
                    <a:cubicBezTo>
                      <a:pt x="156" y="123"/>
                      <a:pt x="156" y="123"/>
                      <a:pt x="156" y="124"/>
                    </a:cubicBezTo>
                    <a:cubicBezTo>
                      <a:pt x="155" y="124"/>
                      <a:pt x="155" y="124"/>
                      <a:pt x="155" y="124"/>
                    </a:cubicBezTo>
                    <a:cubicBezTo>
                      <a:pt x="153" y="125"/>
                      <a:pt x="153" y="125"/>
                      <a:pt x="153" y="125"/>
                    </a:cubicBezTo>
                    <a:cubicBezTo>
                      <a:pt x="152" y="126"/>
                      <a:pt x="151" y="126"/>
                      <a:pt x="151" y="126"/>
                    </a:cubicBezTo>
                    <a:cubicBezTo>
                      <a:pt x="151" y="126"/>
                      <a:pt x="151" y="126"/>
                      <a:pt x="151" y="127"/>
                    </a:cubicBezTo>
                    <a:cubicBezTo>
                      <a:pt x="147" y="128"/>
                      <a:pt x="147" y="128"/>
                      <a:pt x="147" y="128"/>
                    </a:cubicBezTo>
                    <a:cubicBezTo>
                      <a:pt x="143" y="130"/>
                      <a:pt x="143" y="130"/>
                      <a:pt x="143" y="130"/>
                    </a:cubicBezTo>
                    <a:cubicBezTo>
                      <a:pt x="141" y="132"/>
                      <a:pt x="141" y="132"/>
                      <a:pt x="141" y="132"/>
                    </a:cubicBezTo>
                    <a:cubicBezTo>
                      <a:pt x="141" y="132"/>
                      <a:pt x="141" y="132"/>
                      <a:pt x="141" y="132"/>
                    </a:cubicBezTo>
                    <a:cubicBezTo>
                      <a:pt x="137" y="134"/>
                      <a:pt x="137" y="134"/>
                      <a:pt x="137" y="134"/>
                    </a:cubicBezTo>
                    <a:cubicBezTo>
                      <a:pt x="135" y="135"/>
                      <a:pt x="135" y="135"/>
                      <a:pt x="135" y="135"/>
                    </a:cubicBezTo>
                    <a:cubicBezTo>
                      <a:pt x="135" y="135"/>
                      <a:pt x="135" y="135"/>
                      <a:pt x="135" y="135"/>
                    </a:cubicBezTo>
                    <a:cubicBezTo>
                      <a:pt x="135" y="135"/>
                      <a:pt x="134" y="136"/>
                      <a:pt x="134" y="136"/>
                    </a:cubicBezTo>
                    <a:cubicBezTo>
                      <a:pt x="134" y="136"/>
                      <a:pt x="134" y="136"/>
                      <a:pt x="134" y="136"/>
                    </a:cubicBezTo>
                    <a:cubicBezTo>
                      <a:pt x="133" y="136"/>
                      <a:pt x="133" y="137"/>
                      <a:pt x="132" y="137"/>
                    </a:cubicBezTo>
                    <a:cubicBezTo>
                      <a:pt x="131" y="137"/>
                      <a:pt x="131" y="137"/>
                      <a:pt x="130" y="138"/>
                    </a:cubicBezTo>
                    <a:cubicBezTo>
                      <a:pt x="130" y="138"/>
                      <a:pt x="130" y="138"/>
                      <a:pt x="130" y="138"/>
                    </a:cubicBezTo>
                    <a:cubicBezTo>
                      <a:pt x="127" y="139"/>
                      <a:pt x="126" y="140"/>
                      <a:pt x="125" y="141"/>
                    </a:cubicBezTo>
                    <a:cubicBezTo>
                      <a:pt x="125" y="142"/>
                      <a:pt x="124" y="142"/>
                      <a:pt x="124" y="142"/>
                    </a:cubicBezTo>
                    <a:cubicBezTo>
                      <a:pt x="122" y="142"/>
                      <a:pt x="122" y="142"/>
                      <a:pt x="122" y="142"/>
                    </a:cubicBezTo>
                    <a:cubicBezTo>
                      <a:pt x="122" y="143"/>
                      <a:pt x="121" y="143"/>
                      <a:pt x="121" y="143"/>
                    </a:cubicBezTo>
                    <a:cubicBezTo>
                      <a:pt x="121" y="143"/>
                      <a:pt x="120" y="143"/>
                      <a:pt x="120" y="143"/>
                    </a:cubicBezTo>
                    <a:cubicBezTo>
                      <a:pt x="118" y="144"/>
                      <a:pt x="118" y="144"/>
                      <a:pt x="118" y="144"/>
                    </a:cubicBezTo>
                    <a:cubicBezTo>
                      <a:pt x="118" y="145"/>
                      <a:pt x="117" y="145"/>
                      <a:pt x="117" y="145"/>
                    </a:cubicBezTo>
                    <a:cubicBezTo>
                      <a:pt x="117" y="145"/>
                      <a:pt x="116" y="145"/>
                      <a:pt x="116" y="145"/>
                    </a:cubicBezTo>
                    <a:cubicBezTo>
                      <a:pt x="116" y="145"/>
                      <a:pt x="116" y="145"/>
                      <a:pt x="116" y="145"/>
                    </a:cubicBezTo>
                    <a:cubicBezTo>
                      <a:pt x="114" y="145"/>
                      <a:pt x="112" y="146"/>
                      <a:pt x="111" y="146"/>
                    </a:cubicBezTo>
                    <a:cubicBezTo>
                      <a:pt x="110" y="147"/>
                      <a:pt x="110" y="147"/>
                      <a:pt x="109" y="147"/>
                    </a:cubicBezTo>
                    <a:cubicBezTo>
                      <a:pt x="109" y="147"/>
                      <a:pt x="109" y="148"/>
                      <a:pt x="109" y="148"/>
                    </a:cubicBezTo>
                    <a:cubicBezTo>
                      <a:pt x="107" y="148"/>
                      <a:pt x="107" y="148"/>
                      <a:pt x="107" y="148"/>
                    </a:cubicBezTo>
                    <a:cubicBezTo>
                      <a:pt x="107" y="148"/>
                      <a:pt x="106" y="148"/>
                      <a:pt x="106" y="149"/>
                    </a:cubicBezTo>
                    <a:cubicBezTo>
                      <a:pt x="105" y="150"/>
                      <a:pt x="104" y="150"/>
                      <a:pt x="103" y="149"/>
                    </a:cubicBezTo>
                    <a:cubicBezTo>
                      <a:pt x="102" y="149"/>
                      <a:pt x="101" y="150"/>
                      <a:pt x="100" y="150"/>
                    </a:cubicBezTo>
                    <a:cubicBezTo>
                      <a:pt x="100" y="150"/>
                      <a:pt x="100" y="150"/>
                      <a:pt x="100" y="150"/>
                    </a:cubicBezTo>
                    <a:cubicBezTo>
                      <a:pt x="99" y="150"/>
                      <a:pt x="99" y="151"/>
                      <a:pt x="98" y="151"/>
                    </a:cubicBezTo>
                    <a:cubicBezTo>
                      <a:pt x="98" y="151"/>
                      <a:pt x="98" y="151"/>
                      <a:pt x="97" y="151"/>
                    </a:cubicBezTo>
                    <a:cubicBezTo>
                      <a:pt x="96" y="151"/>
                      <a:pt x="95" y="152"/>
                      <a:pt x="94" y="152"/>
                    </a:cubicBezTo>
                    <a:cubicBezTo>
                      <a:pt x="93" y="152"/>
                      <a:pt x="93" y="152"/>
                      <a:pt x="92" y="153"/>
                    </a:cubicBezTo>
                    <a:cubicBezTo>
                      <a:pt x="92" y="153"/>
                      <a:pt x="92" y="153"/>
                      <a:pt x="92" y="153"/>
                    </a:cubicBezTo>
                    <a:cubicBezTo>
                      <a:pt x="90" y="153"/>
                      <a:pt x="89" y="153"/>
                      <a:pt x="88" y="154"/>
                    </a:cubicBezTo>
                    <a:cubicBezTo>
                      <a:pt x="87" y="154"/>
                      <a:pt x="87" y="154"/>
                      <a:pt x="87" y="155"/>
                    </a:cubicBezTo>
                    <a:cubicBezTo>
                      <a:pt x="86" y="155"/>
                      <a:pt x="85" y="155"/>
                      <a:pt x="84" y="155"/>
                    </a:cubicBezTo>
                    <a:cubicBezTo>
                      <a:pt x="83" y="155"/>
                      <a:pt x="82" y="155"/>
                      <a:pt x="80" y="156"/>
                    </a:cubicBezTo>
                    <a:cubicBezTo>
                      <a:pt x="80" y="156"/>
                      <a:pt x="79" y="156"/>
                      <a:pt x="79" y="156"/>
                    </a:cubicBezTo>
                    <a:cubicBezTo>
                      <a:pt x="78" y="157"/>
                      <a:pt x="77" y="157"/>
                      <a:pt x="77" y="157"/>
                    </a:cubicBezTo>
                    <a:cubicBezTo>
                      <a:pt x="75" y="157"/>
                      <a:pt x="74" y="157"/>
                      <a:pt x="73" y="158"/>
                    </a:cubicBezTo>
                    <a:cubicBezTo>
                      <a:pt x="72" y="158"/>
                      <a:pt x="72" y="158"/>
                      <a:pt x="71" y="158"/>
                    </a:cubicBezTo>
                    <a:cubicBezTo>
                      <a:pt x="71" y="158"/>
                      <a:pt x="71" y="159"/>
                      <a:pt x="71" y="159"/>
                    </a:cubicBezTo>
                    <a:cubicBezTo>
                      <a:pt x="68" y="159"/>
                      <a:pt x="68" y="159"/>
                      <a:pt x="68" y="159"/>
                    </a:cubicBezTo>
                    <a:cubicBezTo>
                      <a:pt x="46" y="159"/>
                      <a:pt x="46" y="159"/>
                      <a:pt x="46" y="159"/>
                    </a:cubicBezTo>
                    <a:cubicBezTo>
                      <a:pt x="45" y="159"/>
                      <a:pt x="44" y="159"/>
                      <a:pt x="44" y="158"/>
                    </a:cubicBezTo>
                    <a:cubicBezTo>
                      <a:pt x="44" y="158"/>
                      <a:pt x="43" y="158"/>
                      <a:pt x="43" y="158"/>
                    </a:cubicBezTo>
                    <a:cubicBezTo>
                      <a:pt x="43" y="158"/>
                      <a:pt x="42" y="157"/>
                      <a:pt x="42" y="157"/>
                    </a:cubicBezTo>
                    <a:cubicBezTo>
                      <a:pt x="42" y="157"/>
                      <a:pt x="41" y="157"/>
                      <a:pt x="41" y="157"/>
                    </a:cubicBezTo>
                    <a:cubicBezTo>
                      <a:pt x="41" y="156"/>
                      <a:pt x="41" y="156"/>
                      <a:pt x="40" y="156"/>
                    </a:cubicBezTo>
                    <a:cubicBezTo>
                      <a:pt x="39" y="156"/>
                      <a:pt x="39" y="156"/>
                      <a:pt x="39" y="156"/>
                    </a:cubicBezTo>
                    <a:cubicBezTo>
                      <a:pt x="38" y="155"/>
                      <a:pt x="38" y="155"/>
                      <a:pt x="38" y="155"/>
                    </a:cubicBezTo>
                    <a:cubicBezTo>
                      <a:pt x="37" y="154"/>
                      <a:pt x="37" y="153"/>
                      <a:pt x="36" y="153"/>
                    </a:cubicBezTo>
                    <a:cubicBezTo>
                      <a:pt x="36" y="152"/>
                      <a:pt x="36" y="152"/>
                      <a:pt x="36" y="152"/>
                    </a:cubicBezTo>
                    <a:cubicBezTo>
                      <a:pt x="36" y="151"/>
                      <a:pt x="36" y="150"/>
                      <a:pt x="35" y="149"/>
                    </a:cubicBezTo>
                    <a:cubicBezTo>
                      <a:pt x="35" y="149"/>
                      <a:pt x="35" y="149"/>
                      <a:pt x="35" y="149"/>
                    </a:cubicBezTo>
                    <a:cubicBezTo>
                      <a:pt x="35" y="148"/>
                      <a:pt x="35" y="148"/>
                      <a:pt x="35" y="148"/>
                    </a:cubicBezTo>
                    <a:cubicBezTo>
                      <a:pt x="34" y="148"/>
                      <a:pt x="34" y="148"/>
                      <a:pt x="34" y="147"/>
                    </a:cubicBezTo>
                    <a:cubicBezTo>
                      <a:pt x="34" y="147"/>
                      <a:pt x="34" y="147"/>
                      <a:pt x="34" y="147"/>
                    </a:cubicBezTo>
                    <a:cubicBezTo>
                      <a:pt x="33" y="147"/>
                      <a:pt x="33" y="147"/>
                      <a:pt x="33" y="146"/>
                    </a:cubicBezTo>
                    <a:cubicBezTo>
                      <a:pt x="33" y="146"/>
                      <a:pt x="33" y="146"/>
                      <a:pt x="32" y="145"/>
                    </a:cubicBezTo>
                    <a:cubicBezTo>
                      <a:pt x="32" y="145"/>
                      <a:pt x="32" y="145"/>
                      <a:pt x="32" y="145"/>
                    </a:cubicBezTo>
                    <a:cubicBezTo>
                      <a:pt x="31" y="136"/>
                      <a:pt x="33" y="128"/>
                      <a:pt x="36" y="120"/>
                    </a:cubicBezTo>
                    <a:cubicBezTo>
                      <a:pt x="36" y="119"/>
                      <a:pt x="36" y="119"/>
                      <a:pt x="36" y="119"/>
                    </a:cubicBezTo>
                    <a:cubicBezTo>
                      <a:pt x="36" y="119"/>
                      <a:pt x="37" y="118"/>
                      <a:pt x="37" y="118"/>
                    </a:cubicBezTo>
                    <a:cubicBezTo>
                      <a:pt x="37" y="118"/>
                      <a:pt x="37" y="118"/>
                      <a:pt x="37" y="118"/>
                    </a:cubicBezTo>
                    <a:cubicBezTo>
                      <a:pt x="37" y="116"/>
                      <a:pt x="38" y="115"/>
                      <a:pt x="38" y="114"/>
                    </a:cubicBezTo>
                    <a:cubicBezTo>
                      <a:pt x="38" y="114"/>
                      <a:pt x="38" y="114"/>
                      <a:pt x="38" y="114"/>
                    </a:cubicBezTo>
                    <a:cubicBezTo>
                      <a:pt x="39" y="112"/>
                      <a:pt x="40" y="110"/>
                      <a:pt x="41" y="108"/>
                    </a:cubicBezTo>
                    <a:cubicBezTo>
                      <a:pt x="41" y="108"/>
                      <a:pt x="41" y="107"/>
                      <a:pt x="42" y="107"/>
                    </a:cubicBezTo>
                    <a:cubicBezTo>
                      <a:pt x="42" y="107"/>
                      <a:pt x="42" y="107"/>
                      <a:pt x="43" y="106"/>
                    </a:cubicBezTo>
                    <a:cubicBezTo>
                      <a:pt x="43" y="106"/>
                      <a:pt x="43" y="105"/>
                      <a:pt x="44" y="104"/>
                    </a:cubicBezTo>
                    <a:cubicBezTo>
                      <a:pt x="44" y="104"/>
                      <a:pt x="45" y="104"/>
                      <a:pt x="45" y="104"/>
                    </a:cubicBezTo>
                    <a:cubicBezTo>
                      <a:pt x="46" y="103"/>
                      <a:pt x="47" y="103"/>
                      <a:pt x="47" y="103"/>
                    </a:cubicBezTo>
                    <a:cubicBezTo>
                      <a:pt x="48" y="103"/>
                      <a:pt x="49" y="103"/>
                      <a:pt x="50" y="102"/>
                    </a:cubicBezTo>
                    <a:cubicBezTo>
                      <a:pt x="50" y="102"/>
                      <a:pt x="50" y="102"/>
                      <a:pt x="50" y="102"/>
                    </a:cubicBezTo>
                    <a:cubicBezTo>
                      <a:pt x="50" y="102"/>
                      <a:pt x="51" y="102"/>
                      <a:pt x="51" y="102"/>
                    </a:cubicBezTo>
                    <a:cubicBezTo>
                      <a:pt x="52" y="102"/>
                      <a:pt x="52" y="102"/>
                      <a:pt x="52" y="102"/>
                    </a:cubicBezTo>
                    <a:cubicBezTo>
                      <a:pt x="53" y="102"/>
                      <a:pt x="54" y="102"/>
                      <a:pt x="55" y="101"/>
                    </a:cubicBezTo>
                    <a:cubicBezTo>
                      <a:pt x="55" y="101"/>
                      <a:pt x="55" y="101"/>
                      <a:pt x="55" y="101"/>
                    </a:cubicBezTo>
                    <a:cubicBezTo>
                      <a:pt x="56" y="101"/>
                      <a:pt x="56" y="101"/>
                      <a:pt x="57" y="100"/>
                    </a:cubicBezTo>
                    <a:cubicBezTo>
                      <a:pt x="57" y="100"/>
                      <a:pt x="57" y="100"/>
                      <a:pt x="58" y="100"/>
                    </a:cubicBezTo>
                    <a:cubicBezTo>
                      <a:pt x="58" y="100"/>
                      <a:pt x="58" y="100"/>
                      <a:pt x="58" y="100"/>
                    </a:cubicBezTo>
                    <a:cubicBezTo>
                      <a:pt x="61" y="100"/>
                      <a:pt x="63" y="99"/>
                      <a:pt x="65" y="98"/>
                    </a:cubicBezTo>
                    <a:cubicBezTo>
                      <a:pt x="66" y="98"/>
                      <a:pt x="67" y="97"/>
                      <a:pt x="68" y="98"/>
                    </a:cubicBezTo>
                    <a:cubicBezTo>
                      <a:pt x="68" y="98"/>
                      <a:pt x="68" y="98"/>
                      <a:pt x="68" y="98"/>
                    </a:cubicBezTo>
                    <a:cubicBezTo>
                      <a:pt x="70" y="98"/>
                      <a:pt x="71" y="98"/>
                      <a:pt x="73" y="97"/>
                    </a:cubicBezTo>
                    <a:cubicBezTo>
                      <a:pt x="73" y="97"/>
                      <a:pt x="74" y="97"/>
                      <a:pt x="74" y="97"/>
                    </a:cubicBezTo>
                    <a:cubicBezTo>
                      <a:pt x="74" y="97"/>
                      <a:pt x="74" y="97"/>
                      <a:pt x="74" y="97"/>
                    </a:cubicBezTo>
                    <a:cubicBezTo>
                      <a:pt x="78" y="96"/>
                      <a:pt x="78" y="96"/>
                      <a:pt x="78" y="96"/>
                    </a:cubicBezTo>
                    <a:cubicBezTo>
                      <a:pt x="78" y="96"/>
                      <a:pt x="79" y="96"/>
                      <a:pt x="79" y="95"/>
                    </a:cubicBezTo>
                    <a:cubicBezTo>
                      <a:pt x="79" y="95"/>
                      <a:pt x="80" y="95"/>
                      <a:pt x="80" y="95"/>
                    </a:cubicBezTo>
                    <a:cubicBezTo>
                      <a:pt x="80" y="95"/>
                      <a:pt x="80" y="95"/>
                      <a:pt x="80" y="95"/>
                    </a:cubicBezTo>
                    <a:cubicBezTo>
                      <a:pt x="82" y="93"/>
                      <a:pt x="82" y="93"/>
                      <a:pt x="82" y="93"/>
                    </a:cubicBezTo>
                    <a:cubicBezTo>
                      <a:pt x="83" y="93"/>
                      <a:pt x="83" y="93"/>
                      <a:pt x="83" y="93"/>
                    </a:cubicBezTo>
                    <a:cubicBezTo>
                      <a:pt x="83" y="93"/>
                      <a:pt x="84" y="93"/>
                      <a:pt x="84" y="93"/>
                    </a:cubicBezTo>
                    <a:cubicBezTo>
                      <a:pt x="84" y="93"/>
                      <a:pt x="84" y="93"/>
                      <a:pt x="84" y="93"/>
                    </a:cubicBezTo>
                    <a:cubicBezTo>
                      <a:pt x="86" y="93"/>
                      <a:pt x="89" y="92"/>
                      <a:pt x="91" y="91"/>
                    </a:cubicBezTo>
                    <a:cubicBezTo>
                      <a:pt x="91" y="91"/>
                      <a:pt x="91" y="91"/>
                      <a:pt x="92" y="91"/>
                    </a:cubicBezTo>
                    <a:cubicBezTo>
                      <a:pt x="93" y="91"/>
                      <a:pt x="94" y="90"/>
                      <a:pt x="95" y="90"/>
                    </a:cubicBezTo>
                    <a:cubicBezTo>
                      <a:pt x="95" y="90"/>
                      <a:pt x="95" y="90"/>
                      <a:pt x="95" y="90"/>
                    </a:cubicBezTo>
                    <a:cubicBezTo>
                      <a:pt x="96" y="90"/>
                      <a:pt x="96" y="89"/>
                      <a:pt x="97" y="89"/>
                    </a:cubicBezTo>
                    <a:cubicBezTo>
                      <a:pt x="97" y="89"/>
                      <a:pt x="97" y="89"/>
                      <a:pt x="97" y="89"/>
                    </a:cubicBezTo>
                    <a:cubicBezTo>
                      <a:pt x="100" y="88"/>
                      <a:pt x="102" y="87"/>
                      <a:pt x="104" y="85"/>
                    </a:cubicBezTo>
                    <a:cubicBezTo>
                      <a:pt x="104" y="85"/>
                      <a:pt x="104" y="85"/>
                      <a:pt x="104" y="85"/>
                    </a:cubicBezTo>
                    <a:cubicBezTo>
                      <a:pt x="105" y="85"/>
                      <a:pt x="105" y="85"/>
                      <a:pt x="105" y="85"/>
                    </a:cubicBezTo>
                    <a:cubicBezTo>
                      <a:pt x="105" y="85"/>
                      <a:pt x="105" y="85"/>
                      <a:pt x="106" y="85"/>
                    </a:cubicBezTo>
                    <a:cubicBezTo>
                      <a:pt x="106" y="85"/>
                      <a:pt x="106" y="85"/>
                      <a:pt x="106" y="85"/>
                    </a:cubicBezTo>
                    <a:cubicBezTo>
                      <a:pt x="107" y="85"/>
                      <a:pt x="107" y="84"/>
                      <a:pt x="108" y="83"/>
                    </a:cubicBezTo>
                    <a:cubicBezTo>
                      <a:pt x="108" y="83"/>
                      <a:pt x="108" y="83"/>
                      <a:pt x="108" y="83"/>
                    </a:cubicBezTo>
                    <a:cubicBezTo>
                      <a:pt x="109" y="83"/>
                      <a:pt x="109" y="83"/>
                      <a:pt x="110" y="83"/>
                    </a:cubicBezTo>
                    <a:cubicBezTo>
                      <a:pt x="110" y="83"/>
                      <a:pt x="111" y="82"/>
                      <a:pt x="111" y="82"/>
                    </a:cubicBezTo>
                    <a:cubicBezTo>
                      <a:pt x="111" y="82"/>
                      <a:pt x="111" y="81"/>
                      <a:pt x="111" y="81"/>
                    </a:cubicBezTo>
                    <a:cubicBezTo>
                      <a:pt x="111" y="81"/>
                      <a:pt x="112" y="81"/>
                      <a:pt x="112" y="81"/>
                    </a:cubicBezTo>
                    <a:cubicBezTo>
                      <a:pt x="112" y="81"/>
                      <a:pt x="112" y="81"/>
                      <a:pt x="112" y="81"/>
                    </a:cubicBezTo>
                    <a:cubicBezTo>
                      <a:pt x="112" y="81"/>
                      <a:pt x="112" y="81"/>
                      <a:pt x="113" y="81"/>
                    </a:cubicBezTo>
                    <a:cubicBezTo>
                      <a:pt x="113" y="80"/>
                      <a:pt x="113" y="80"/>
                      <a:pt x="113" y="80"/>
                    </a:cubicBezTo>
                    <a:cubicBezTo>
                      <a:pt x="114" y="80"/>
                      <a:pt x="114" y="79"/>
                      <a:pt x="114" y="79"/>
                    </a:cubicBezTo>
                    <a:cubicBezTo>
                      <a:pt x="116" y="79"/>
                      <a:pt x="117" y="78"/>
                      <a:pt x="117" y="76"/>
                    </a:cubicBezTo>
                    <a:cubicBezTo>
                      <a:pt x="117" y="76"/>
                      <a:pt x="117" y="76"/>
                      <a:pt x="118" y="76"/>
                    </a:cubicBezTo>
                    <a:cubicBezTo>
                      <a:pt x="119" y="75"/>
                      <a:pt x="119" y="75"/>
                      <a:pt x="119" y="75"/>
                    </a:cubicBezTo>
                    <a:cubicBezTo>
                      <a:pt x="119" y="75"/>
                      <a:pt x="119" y="75"/>
                      <a:pt x="119" y="75"/>
                    </a:cubicBezTo>
                    <a:cubicBezTo>
                      <a:pt x="120" y="75"/>
                      <a:pt x="120" y="74"/>
                      <a:pt x="120" y="74"/>
                    </a:cubicBezTo>
                    <a:cubicBezTo>
                      <a:pt x="120" y="74"/>
                      <a:pt x="121" y="74"/>
                      <a:pt x="121" y="74"/>
                    </a:cubicBezTo>
                    <a:cubicBezTo>
                      <a:pt x="121" y="74"/>
                      <a:pt x="121" y="73"/>
                      <a:pt x="121" y="73"/>
                    </a:cubicBezTo>
                    <a:cubicBezTo>
                      <a:pt x="121" y="73"/>
                      <a:pt x="121" y="73"/>
                      <a:pt x="122" y="73"/>
                    </a:cubicBezTo>
                    <a:cubicBezTo>
                      <a:pt x="122" y="73"/>
                      <a:pt x="123" y="72"/>
                      <a:pt x="123" y="72"/>
                    </a:cubicBezTo>
                    <a:cubicBezTo>
                      <a:pt x="123" y="72"/>
                      <a:pt x="123" y="72"/>
                      <a:pt x="123" y="71"/>
                    </a:cubicBezTo>
                    <a:cubicBezTo>
                      <a:pt x="125" y="70"/>
                      <a:pt x="125" y="70"/>
                      <a:pt x="125" y="70"/>
                    </a:cubicBezTo>
                    <a:cubicBezTo>
                      <a:pt x="125" y="70"/>
                      <a:pt x="126" y="70"/>
                      <a:pt x="126" y="70"/>
                    </a:cubicBezTo>
                    <a:cubicBezTo>
                      <a:pt x="130" y="70"/>
                      <a:pt x="133" y="68"/>
                      <a:pt x="136" y="64"/>
                    </a:cubicBezTo>
                    <a:cubicBezTo>
                      <a:pt x="136" y="64"/>
                      <a:pt x="136" y="64"/>
                      <a:pt x="136" y="64"/>
                    </a:cubicBezTo>
                    <a:cubicBezTo>
                      <a:pt x="136" y="64"/>
                      <a:pt x="136" y="64"/>
                      <a:pt x="136" y="64"/>
                    </a:cubicBezTo>
                    <a:cubicBezTo>
                      <a:pt x="138" y="62"/>
                      <a:pt x="139" y="58"/>
                      <a:pt x="140" y="54"/>
                    </a:cubicBezTo>
                    <a:cubicBezTo>
                      <a:pt x="139" y="54"/>
                      <a:pt x="139" y="53"/>
                      <a:pt x="140" y="53"/>
                    </a:cubicBezTo>
                    <a:cubicBezTo>
                      <a:pt x="140" y="53"/>
                      <a:pt x="140" y="53"/>
                      <a:pt x="140" y="52"/>
                    </a:cubicBezTo>
                    <a:cubicBezTo>
                      <a:pt x="142" y="50"/>
                      <a:pt x="142" y="50"/>
                      <a:pt x="142" y="50"/>
                    </a:cubicBezTo>
                    <a:cubicBezTo>
                      <a:pt x="147" y="45"/>
                      <a:pt x="146" y="39"/>
                      <a:pt x="144" y="33"/>
                    </a:cubicBezTo>
                    <a:cubicBezTo>
                      <a:pt x="142" y="32"/>
                      <a:pt x="142" y="32"/>
                      <a:pt x="142" y="32"/>
                    </a:cubicBezTo>
                    <a:cubicBezTo>
                      <a:pt x="142" y="31"/>
                      <a:pt x="141" y="30"/>
                      <a:pt x="142" y="30"/>
                    </a:cubicBezTo>
                    <a:cubicBezTo>
                      <a:pt x="142" y="28"/>
                      <a:pt x="141" y="27"/>
                      <a:pt x="140" y="26"/>
                    </a:cubicBezTo>
                    <a:cubicBezTo>
                      <a:pt x="140" y="26"/>
                      <a:pt x="140" y="26"/>
                      <a:pt x="140" y="26"/>
                    </a:cubicBezTo>
                    <a:cubicBezTo>
                      <a:pt x="140" y="26"/>
                      <a:pt x="140" y="26"/>
                      <a:pt x="140" y="26"/>
                    </a:cubicBezTo>
                    <a:cubicBezTo>
                      <a:pt x="140" y="26"/>
                      <a:pt x="140" y="26"/>
                      <a:pt x="140" y="26"/>
                    </a:cubicBezTo>
                    <a:cubicBezTo>
                      <a:pt x="139" y="25"/>
                      <a:pt x="138" y="25"/>
                      <a:pt x="136" y="25"/>
                    </a:cubicBezTo>
                    <a:cubicBezTo>
                      <a:pt x="135" y="25"/>
                      <a:pt x="135" y="25"/>
                      <a:pt x="135" y="25"/>
                    </a:cubicBezTo>
                    <a:cubicBezTo>
                      <a:pt x="135" y="25"/>
                      <a:pt x="135" y="25"/>
                      <a:pt x="134" y="24"/>
                    </a:cubicBezTo>
                    <a:cubicBezTo>
                      <a:pt x="131" y="21"/>
                      <a:pt x="127" y="17"/>
                      <a:pt x="122" y="17"/>
                    </a:cubicBezTo>
                    <a:cubicBezTo>
                      <a:pt x="122" y="17"/>
                      <a:pt x="122" y="17"/>
                      <a:pt x="121" y="17"/>
                    </a:cubicBezTo>
                    <a:cubicBezTo>
                      <a:pt x="118" y="15"/>
                      <a:pt x="118" y="15"/>
                      <a:pt x="118" y="15"/>
                    </a:cubicBezTo>
                    <a:cubicBezTo>
                      <a:pt x="118" y="15"/>
                      <a:pt x="118" y="15"/>
                      <a:pt x="118" y="15"/>
                    </a:cubicBezTo>
                    <a:cubicBezTo>
                      <a:pt x="115" y="11"/>
                      <a:pt x="111" y="10"/>
                      <a:pt x="107" y="10"/>
                    </a:cubicBezTo>
                    <a:cubicBezTo>
                      <a:pt x="107" y="10"/>
                      <a:pt x="107" y="10"/>
                      <a:pt x="107" y="10"/>
                    </a:cubicBezTo>
                    <a:cubicBezTo>
                      <a:pt x="106" y="10"/>
                      <a:pt x="106" y="9"/>
                      <a:pt x="106" y="9"/>
                    </a:cubicBezTo>
                    <a:cubicBezTo>
                      <a:pt x="105" y="8"/>
                      <a:pt x="105" y="8"/>
                      <a:pt x="104" y="8"/>
                    </a:cubicBezTo>
                    <a:cubicBezTo>
                      <a:pt x="104" y="8"/>
                      <a:pt x="104" y="7"/>
                      <a:pt x="104" y="7"/>
                    </a:cubicBezTo>
                    <a:cubicBezTo>
                      <a:pt x="103" y="6"/>
                      <a:pt x="103" y="6"/>
                      <a:pt x="102" y="6"/>
                    </a:cubicBezTo>
                    <a:cubicBezTo>
                      <a:pt x="102" y="5"/>
                      <a:pt x="102" y="5"/>
                      <a:pt x="102" y="5"/>
                    </a:cubicBezTo>
                    <a:cubicBezTo>
                      <a:pt x="101" y="3"/>
                      <a:pt x="101" y="2"/>
                      <a:pt x="99" y="1"/>
                    </a:cubicBezTo>
                    <a:cubicBezTo>
                      <a:pt x="99" y="1"/>
                      <a:pt x="99" y="1"/>
                      <a:pt x="98" y="0"/>
                    </a:cubicBezTo>
                    <a:cubicBezTo>
                      <a:pt x="98" y="1"/>
                      <a:pt x="97" y="1"/>
                      <a:pt x="96" y="0"/>
                    </a:cubicBezTo>
                    <a:cubicBezTo>
                      <a:pt x="96" y="0"/>
                      <a:pt x="95" y="1"/>
                      <a:pt x="94" y="1"/>
                    </a:cubicBezTo>
                    <a:cubicBezTo>
                      <a:pt x="94" y="2"/>
                      <a:pt x="93" y="2"/>
                      <a:pt x="92" y="2"/>
                    </a:cubicBezTo>
                    <a:cubicBezTo>
                      <a:pt x="92" y="2"/>
                      <a:pt x="91" y="2"/>
                      <a:pt x="91" y="3"/>
                    </a:cubicBezTo>
                    <a:cubicBezTo>
                      <a:pt x="90" y="3"/>
                      <a:pt x="89" y="3"/>
                      <a:pt x="89" y="3"/>
                    </a:cubicBezTo>
                    <a:cubicBezTo>
                      <a:pt x="89" y="4"/>
                      <a:pt x="88" y="4"/>
                      <a:pt x="88" y="4"/>
                    </a:cubicBezTo>
                    <a:cubicBezTo>
                      <a:pt x="86" y="5"/>
                      <a:pt x="86" y="5"/>
                      <a:pt x="86" y="5"/>
                    </a:cubicBezTo>
                    <a:cubicBezTo>
                      <a:pt x="86" y="5"/>
                      <a:pt x="85" y="5"/>
                      <a:pt x="85" y="5"/>
                    </a:cubicBezTo>
                    <a:cubicBezTo>
                      <a:pt x="85" y="5"/>
                      <a:pt x="84" y="5"/>
                      <a:pt x="84" y="6"/>
                    </a:cubicBezTo>
                    <a:cubicBezTo>
                      <a:pt x="83" y="6"/>
                      <a:pt x="82" y="6"/>
                      <a:pt x="81" y="7"/>
                    </a:cubicBezTo>
                    <a:cubicBezTo>
                      <a:pt x="81" y="7"/>
                      <a:pt x="81" y="7"/>
                      <a:pt x="80" y="7"/>
                    </a:cubicBezTo>
                    <a:cubicBezTo>
                      <a:pt x="80" y="7"/>
                      <a:pt x="80" y="7"/>
                      <a:pt x="79" y="7"/>
                    </a:cubicBezTo>
                    <a:cubicBezTo>
                      <a:pt x="79" y="8"/>
                      <a:pt x="79" y="8"/>
                      <a:pt x="79" y="8"/>
                    </a:cubicBezTo>
                    <a:cubicBezTo>
                      <a:pt x="78" y="8"/>
                      <a:pt x="78" y="8"/>
                      <a:pt x="78" y="8"/>
                    </a:cubicBezTo>
                    <a:cubicBezTo>
                      <a:pt x="75" y="8"/>
                      <a:pt x="73" y="9"/>
                      <a:pt x="72" y="11"/>
                    </a:cubicBezTo>
                    <a:cubicBezTo>
                      <a:pt x="72" y="11"/>
                      <a:pt x="72" y="11"/>
                      <a:pt x="72" y="11"/>
                    </a:cubicBezTo>
                    <a:cubicBezTo>
                      <a:pt x="71" y="11"/>
                      <a:pt x="71" y="11"/>
                      <a:pt x="71" y="11"/>
                    </a:cubicBezTo>
                    <a:cubicBezTo>
                      <a:pt x="71" y="12"/>
                      <a:pt x="70" y="12"/>
                      <a:pt x="70" y="13"/>
                    </a:cubicBezTo>
                    <a:cubicBezTo>
                      <a:pt x="70" y="13"/>
                      <a:pt x="69" y="13"/>
                      <a:pt x="69" y="13"/>
                    </a:cubicBezTo>
                    <a:cubicBezTo>
                      <a:pt x="68" y="14"/>
                      <a:pt x="68" y="14"/>
                      <a:pt x="68" y="14"/>
                    </a:cubicBezTo>
                    <a:cubicBezTo>
                      <a:pt x="67" y="14"/>
                      <a:pt x="66" y="14"/>
                      <a:pt x="66" y="15"/>
                    </a:cubicBezTo>
                    <a:cubicBezTo>
                      <a:pt x="66" y="15"/>
                      <a:pt x="66" y="15"/>
                      <a:pt x="66" y="15"/>
                    </a:cubicBezTo>
                    <a:cubicBezTo>
                      <a:pt x="64" y="16"/>
                      <a:pt x="64" y="16"/>
                      <a:pt x="64" y="16"/>
                    </a:cubicBezTo>
                    <a:cubicBezTo>
                      <a:pt x="63" y="16"/>
                      <a:pt x="62" y="16"/>
                      <a:pt x="62" y="17"/>
                    </a:cubicBezTo>
                    <a:cubicBezTo>
                      <a:pt x="62" y="17"/>
                      <a:pt x="62" y="17"/>
                      <a:pt x="62" y="17"/>
                    </a:cubicBezTo>
                    <a:cubicBezTo>
                      <a:pt x="61" y="17"/>
                      <a:pt x="61" y="18"/>
                      <a:pt x="60" y="18"/>
                    </a:cubicBezTo>
                    <a:cubicBezTo>
                      <a:pt x="60" y="18"/>
                      <a:pt x="59" y="18"/>
                      <a:pt x="59" y="18"/>
                    </a:cubicBezTo>
                    <a:cubicBezTo>
                      <a:pt x="59" y="19"/>
                      <a:pt x="59" y="19"/>
                      <a:pt x="59" y="19"/>
                    </a:cubicBezTo>
                    <a:cubicBezTo>
                      <a:pt x="59" y="19"/>
                      <a:pt x="58" y="19"/>
                      <a:pt x="58" y="19"/>
                    </a:cubicBezTo>
                    <a:cubicBezTo>
                      <a:pt x="58" y="19"/>
                      <a:pt x="58" y="19"/>
                      <a:pt x="58" y="19"/>
                    </a:cubicBezTo>
                    <a:cubicBezTo>
                      <a:pt x="57" y="20"/>
                      <a:pt x="57" y="20"/>
                      <a:pt x="57" y="20"/>
                    </a:cubicBezTo>
                    <a:cubicBezTo>
                      <a:pt x="57" y="21"/>
                      <a:pt x="56" y="21"/>
                      <a:pt x="56" y="21"/>
                    </a:cubicBezTo>
                    <a:cubicBezTo>
                      <a:pt x="56" y="21"/>
                      <a:pt x="55" y="22"/>
                      <a:pt x="55" y="22"/>
                    </a:cubicBezTo>
                    <a:cubicBezTo>
                      <a:pt x="54" y="22"/>
                      <a:pt x="54" y="22"/>
                      <a:pt x="54" y="22"/>
                    </a:cubicBezTo>
                    <a:cubicBezTo>
                      <a:pt x="54" y="22"/>
                      <a:pt x="54" y="22"/>
                      <a:pt x="54" y="22"/>
                    </a:cubicBezTo>
                    <a:cubicBezTo>
                      <a:pt x="54" y="22"/>
                      <a:pt x="54" y="23"/>
                      <a:pt x="54" y="23"/>
                    </a:cubicBezTo>
                    <a:cubicBezTo>
                      <a:pt x="52" y="23"/>
                      <a:pt x="50" y="24"/>
                      <a:pt x="50" y="26"/>
                    </a:cubicBezTo>
                    <a:cubicBezTo>
                      <a:pt x="49" y="26"/>
                      <a:pt x="49" y="26"/>
                      <a:pt x="49" y="27"/>
                    </a:cubicBezTo>
                    <a:cubicBezTo>
                      <a:pt x="48" y="27"/>
                      <a:pt x="48" y="27"/>
                      <a:pt x="47" y="28"/>
                    </a:cubicBezTo>
                    <a:cubicBezTo>
                      <a:pt x="47" y="28"/>
                      <a:pt x="47" y="28"/>
                      <a:pt x="47" y="28"/>
                    </a:cubicBezTo>
                    <a:cubicBezTo>
                      <a:pt x="47" y="28"/>
                      <a:pt x="47" y="28"/>
                      <a:pt x="47" y="28"/>
                    </a:cubicBezTo>
                    <a:cubicBezTo>
                      <a:pt x="46" y="29"/>
                      <a:pt x="46" y="29"/>
                      <a:pt x="45" y="30"/>
                    </a:cubicBezTo>
                    <a:cubicBezTo>
                      <a:pt x="45" y="30"/>
                      <a:pt x="45" y="30"/>
                      <a:pt x="45" y="30"/>
                    </a:cubicBezTo>
                    <a:cubicBezTo>
                      <a:pt x="44" y="31"/>
                      <a:pt x="44" y="31"/>
                      <a:pt x="43" y="32"/>
                    </a:cubicBezTo>
                    <a:cubicBezTo>
                      <a:pt x="43" y="32"/>
                      <a:pt x="42" y="33"/>
                      <a:pt x="41" y="33"/>
                    </a:cubicBezTo>
                    <a:cubicBezTo>
                      <a:pt x="41" y="33"/>
                      <a:pt x="41" y="33"/>
                      <a:pt x="40" y="33"/>
                    </a:cubicBezTo>
                    <a:cubicBezTo>
                      <a:pt x="40" y="34"/>
                      <a:pt x="40" y="34"/>
                      <a:pt x="40" y="34"/>
                    </a:cubicBezTo>
                    <a:cubicBezTo>
                      <a:pt x="40" y="34"/>
                      <a:pt x="39" y="34"/>
                      <a:pt x="39" y="34"/>
                    </a:cubicBezTo>
                    <a:cubicBezTo>
                      <a:pt x="39" y="34"/>
                      <a:pt x="39" y="34"/>
                      <a:pt x="39" y="34"/>
                    </a:cubicBezTo>
                    <a:cubicBezTo>
                      <a:pt x="38" y="35"/>
                      <a:pt x="37" y="36"/>
                      <a:pt x="36" y="37"/>
                    </a:cubicBezTo>
                    <a:cubicBezTo>
                      <a:pt x="36" y="37"/>
                      <a:pt x="36" y="38"/>
                      <a:pt x="36" y="38"/>
                    </a:cubicBezTo>
                    <a:cubicBezTo>
                      <a:pt x="36" y="38"/>
                      <a:pt x="36" y="38"/>
                      <a:pt x="36" y="38"/>
                    </a:cubicBezTo>
                    <a:cubicBezTo>
                      <a:pt x="36" y="38"/>
                      <a:pt x="35" y="38"/>
                      <a:pt x="35" y="38"/>
                    </a:cubicBezTo>
                    <a:cubicBezTo>
                      <a:pt x="35" y="38"/>
                      <a:pt x="34" y="39"/>
                      <a:pt x="34" y="39"/>
                    </a:cubicBezTo>
                    <a:cubicBezTo>
                      <a:pt x="34" y="40"/>
                      <a:pt x="34" y="40"/>
                      <a:pt x="34" y="40"/>
                    </a:cubicBezTo>
                    <a:cubicBezTo>
                      <a:pt x="32" y="41"/>
                      <a:pt x="31" y="42"/>
                      <a:pt x="30" y="43"/>
                    </a:cubicBezTo>
                    <a:cubicBezTo>
                      <a:pt x="30" y="43"/>
                      <a:pt x="30" y="44"/>
                      <a:pt x="30" y="44"/>
                    </a:cubicBezTo>
                    <a:cubicBezTo>
                      <a:pt x="27" y="45"/>
                      <a:pt x="25" y="47"/>
                      <a:pt x="24" y="50"/>
                    </a:cubicBezTo>
                    <a:cubicBezTo>
                      <a:pt x="24" y="50"/>
                      <a:pt x="24" y="50"/>
                      <a:pt x="24" y="50"/>
                    </a:cubicBezTo>
                    <a:cubicBezTo>
                      <a:pt x="24" y="50"/>
                      <a:pt x="24" y="50"/>
                      <a:pt x="24" y="51"/>
                    </a:cubicBezTo>
                    <a:cubicBezTo>
                      <a:pt x="23" y="53"/>
                      <a:pt x="23" y="53"/>
                      <a:pt x="23" y="53"/>
                    </a:cubicBezTo>
                    <a:cubicBezTo>
                      <a:pt x="22" y="53"/>
                      <a:pt x="22" y="53"/>
                      <a:pt x="22" y="53"/>
                    </a:cubicBezTo>
                    <a:cubicBezTo>
                      <a:pt x="22" y="53"/>
                      <a:pt x="21" y="54"/>
                      <a:pt x="21" y="54"/>
                    </a:cubicBezTo>
                    <a:cubicBezTo>
                      <a:pt x="21" y="55"/>
                      <a:pt x="21" y="55"/>
                      <a:pt x="21" y="55"/>
                    </a:cubicBezTo>
                    <a:cubicBezTo>
                      <a:pt x="20" y="55"/>
                      <a:pt x="20" y="56"/>
                      <a:pt x="20" y="57"/>
                    </a:cubicBezTo>
                    <a:cubicBezTo>
                      <a:pt x="19" y="57"/>
                      <a:pt x="19" y="58"/>
                      <a:pt x="19" y="58"/>
                    </a:cubicBezTo>
                    <a:cubicBezTo>
                      <a:pt x="19" y="58"/>
                      <a:pt x="19" y="58"/>
                      <a:pt x="19" y="58"/>
                    </a:cubicBezTo>
                    <a:cubicBezTo>
                      <a:pt x="18" y="59"/>
                      <a:pt x="18" y="60"/>
                      <a:pt x="18" y="61"/>
                    </a:cubicBezTo>
                    <a:cubicBezTo>
                      <a:pt x="18" y="61"/>
                      <a:pt x="17" y="61"/>
                      <a:pt x="17" y="62"/>
                    </a:cubicBezTo>
                    <a:cubicBezTo>
                      <a:pt x="17" y="62"/>
                      <a:pt x="17" y="62"/>
                      <a:pt x="17" y="62"/>
                    </a:cubicBezTo>
                    <a:cubicBezTo>
                      <a:pt x="16" y="63"/>
                      <a:pt x="16" y="63"/>
                      <a:pt x="16" y="64"/>
                    </a:cubicBezTo>
                    <a:cubicBezTo>
                      <a:pt x="16" y="65"/>
                      <a:pt x="15" y="65"/>
                      <a:pt x="15" y="66"/>
                    </a:cubicBezTo>
                    <a:cubicBezTo>
                      <a:pt x="15" y="66"/>
                      <a:pt x="15" y="66"/>
                      <a:pt x="15" y="66"/>
                    </a:cubicBezTo>
                    <a:cubicBezTo>
                      <a:pt x="13" y="67"/>
                      <a:pt x="11" y="70"/>
                      <a:pt x="11" y="73"/>
                    </a:cubicBezTo>
                    <a:cubicBezTo>
                      <a:pt x="11" y="73"/>
                      <a:pt x="11" y="73"/>
                      <a:pt x="11" y="74"/>
                    </a:cubicBezTo>
                    <a:cubicBezTo>
                      <a:pt x="11" y="74"/>
                      <a:pt x="11" y="74"/>
                      <a:pt x="10" y="75"/>
                    </a:cubicBezTo>
                    <a:cubicBezTo>
                      <a:pt x="10" y="75"/>
                      <a:pt x="10" y="75"/>
                      <a:pt x="10" y="75"/>
                    </a:cubicBezTo>
                    <a:cubicBezTo>
                      <a:pt x="10" y="76"/>
                      <a:pt x="10" y="77"/>
                      <a:pt x="10" y="79"/>
                    </a:cubicBezTo>
                    <a:cubicBezTo>
                      <a:pt x="10" y="79"/>
                      <a:pt x="9" y="79"/>
                      <a:pt x="9" y="79"/>
                    </a:cubicBezTo>
                    <a:cubicBezTo>
                      <a:pt x="9" y="80"/>
                      <a:pt x="9" y="80"/>
                      <a:pt x="8" y="81"/>
                    </a:cubicBezTo>
                    <a:cubicBezTo>
                      <a:pt x="8" y="82"/>
                      <a:pt x="8" y="82"/>
                      <a:pt x="8" y="83"/>
                    </a:cubicBezTo>
                    <a:cubicBezTo>
                      <a:pt x="8" y="83"/>
                      <a:pt x="8" y="83"/>
                      <a:pt x="7" y="83"/>
                    </a:cubicBezTo>
                    <a:cubicBezTo>
                      <a:pt x="3" y="87"/>
                      <a:pt x="4" y="95"/>
                      <a:pt x="4" y="101"/>
                    </a:cubicBezTo>
                    <a:cubicBezTo>
                      <a:pt x="3" y="105"/>
                      <a:pt x="0" y="111"/>
                      <a:pt x="1" y="115"/>
                    </a:cubicBezTo>
                    <a:cubicBezTo>
                      <a:pt x="1" y="115"/>
                      <a:pt x="2" y="115"/>
                      <a:pt x="2" y="116"/>
                    </a:cubicBezTo>
                    <a:cubicBezTo>
                      <a:pt x="2" y="116"/>
                      <a:pt x="1" y="116"/>
                      <a:pt x="1" y="116"/>
                    </a:cubicBezTo>
                    <a:cubicBezTo>
                      <a:pt x="1" y="117"/>
                      <a:pt x="1" y="117"/>
                      <a:pt x="1" y="117"/>
                    </a:cubicBezTo>
                    <a:cubicBezTo>
                      <a:pt x="1" y="118"/>
                      <a:pt x="1" y="119"/>
                      <a:pt x="1" y="120"/>
                    </a:cubicBezTo>
                    <a:cubicBezTo>
                      <a:pt x="1" y="121"/>
                      <a:pt x="0" y="121"/>
                      <a:pt x="0" y="121"/>
                    </a:cubicBezTo>
                    <a:cubicBezTo>
                      <a:pt x="0" y="122"/>
                      <a:pt x="1" y="122"/>
                      <a:pt x="1" y="122"/>
                    </a:cubicBezTo>
                    <a:cubicBezTo>
                      <a:pt x="1" y="123"/>
                      <a:pt x="0" y="123"/>
                      <a:pt x="0" y="124"/>
                    </a:cubicBezTo>
                    <a:cubicBezTo>
                      <a:pt x="0" y="124"/>
                      <a:pt x="0" y="125"/>
                      <a:pt x="0" y="126"/>
                    </a:cubicBezTo>
                    <a:cubicBezTo>
                      <a:pt x="0" y="127"/>
                      <a:pt x="1" y="128"/>
                      <a:pt x="2" y="129"/>
                    </a:cubicBezTo>
                    <a:cubicBezTo>
                      <a:pt x="3" y="131"/>
                      <a:pt x="2" y="133"/>
                      <a:pt x="3" y="135"/>
                    </a:cubicBezTo>
                    <a:cubicBezTo>
                      <a:pt x="3" y="136"/>
                      <a:pt x="3" y="136"/>
                      <a:pt x="4" y="136"/>
                    </a:cubicBezTo>
                    <a:cubicBezTo>
                      <a:pt x="4" y="136"/>
                      <a:pt x="4" y="136"/>
                      <a:pt x="4" y="137"/>
                    </a:cubicBezTo>
                    <a:cubicBezTo>
                      <a:pt x="4" y="137"/>
                      <a:pt x="4" y="137"/>
                      <a:pt x="4" y="138"/>
                    </a:cubicBezTo>
                    <a:cubicBezTo>
                      <a:pt x="5" y="139"/>
                      <a:pt x="5" y="139"/>
                      <a:pt x="5" y="140"/>
                    </a:cubicBezTo>
                    <a:cubicBezTo>
                      <a:pt x="6" y="140"/>
                      <a:pt x="6" y="140"/>
                      <a:pt x="6" y="140"/>
                    </a:cubicBezTo>
                    <a:cubicBezTo>
                      <a:pt x="6" y="141"/>
                      <a:pt x="6" y="141"/>
                      <a:pt x="6" y="142"/>
                    </a:cubicBezTo>
                    <a:cubicBezTo>
                      <a:pt x="7" y="143"/>
                      <a:pt x="7" y="143"/>
                      <a:pt x="7" y="144"/>
                    </a:cubicBezTo>
                    <a:cubicBezTo>
                      <a:pt x="7" y="144"/>
                      <a:pt x="8" y="144"/>
                      <a:pt x="8" y="144"/>
                    </a:cubicBezTo>
                    <a:cubicBezTo>
                      <a:pt x="8" y="145"/>
                      <a:pt x="8" y="145"/>
                      <a:pt x="8" y="146"/>
                    </a:cubicBezTo>
                    <a:cubicBezTo>
                      <a:pt x="9" y="146"/>
                      <a:pt x="9" y="147"/>
                      <a:pt x="9" y="147"/>
                    </a:cubicBezTo>
                    <a:cubicBezTo>
                      <a:pt x="11" y="149"/>
                      <a:pt x="11" y="149"/>
                      <a:pt x="11" y="149"/>
                    </a:cubicBezTo>
                    <a:cubicBezTo>
                      <a:pt x="11" y="149"/>
                      <a:pt x="11" y="150"/>
                      <a:pt x="11" y="150"/>
                    </a:cubicBezTo>
                    <a:cubicBezTo>
                      <a:pt x="12" y="150"/>
                      <a:pt x="12" y="151"/>
                      <a:pt x="13" y="151"/>
                    </a:cubicBezTo>
                    <a:cubicBezTo>
                      <a:pt x="13" y="151"/>
                      <a:pt x="13" y="151"/>
                      <a:pt x="13" y="151"/>
                    </a:cubicBezTo>
                    <a:cubicBezTo>
                      <a:pt x="14" y="152"/>
                      <a:pt x="14" y="153"/>
                      <a:pt x="15" y="153"/>
                    </a:cubicBezTo>
                    <a:cubicBezTo>
                      <a:pt x="15" y="153"/>
                      <a:pt x="15" y="153"/>
                      <a:pt x="15" y="154"/>
                    </a:cubicBezTo>
                    <a:cubicBezTo>
                      <a:pt x="16" y="156"/>
                      <a:pt x="17" y="158"/>
                      <a:pt x="20" y="159"/>
                    </a:cubicBezTo>
                    <a:cubicBezTo>
                      <a:pt x="20" y="159"/>
                      <a:pt x="20" y="159"/>
                      <a:pt x="20" y="159"/>
                    </a:cubicBezTo>
                    <a:cubicBezTo>
                      <a:pt x="21" y="159"/>
                      <a:pt x="21" y="160"/>
                      <a:pt x="21" y="160"/>
                    </a:cubicBezTo>
                    <a:cubicBezTo>
                      <a:pt x="22" y="160"/>
                      <a:pt x="22" y="160"/>
                      <a:pt x="22" y="161"/>
                    </a:cubicBezTo>
                    <a:cubicBezTo>
                      <a:pt x="22" y="161"/>
                      <a:pt x="22" y="161"/>
                      <a:pt x="23" y="161"/>
                    </a:cubicBezTo>
                    <a:cubicBezTo>
                      <a:pt x="23" y="162"/>
                      <a:pt x="24" y="162"/>
                      <a:pt x="24" y="162"/>
                    </a:cubicBezTo>
                    <a:cubicBezTo>
                      <a:pt x="24" y="162"/>
                      <a:pt x="24" y="163"/>
                      <a:pt x="25" y="163"/>
                    </a:cubicBezTo>
                    <a:cubicBezTo>
                      <a:pt x="25" y="163"/>
                      <a:pt x="25" y="164"/>
                      <a:pt x="26" y="164"/>
                    </a:cubicBezTo>
                    <a:cubicBezTo>
                      <a:pt x="26" y="164"/>
                      <a:pt x="26" y="164"/>
                      <a:pt x="26" y="164"/>
                    </a:cubicBezTo>
                    <a:cubicBezTo>
                      <a:pt x="26" y="164"/>
                      <a:pt x="26" y="164"/>
                      <a:pt x="26" y="164"/>
                    </a:cubicBezTo>
                    <a:cubicBezTo>
                      <a:pt x="26" y="164"/>
                      <a:pt x="26" y="164"/>
                      <a:pt x="26" y="164"/>
                    </a:cubicBezTo>
                    <a:cubicBezTo>
                      <a:pt x="26" y="164"/>
                      <a:pt x="26" y="164"/>
                      <a:pt x="26" y="164"/>
                    </a:cubicBezTo>
                    <a:cubicBezTo>
                      <a:pt x="26" y="164"/>
                      <a:pt x="26" y="164"/>
                      <a:pt x="26" y="164"/>
                    </a:cubicBezTo>
                    <a:cubicBezTo>
                      <a:pt x="27" y="165"/>
                      <a:pt x="27" y="165"/>
                      <a:pt x="27" y="165"/>
                    </a:cubicBezTo>
                    <a:cubicBezTo>
                      <a:pt x="27" y="165"/>
                      <a:pt x="28" y="165"/>
                      <a:pt x="28" y="165"/>
                    </a:cubicBezTo>
                    <a:cubicBezTo>
                      <a:pt x="29" y="166"/>
                      <a:pt x="29" y="166"/>
                      <a:pt x="30" y="166"/>
                    </a:cubicBezTo>
                    <a:cubicBezTo>
                      <a:pt x="30" y="167"/>
                      <a:pt x="31" y="167"/>
                      <a:pt x="31" y="168"/>
                    </a:cubicBezTo>
                    <a:cubicBezTo>
                      <a:pt x="31" y="168"/>
                      <a:pt x="32" y="168"/>
                      <a:pt x="32" y="168"/>
                    </a:cubicBezTo>
                    <a:cubicBezTo>
                      <a:pt x="32" y="168"/>
                      <a:pt x="32" y="168"/>
                      <a:pt x="32" y="168"/>
                    </a:cubicBezTo>
                    <a:cubicBezTo>
                      <a:pt x="32" y="168"/>
                      <a:pt x="32" y="168"/>
                      <a:pt x="32" y="168"/>
                    </a:cubicBezTo>
                    <a:cubicBezTo>
                      <a:pt x="32" y="168"/>
                      <a:pt x="32" y="168"/>
                      <a:pt x="33" y="169"/>
                    </a:cubicBezTo>
                    <a:cubicBezTo>
                      <a:pt x="33" y="169"/>
                      <a:pt x="33" y="169"/>
                      <a:pt x="34" y="169"/>
                    </a:cubicBezTo>
                    <a:cubicBezTo>
                      <a:pt x="34" y="169"/>
                      <a:pt x="35" y="170"/>
                      <a:pt x="36" y="170"/>
                    </a:cubicBezTo>
                    <a:cubicBezTo>
                      <a:pt x="36" y="170"/>
                      <a:pt x="36" y="170"/>
                      <a:pt x="36" y="171"/>
                    </a:cubicBezTo>
                    <a:cubicBezTo>
                      <a:pt x="36" y="172"/>
                      <a:pt x="37" y="173"/>
                      <a:pt x="39" y="174"/>
                    </a:cubicBezTo>
                    <a:cubicBezTo>
                      <a:pt x="39" y="174"/>
                      <a:pt x="39" y="174"/>
                      <a:pt x="39" y="174"/>
                    </a:cubicBezTo>
                    <a:cubicBezTo>
                      <a:pt x="40" y="175"/>
                      <a:pt x="41" y="175"/>
                      <a:pt x="41" y="175"/>
                    </a:cubicBezTo>
                    <a:cubicBezTo>
                      <a:pt x="42" y="175"/>
                      <a:pt x="42" y="175"/>
                      <a:pt x="43" y="176"/>
                    </a:cubicBezTo>
                    <a:cubicBezTo>
                      <a:pt x="43" y="176"/>
                      <a:pt x="43" y="176"/>
                      <a:pt x="43" y="176"/>
                    </a:cubicBezTo>
                    <a:cubicBezTo>
                      <a:pt x="44" y="176"/>
                      <a:pt x="44" y="177"/>
                      <a:pt x="44" y="177"/>
                    </a:cubicBezTo>
                    <a:cubicBezTo>
                      <a:pt x="44" y="177"/>
                      <a:pt x="45" y="177"/>
                      <a:pt x="45" y="177"/>
                    </a:cubicBezTo>
                    <a:cubicBezTo>
                      <a:pt x="45" y="177"/>
                      <a:pt x="45" y="177"/>
                      <a:pt x="45" y="177"/>
                    </a:cubicBezTo>
                    <a:cubicBezTo>
                      <a:pt x="46" y="178"/>
                      <a:pt x="46" y="178"/>
                      <a:pt x="46" y="178"/>
                    </a:cubicBezTo>
                    <a:cubicBezTo>
                      <a:pt x="46" y="178"/>
                      <a:pt x="47" y="179"/>
                      <a:pt x="47" y="179"/>
                    </a:cubicBezTo>
                    <a:cubicBezTo>
                      <a:pt x="47" y="179"/>
                      <a:pt x="47" y="179"/>
                      <a:pt x="47" y="179"/>
                    </a:cubicBezTo>
                    <a:cubicBezTo>
                      <a:pt x="49" y="179"/>
                      <a:pt x="50" y="179"/>
                      <a:pt x="52" y="179"/>
                    </a:cubicBezTo>
                    <a:cubicBezTo>
                      <a:pt x="52" y="179"/>
                      <a:pt x="52" y="180"/>
                      <a:pt x="53" y="180"/>
                    </a:cubicBezTo>
                    <a:cubicBezTo>
                      <a:pt x="53" y="180"/>
                      <a:pt x="54" y="181"/>
                      <a:pt x="55" y="181"/>
                    </a:cubicBezTo>
                    <a:cubicBezTo>
                      <a:pt x="56" y="181"/>
                      <a:pt x="56" y="181"/>
                      <a:pt x="56" y="181"/>
                    </a:cubicBezTo>
                    <a:cubicBezTo>
                      <a:pt x="57" y="181"/>
                      <a:pt x="57" y="181"/>
                      <a:pt x="57" y="181"/>
                    </a:cubicBezTo>
                    <a:cubicBezTo>
                      <a:pt x="57" y="181"/>
                      <a:pt x="57" y="181"/>
                      <a:pt x="58" y="181"/>
                    </a:cubicBezTo>
                    <a:cubicBezTo>
                      <a:pt x="58" y="181"/>
                      <a:pt x="58" y="181"/>
                      <a:pt x="58" y="181"/>
                    </a:cubicBezTo>
                    <a:cubicBezTo>
                      <a:pt x="59" y="182"/>
                      <a:pt x="59" y="182"/>
                      <a:pt x="60" y="182"/>
                    </a:cubicBezTo>
                    <a:cubicBezTo>
                      <a:pt x="61" y="183"/>
                      <a:pt x="63" y="183"/>
                      <a:pt x="64" y="183"/>
                    </a:cubicBezTo>
                    <a:cubicBezTo>
                      <a:pt x="65" y="183"/>
                      <a:pt x="66" y="183"/>
                      <a:pt x="66" y="183"/>
                    </a:cubicBezTo>
                    <a:cubicBezTo>
                      <a:pt x="67" y="183"/>
                      <a:pt x="68" y="183"/>
                      <a:pt x="69" y="183"/>
                    </a:cubicBezTo>
                    <a:cubicBezTo>
                      <a:pt x="70" y="183"/>
                      <a:pt x="71" y="183"/>
                      <a:pt x="72" y="183"/>
                    </a:cubicBezTo>
                    <a:cubicBezTo>
                      <a:pt x="75" y="183"/>
                      <a:pt x="77" y="183"/>
                      <a:pt x="80" y="182"/>
                    </a:cubicBezTo>
                    <a:cubicBezTo>
                      <a:pt x="82" y="181"/>
                      <a:pt x="82" y="181"/>
                      <a:pt x="82" y="181"/>
                    </a:cubicBezTo>
                    <a:cubicBezTo>
                      <a:pt x="82" y="181"/>
                      <a:pt x="82" y="181"/>
                      <a:pt x="82" y="181"/>
                    </a:cubicBezTo>
                    <a:cubicBezTo>
                      <a:pt x="82" y="180"/>
                      <a:pt x="83" y="180"/>
                      <a:pt x="83" y="180"/>
                    </a:cubicBezTo>
                    <a:cubicBezTo>
                      <a:pt x="83" y="180"/>
                      <a:pt x="84" y="179"/>
                      <a:pt x="84" y="179"/>
                    </a:cubicBezTo>
                    <a:cubicBezTo>
                      <a:pt x="87" y="179"/>
                      <a:pt x="87" y="179"/>
                      <a:pt x="87" y="179"/>
                    </a:cubicBezTo>
                    <a:cubicBezTo>
                      <a:pt x="88" y="179"/>
                      <a:pt x="88" y="179"/>
                      <a:pt x="88" y="178"/>
                    </a:cubicBezTo>
                    <a:cubicBezTo>
                      <a:pt x="88" y="177"/>
                      <a:pt x="88" y="176"/>
                      <a:pt x="89" y="176"/>
                    </a:cubicBezTo>
                    <a:cubicBezTo>
                      <a:pt x="89" y="176"/>
                      <a:pt x="89" y="175"/>
                      <a:pt x="90" y="175"/>
                    </a:cubicBezTo>
                    <a:cubicBezTo>
                      <a:pt x="90" y="176"/>
                      <a:pt x="90" y="176"/>
                      <a:pt x="91" y="176"/>
                    </a:cubicBezTo>
                    <a:cubicBezTo>
                      <a:pt x="94" y="176"/>
                      <a:pt x="96" y="175"/>
                      <a:pt x="97" y="173"/>
                    </a:cubicBezTo>
                    <a:cubicBezTo>
                      <a:pt x="98" y="173"/>
                      <a:pt x="98" y="172"/>
                      <a:pt x="98" y="172"/>
                    </a:cubicBezTo>
                    <a:cubicBezTo>
                      <a:pt x="98" y="172"/>
                      <a:pt x="98" y="172"/>
                      <a:pt x="99" y="172"/>
                    </a:cubicBezTo>
                    <a:cubicBezTo>
                      <a:pt x="100" y="171"/>
                      <a:pt x="101" y="171"/>
                      <a:pt x="102" y="171"/>
                    </a:cubicBezTo>
                    <a:cubicBezTo>
                      <a:pt x="105" y="171"/>
                      <a:pt x="109" y="170"/>
                      <a:pt x="111" y="167"/>
                    </a:cubicBezTo>
                    <a:cubicBezTo>
                      <a:pt x="111" y="166"/>
                      <a:pt x="111" y="166"/>
                      <a:pt x="112" y="166"/>
                    </a:cubicBezTo>
                    <a:cubicBezTo>
                      <a:pt x="112" y="166"/>
                      <a:pt x="113" y="165"/>
                      <a:pt x="114" y="165"/>
                    </a:cubicBezTo>
                    <a:cubicBezTo>
                      <a:pt x="114" y="164"/>
                      <a:pt x="114" y="164"/>
                      <a:pt x="114" y="164"/>
                    </a:cubicBezTo>
                    <a:cubicBezTo>
                      <a:pt x="117" y="163"/>
                      <a:pt x="119" y="161"/>
                      <a:pt x="121" y="159"/>
                    </a:cubicBezTo>
                    <a:cubicBezTo>
                      <a:pt x="121" y="159"/>
                      <a:pt x="122" y="159"/>
                      <a:pt x="122" y="159"/>
                    </a:cubicBezTo>
                    <a:cubicBezTo>
                      <a:pt x="124" y="158"/>
                      <a:pt x="126" y="157"/>
                      <a:pt x="126" y="155"/>
                    </a:cubicBezTo>
                    <a:cubicBezTo>
                      <a:pt x="126" y="155"/>
                      <a:pt x="127" y="155"/>
                      <a:pt x="127" y="155"/>
                    </a:cubicBezTo>
                    <a:cubicBezTo>
                      <a:pt x="128" y="155"/>
                      <a:pt x="128" y="154"/>
                      <a:pt x="128" y="153"/>
                    </a:cubicBezTo>
                    <a:cubicBezTo>
                      <a:pt x="128" y="153"/>
                      <a:pt x="129" y="153"/>
                      <a:pt x="129" y="153"/>
                    </a:cubicBezTo>
                    <a:cubicBezTo>
                      <a:pt x="129" y="153"/>
                      <a:pt x="130" y="152"/>
                      <a:pt x="130" y="152"/>
                    </a:cubicBezTo>
                    <a:cubicBezTo>
                      <a:pt x="130" y="152"/>
                      <a:pt x="130" y="152"/>
                      <a:pt x="130" y="152"/>
                    </a:cubicBezTo>
                    <a:cubicBezTo>
                      <a:pt x="130" y="151"/>
                      <a:pt x="130" y="151"/>
                      <a:pt x="130" y="151"/>
                    </a:cubicBezTo>
                    <a:cubicBezTo>
                      <a:pt x="130" y="151"/>
                      <a:pt x="130" y="151"/>
                      <a:pt x="130" y="151"/>
                    </a:cubicBezTo>
                    <a:cubicBezTo>
                      <a:pt x="130" y="151"/>
                      <a:pt x="130" y="151"/>
                      <a:pt x="131" y="151"/>
                    </a:cubicBezTo>
                    <a:cubicBezTo>
                      <a:pt x="131" y="151"/>
                      <a:pt x="131" y="151"/>
                      <a:pt x="131" y="151"/>
                    </a:cubicBezTo>
                    <a:cubicBezTo>
                      <a:pt x="131" y="150"/>
                      <a:pt x="132" y="150"/>
                      <a:pt x="132" y="150"/>
                    </a:cubicBezTo>
                    <a:cubicBezTo>
                      <a:pt x="132" y="150"/>
                      <a:pt x="132" y="150"/>
                      <a:pt x="132" y="150"/>
                    </a:cubicBezTo>
                    <a:cubicBezTo>
                      <a:pt x="132" y="150"/>
                      <a:pt x="132" y="149"/>
                      <a:pt x="132" y="149"/>
                    </a:cubicBezTo>
                    <a:cubicBezTo>
                      <a:pt x="132" y="149"/>
                      <a:pt x="132" y="149"/>
                      <a:pt x="132" y="149"/>
                    </a:cubicBezTo>
                    <a:cubicBezTo>
                      <a:pt x="132" y="149"/>
                      <a:pt x="133" y="149"/>
                      <a:pt x="133" y="149"/>
                    </a:cubicBezTo>
                    <a:cubicBezTo>
                      <a:pt x="134" y="148"/>
                      <a:pt x="134" y="148"/>
                      <a:pt x="134" y="148"/>
                    </a:cubicBezTo>
                    <a:cubicBezTo>
                      <a:pt x="134" y="147"/>
                      <a:pt x="134" y="147"/>
                      <a:pt x="135" y="147"/>
                    </a:cubicBezTo>
                    <a:cubicBezTo>
                      <a:pt x="137" y="147"/>
                      <a:pt x="139" y="146"/>
                      <a:pt x="140" y="144"/>
                    </a:cubicBezTo>
                    <a:cubicBezTo>
                      <a:pt x="140" y="143"/>
                      <a:pt x="140" y="143"/>
                      <a:pt x="140" y="143"/>
                    </a:cubicBezTo>
                    <a:cubicBezTo>
                      <a:pt x="142" y="143"/>
                      <a:pt x="143" y="142"/>
                      <a:pt x="144" y="140"/>
                    </a:cubicBezTo>
                    <a:cubicBezTo>
                      <a:pt x="146" y="137"/>
                      <a:pt x="146" y="137"/>
                      <a:pt x="146" y="137"/>
                    </a:cubicBezTo>
                    <a:cubicBezTo>
                      <a:pt x="146" y="137"/>
                      <a:pt x="146" y="137"/>
                      <a:pt x="146" y="137"/>
                    </a:cubicBezTo>
                    <a:cubicBezTo>
                      <a:pt x="146" y="137"/>
                      <a:pt x="146" y="136"/>
                      <a:pt x="146" y="136"/>
                    </a:cubicBezTo>
                    <a:cubicBezTo>
                      <a:pt x="146" y="136"/>
                      <a:pt x="146" y="136"/>
                      <a:pt x="146" y="136"/>
                    </a:cubicBezTo>
                    <a:cubicBezTo>
                      <a:pt x="146" y="136"/>
                      <a:pt x="146" y="136"/>
                      <a:pt x="146" y="136"/>
                    </a:cubicBezTo>
                    <a:cubicBezTo>
                      <a:pt x="148" y="135"/>
                      <a:pt x="148" y="135"/>
                      <a:pt x="148" y="135"/>
                    </a:cubicBezTo>
                    <a:cubicBezTo>
                      <a:pt x="148" y="135"/>
                      <a:pt x="148" y="134"/>
                      <a:pt x="148" y="134"/>
                    </a:cubicBezTo>
                    <a:cubicBezTo>
                      <a:pt x="149" y="133"/>
                      <a:pt x="149" y="133"/>
                      <a:pt x="149" y="133"/>
                    </a:cubicBezTo>
                    <a:cubicBezTo>
                      <a:pt x="149" y="133"/>
                      <a:pt x="149" y="133"/>
                      <a:pt x="150" y="133"/>
                    </a:cubicBezTo>
                    <a:cubicBezTo>
                      <a:pt x="150" y="133"/>
                      <a:pt x="150" y="133"/>
                      <a:pt x="150" y="133"/>
                    </a:cubicBezTo>
                    <a:cubicBezTo>
                      <a:pt x="151" y="133"/>
                      <a:pt x="151" y="133"/>
                      <a:pt x="151" y="132"/>
                    </a:cubicBezTo>
                    <a:cubicBezTo>
                      <a:pt x="151" y="132"/>
                      <a:pt x="151" y="132"/>
                      <a:pt x="152" y="132"/>
                    </a:cubicBezTo>
                    <a:cubicBezTo>
                      <a:pt x="153" y="131"/>
                      <a:pt x="154" y="130"/>
                      <a:pt x="155" y="129"/>
                    </a:cubicBezTo>
                    <a:cubicBezTo>
                      <a:pt x="155" y="129"/>
                      <a:pt x="155" y="129"/>
                      <a:pt x="155" y="129"/>
                    </a:cubicBezTo>
                    <a:cubicBezTo>
                      <a:pt x="156" y="128"/>
                      <a:pt x="157" y="127"/>
                      <a:pt x="157" y="127"/>
                    </a:cubicBezTo>
                    <a:cubicBezTo>
                      <a:pt x="158" y="126"/>
                      <a:pt x="158" y="126"/>
                      <a:pt x="159" y="126"/>
                    </a:cubicBezTo>
                    <a:cubicBezTo>
                      <a:pt x="159" y="125"/>
                      <a:pt x="160" y="125"/>
                      <a:pt x="160" y="125"/>
                    </a:cubicBezTo>
                    <a:cubicBezTo>
                      <a:pt x="162" y="124"/>
                      <a:pt x="162" y="123"/>
                      <a:pt x="162" y="123"/>
                    </a:cubicBezTo>
                    <a:cubicBezTo>
                      <a:pt x="162" y="123"/>
                      <a:pt x="162" y="123"/>
                      <a:pt x="162" y="123"/>
                    </a:cubicBezTo>
                    <a:cubicBezTo>
                      <a:pt x="162" y="122"/>
                      <a:pt x="162" y="121"/>
                      <a:pt x="161" y="121"/>
                    </a:cubicBezTo>
                    <a:close/>
                    <a:moveTo>
                      <a:pt x="56" y="78"/>
                    </a:moveTo>
                    <a:cubicBezTo>
                      <a:pt x="57" y="77"/>
                      <a:pt x="57" y="76"/>
                      <a:pt x="58" y="76"/>
                    </a:cubicBezTo>
                    <a:cubicBezTo>
                      <a:pt x="59" y="75"/>
                      <a:pt x="59" y="74"/>
                      <a:pt x="60" y="74"/>
                    </a:cubicBezTo>
                    <a:cubicBezTo>
                      <a:pt x="61" y="73"/>
                      <a:pt x="61" y="72"/>
                      <a:pt x="62" y="71"/>
                    </a:cubicBezTo>
                    <a:cubicBezTo>
                      <a:pt x="62" y="71"/>
                      <a:pt x="63" y="70"/>
                      <a:pt x="64" y="69"/>
                    </a:cubicBezTo>
                    <a:cubicBezTo>
                      <a:pt x="64" y="69"/>
                      <a:pt x="65" y="68"/>
                      <a:pt x="65" y="67"/>
                    </a:cubicBezTo>
                    <a:cubicBezTo>
                      <a:pt x="65" y="66"/>
                      <a:pt x="66" y="65"/>
                      <a:pt x="67" y="64"/>
                    </a:cubicBezTo>
                    <a:cubicBezTo>
                      <a:pt x="67" y="63"/>
                      <a:pt x="68" y="63"/>
                      <a:pt x="69" y="62"/>
                    </a:cubicBezTo>
                    <a:cubicBezTo>
                      <a:pt x="70" y="62"/>
                      <a:pt x="71" y="61"/>
                      <a:pt x="71" y="61"/>
                    </a:cubicBezTo>
                    <a:cubicBezTo>
                      <a:pt x="72" y="60"/>
                      <a:pt x="72" y="60"/>
                      <a:pt x="73" y="59"/>
                    </a:cubicBezTo>
                    <a:cubicBezTo>
                      <a:pt x="73" y="58"/>
                      <a:pt x="74" y="57"/>
                      <a:pt x="75" y="56"/>
                    </a:cubicBezTo>
                    <a:cubicBezTo>
                      <a:pt x="76" y="55"/>
                      <a:pt x="77" y="55"/>
                      <a:pt x="78" y="54"/>
                    </a:cubicBezTo>
                    <a:cubicBezTo>
                      <a:pt x="78" y="53"/>
                      <a:pt x="79" y="53"/>
                      <a:pt x="79" y="52"/>
                    </a:cubicBezTo>
                    <a:cubicBezTo>
                      <a:pt x="80" y="52"/>
                      <a:pt x="80" y="51"/>
                      <a:pt x="81" y="51"/>
                    </a:cubicBezTo>
                    <a:cubicBezTo>
                      <a:pt x="82" y="50"/>
                      <a:pt x="82" y="49"/>
                      <a:pt x="83" y="48"/>
                    </a:cubicBezTo>
                    <a:cubicBezTo>
                      <a:pt x="84" y="47"/>
                      <a:pt x="85" y="47"/>
                      <a:pt x="86" y="46"/>
                    </a:cubicBezTo>
                    <a:cubicBezTo>
                      <a:pt x="87" y="46"/>
                      <a:pt x="87" y="45"/>
                      <a:pt x="88" y="45"/>
                    </a:cubicBezTo>
                    <a:cubicBezTo>
                      <a:pt x="89" y="44"/>
                      <a:pt x="89" y="44"/>
                      <a:pt x="89" y="44"/>
                    </a:cubicBezTo>
                    <a:cubicBezTo>
                      <a:pt x="90" y="43"/>
                      <a:pt x="91" y="42"/>
                      <a:pt x="93" y="42"/>
                    </a:cubicBezTo>
                    <a:cubicBezTo>
                      <a:pt x="94" y="41"/>
                      <a:pt x="94" y="41"/>
                      <a:pt x="94" y="41"/>
                    </a:cubicBezTo>
                    <a:cubicBezTo>
                      <a:pt x="95" y="40"/>
                      <a:pt x="97" y="39"/>
                      <a:pt x="98" y="38"/>
                    </a:cubicBezTo>
                    <a:cubicBezTo>
                      <a:pt x="99" y="38"/>
                      <a:pt x="100" y="37"/>
                      <a:pt x="101" y="37"/>
                    </a:cubicBezTo>
                    <a:cubicBezTo>
                      <a:pt x="102" y="36"/>
                      <a:pt x="103" y="36"/>
                      <a:pt x="104" y="35"/>
                    </a:cubicBezTo>
                    <a:cubicBezTo>
                      <a:pt x="106" y="34"/>
                      <a:pt x="109" y="34"/>
                      <a:pt x="111" y="35"/>
                    </a:cubicBezTo>
                    <a:cubicBezTo>
                      <a:pt x="112" y="36"/>
                      <a:pt x="112" y="36"/>
                      <a:pt x="112" y="36"/>
                    </a:cubicBezTo>
                    <a:cubicBezTo>
                      <a:pt x="112" y="36"/>
                      <a:pt x="112" y="37"/>
                      <a:pt x="112" y="37"/>
                    </a:cubicBezTo>
                    <a:cubicBezTo>
                      <a:pt x="112" y="37"/>
                      <a:pt x="113" y="37"/>
                      <a:pt x="113" y="37"/>
                    </a:cubicBezTo>
                    <a:cubicBezTo>
                      <a:pt x="115" y="37"/>
                      <a:pt x="118" y="37"/>
                      <a:pt x="118" y="41"/>
                    </a:cubicBezTo>
                    <a:cubicBezTo>
                      <a:pt x="118" y="42"/>
                      <a:pt x="117" y="43"/>
                      <a:pt x="116" y="45"/>
                    </a:cubicBezTo>
                    <a:cubicBezTo>
                      <a:pt x="116" y="45"/>
                      <a:pt x="115" y="46"/>
                      <a:pt x="115" y="47"/>
                    </a:cubicBezTo>
                    <a:cubicBezTo>
                      <a:pt x="115" y="47"/>
                      <a:pt x="114" y="48"/>
                      <a:pt x="114" y="48"/>
                    </a:cubicBezTo>
                    <a:cubicBezTo>
                      <a:pt x="114" y="50"/>
                      <a:pt x="113" y="51"/>
                      <a:pt x="112" y="53"/>
                    </a:cubicBezTo>
                    <a:cubicBezTo>
                      <a:pt x="112" y="53"/>
                      <a:pt x="112" y="54"/>
                      <a:pt x="111" y="54"/>
                    </a:cubicBezTo>
                    <a:cubicBezTo>
                      <a:pt x="111" y="55"/>
                      <a:pt x="110" y="57"/>
                      <a:pt x="109" y="58"/>
                    </a:cubicBezTo>
                    <a:cubicBezTo>
                      <a:pt x="107" y="59"/>
                      <a:pt x="105" y="61"/>
                      <a:pt x="103" y="62"/>
                    </a:cubicBezTo>
                    <a:cubicBezTo>
                      <a:pt x="103" y="62"/>
                      <a:pt x="102" y="63"/>
                      <a:pt x="102" y="63"/>
                    </a:cubicBezTo>
                    <a:cubicBezTo>
                      <a:pt x="101" y="64"/>
                      <a:pt x="100" y="64"/>
                      <a:pt x="99" y="65"/>
                    </a:cubicBezTo>
                    <a:cubicBezTo>
                      <a:pt x="98" y="66"/>
                      <a:pt x="97" y="66"/>
                      <a:pt x="96" y="66"/>
                    </a:cubicBezTo>
                    <a:cubicBezTo>
                      <a:pt x="95" y="67"/>
                      <a:pt x="95" y="67"/>
                      <a:pt x="94" y="67"/>
                    </a:cubicBezTo>
                    <a:cubicBezTo>
                      <a:pt x="93" y="68"/>
                      <a:pt x="92" y="69"/>
                      <a:pt x="91" y="69"/>
                    </a:cubicBezTo>
                    <a:cubicBezTo>
                      <a:pt x="89" y="70"/>
                      <a:pt x="89" y="70"/>
                      <a:pt x="89" y="70"/>
                    </a:cubicBezTo>
                    <a:cubicBezTo>
                      <a:pt x="89" y="70"/>
                      <a:pt x="88" y="71"/>
                      <a:pt x="87" y="71"/>
                    </a:cubicBezTo>
                    <a:cubicBezTo>
                      <a:pt x="86" y="72"/>
                      <a:pt x="86" y="72"/>
                      <a:pt x="85" y="73"/>
                    </a:cubicBezTo>
                    <a:cubicBezTo>
                      <a:pt x="83" y="74"/>
                      <a:pt x="81" y="74"/>
                      <a:pt x="80" y="75"/>
                    </a:cubicBezTo>
                    <a:cubicBezTo>
                      <a:pt x="79" y="75"/>
                      <a:pt x="78" y="76"/>
                      <a:pt x="78" y="76"/>
                    </a:cubicBezTo>
                    <a:cubicBezTo>
                      <a:pt x="77" y="77"/>
                      <a:pt x="76" y="78"/>
                      <a:pt x="75" y="78"/>
                    </a:cubicBezTo>
                    <a:cubicBezTo>
                      <a:pt x="74" y="79"/>
                      <a:pt x="73" y="79"/>
                      <a:pt x="72" y="79"/>
                    </a:cubicBezTo>
                    <a:cubicBezTo>
                      <a:pt x="71" y="79"/>
                      <a:pt x="71" y="80"/>
                      <a:pt x="70" y="80"/>
                    </a:cubicBezTo>
                    <a:cubicBezTo>
                      <a:pt x="69" y="80"/>
                      <a:pt x="68" y="80"/>
                      <a:pt x="67" y="81"/>
                    </a:cubicBezTo>
                    <a:cubicBezTo>
                      <a:pt x="66" y="81"/>
                      <a:pt x="65" y="81"/>
                      <a:pt x="65" y="81"/>
                    </a:cubicBezTo>
                    <a:cubicBezTo>
                      <a:pt x="63" y="82"/>
                      <a:pt x="62" y="82"/>
                      <a:pt x="60" y="82"/>
                    </a:cubicBezTo>
                    <a:cubicBezTo>
                      <a:pt x="60" y="82"/>
                      <a:pt x="59" y="82"/>
                      <a:pt x="59" y="82"/>
                    </a:cubicBezTo>
                    <a:cubicBezTo>
                      <a:pt x="58" y="82"/>
                      <a:pt x="57" y="82"/>
                      <a:pt x="56" y="81"/>
                    </a:cubicBezTo>
                    <a:cubicBezTo>
                      <a:pt x="56" y="81"/>
                      <a:pt x="55" y="81"/>
                      <a:pt x="55" y="80"/>
                    </a:cubicBezTo>
                    <a:cubicBezTo>
                      <a:pt x="56" y="80"/>
                      <a:pt x="55" y="80"/>
                      <a:pt x="55" y="80"/>
                    </a:cubicBezTo>
                    <a:cubicBezTo>
                      <a:pt x="55" y="79"/>
                      <a:pt x="55" y="78"/>
                      <a:pt x="56" y="78"/>
                    </a:cubicBezTo>
                    <a:close/>
                  </a:path>
                </a:pathLst>
              </a:custGeom>
              <a:solidFill>
                <a:srgbClr val="B79A7E"/>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grpSp>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0" name="Dark Gray Rectangle"/>
          <p:cNvSpPr>
            <a:spLocks/>
          </p:cNvSpPr>
          <p:nvPr userDrawn="1"/>
        </p:nvSpPr>
        <p:spPr>
          <a:xfrm>
            <a:off x="0" y="0"/>
            <a:ext cx="9144000" cy="1188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pic>
        <p:nvPicPr>
          <p:cNvPr id="272" name="Darck Gray Map" descr="Mapemonde-GriseFonce-10x7.5_300dpi.png"/>
          <p:cNvPicPr>
            <a:picLocks/>
          </p:cNvPicPr>
          <p:nvPr userDrawn="1"/>
        </p:nvPicPr>
        <p:blipFill>
          <a:blip r:embed="rId2" cstate="print">
            <a:clrChange>
              <a:clrFrom>
                <a:srgbClr val="4B4F54"/>
              </a:clrFrom>
              <a:clrTo>
                <a:srgbClr val="4B4F54">
                  <a:alpha val="0"/>
                </a:srgbClr>
              </a:clrTo>
            </a:clrChange>
            <a:lum bright="-4000"/>
          </a:blip>
          <a:srcRect/>
          <a:stretch>
            <a:fillRect/>
          </a:stretch>
        </p:blipFill>
        <p:spPr>
          <a:xfrm>
            <a:off x="1617" y="0"/>
            <a:ext cx="9144000" cy="1188720"/>
          </a:xfrm>
          <a:prstGeom prst="rect">
            <a:avLst/>
          </a:prstGeom>
        </p:spPr>
      </p:pic>
      <p:grpSp>
        <p:nvGrpSpPr>
          <p:cNvPr id="3" name="Verticals lines"/>
          <p:cNvGrpSpPr/>
          <p:nvPr userDrawn="1"/>
        </p:nvGrpSpPr>
        <p:grpSpPr>
          <a:xfrm>
            <a:off x="33301" y="-1588"/>
            <a:ext cx="9079104" cy="1188720"/>
            <a:chOff x="33301" y="0"/>
            <a:chExt cx="9079104" cy="6858000"/>
          </a:xfrm>
        </p:grpSpPr>
        <p:sp>
          <p:nvSpPr>
            <p:cNvPr id="17" name="Line 268"/>
            <p:cNvSpPr>
              <a:spLocks noChangeShapeType="1"/>
            </p:cNvSpPr>
            <p:nvPr/>
          </p:nvSpPr>
          <p:spPr bwMode="auto">
            <a:xfrm flipV="1">
              <a:off x="333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 name="Line 269"/>
            <p:cNvSpPr>
              <a:spLocks noChangeShapeType="1"/>
            </p:cNvSpPr>
            <p:nvPr/>
          </p:nvSpPr>
          <p:spPr bwMode="auto">
            <a:xfrm flipV="1">
              <a:off x="690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 name="Line 270"/>
            <p:cNvSpPr>
              <a:spLocks noChangeShapeType="1"/>
            </p:cNvSpPr>
            <p:nvPr/>
          </p:nvSpPr>
          <p:spPr bwMode="auto">
            <a:xfrm flipV="1">
              <a:off x="1047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 name="Line 271"/>
            <p:cNvSpPr>
              <a:spLocks noChangeShapeType="1"/>
            </p:cNvSpPr>
            <p:nvPr/>
          </p:nvSpPr>
          <p:spPr bwMode="auto">
            <a:xfrm flipV="1">
              <a:off x="1405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 name="Line 272"/>
            <p:cNvSpPr>
              <a:spLocks noChangeShapeType="1"/>
            </p:cNvSpPr>
            <p:nvPr/>
          </p:nvSpPr>
          <p:spPr bwMode="auto">
            <a:xfrm flipV="1">
              <a:off x="1762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 name="Line 273"/>
            <p:cNvSpPr>
              <a:spLocks noChangeShapeType="1"/>
            </p:cNvSpPr>
            <p:nvPr/>
          </p:nvSpPr>
          <p:spPr bwMode="auto">
            <a:xfrm flipV="1">
              <a:off x="2119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 name="Line 274"/>
            <p:cNvSpPr>
              <a:spLocks noChangeShapeType="1"/>
            </p:cNvSpPr>
            <p:nvPr/>
          </p:nvSpPr>
          <p:spPr bwMode="auto">
            <a:xfrm flipV="1">
              <a:off x="2477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 name="Line 275"/>
            <p:cNvSpPr>
              <a:spLocks noChangeShapeType="1"/>
            </p:cNvSpPr>
            <p:nvPr/>
          </p:nvSpPr>
          <p:spPr bwMode="auto">
            <a:xfrm flipV="1">
              <a:off x="2834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 name="Line 276"/>
            <p:cNvSpPr>
              <a:spLocks noChangeShapeType="1"/>
            </p:cNvSpPr>
            <p:nvPr/>
          </p:nvSpPr>
          <p:spPr bwMode="auto">
            <a:xfrm flipV="1">
              <a:off x="3192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 name="Line 277"/>
            <p:cNvSpPr>
              <a:spLocks noChangeShapeType="1"/>
            </p:cNvSpPr>
            <p:nvPr/>
          </p:nvSpPr>
          <p:spPr bwMode="auto">
            <a:xfrm flipV="1">
              <a:off x="3549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 name="Line 278"/>
            <p:cNvSpPr>
              <a:spLocks noChangeShapeType="1"/>
            </p:cNvSpPr>
            <p:nvPr/>
          </p:nvSpPr>
          <p:spPr bwMode="auto">
            <a:xfrm flipV="1">
              <a:off x="3906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8" name="Line 279"/>
            <p:cNvSpPr>
              <a:spLocks noChangeShapeType="1"/>
            </p:cNvSpPr>
            <p:nvPr/>
          </p:nvSpPr>
          <p:spPr bwMode="auto">
            <a:xfrm flipV="1">
              <a:off x="4264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9" name="Line 280"/>
            <p:cNvSpPr>
              <a:spLocks noChangeShapeType="1"/>
            </p:cNvSpPr>
            <p:nvPr/>
          </p:nvSpPr>
          <p:spPr bwMode="auto">
            <a:xfrm flipV="1">
              <a:off x="4621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0" name="Line 281"/>
            <p:cNvSpPr>
              <a:spLocks noChangeShapeType="1"/>
            </p:cNvSpPr>
            <p:nvPr/>
          </p:nvSpPr>
          <p:spPr bwMode="auto">
            <a:xfrm flipV="1">
              <a:off x="4978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1" name="Line 282"/>
            <p:cNvSpPr>
              <a:spLocks noChangeShapeType="1"/>
            </p:cNvSpPr>
            <p:nvPr/>
          </p:nvSpPr>
          <p:spPr bwMode="auto">
            <a:xfrm flipV="1">
              <a:off x="5336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2" name="Line 283"/>
            <p:cNvSpPr>
              <a:spLocks noChangeShapeType="1"/>
            </p:cNvSpPr>
            <p:nvPr/>
          </p:nvSpPr>
          <p:spPr bwMode="auto">
            <a:xfrm flipV="1">
              <a:off x="5693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3" name="Line 284"/>
            <p:cNvSpPr>
              <a:spLocks noChangeShapeType="1"/>
            </p:cNvSpPr>
            <p:nvPr/>
          </p:nvSpPr>
          <p:spPr bwMode="auto">
            <a:xfrm flipV="1">
              <a:off x="6051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4" name="Line 285"/>
            <p:cNvSpPr>
              <a:spLocks noChangeShapeType="1"/>
            </p:cNvSpPr>
            <p:nvPr/>
          </p:nvSpPr>
          <p:spPr bwMode="auto">
            <a:xfrm flipV="1">
              <a:off x="6408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5" name="Line 286"/>
            <p:cNvSpPr>
              <a:spLocks noChangeShapeType="1"/>
            </p:cNvSpPr>
            <p:nvPr/>
          </p:nvSpPr>
          <p:spPr bwMode="auto">
            <a:xfrm flipV="1">
              <a:off x="6765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6" name="Line 287"/>
            <p:cNvSpPr>
              <a:spLocks noChangeShapeType="1"/>
            </p:cNvSpPr>
            <p:nvPr/>
          </p:nvSpPr>
          <p:spPr bwMode="auto">
            <a:xfrm flipV="1">
              <a:off x="7123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7" name="Line 288"/>
            <p:cNvSpPr>
              <a:spLocks noChangeShapeType="1"/>
            </p:cNvSpPr>
            <p:nvPr/>
          </p:nvSpPr>
          <p:spPr bwMode="auto">
            <a:xfrm flipV="1">
              <a:off x="7480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8" name="Line 289"/>
            <p:cNvSpPr>
              <a:spLocks noChangeShapeType="1"/>
            </p:cNvSpPr>
            <p:nvPr/>
          </p:nvSpPr>
          <p:spPr bwMode="auto">
            <a:xfrm flipV="1">
              <a:off x="7837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39" name="Line 290"/>
            <p:cNvSpPr>
              <a:spLocks noChangeShapeType="1"/>
            </p:cNvSpPr>
            <p:nvPr/>
          </p:nvSpPr>
          <p:spPr bwMode="auto">
            <a:xfrm flipV="1">
              <a:off x="8195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0" name="Line 291"/>
            <p:cNvSpPr>
              <a:spLocks noChangeShapeType="1"/>
            </p:cNvSpPr>
            <p:nvPr/>
          </p:nvSpPr>
          <p:spPr bwMode="auto">
            <a:xfrm flipV="1">
              <a:off x="8552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1" name="Line 292"/>
            <p:cNvSpPr>
              <a:spLocks noChangeShapeType="1"/>
            </p:cNvSpPr>
            <p:nvPr/>
          </p:nvSpPr>
          <p:spPr bwMode="auto">
            <a:xfrm flipV="1">
              <a:off x="8910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2" name="Line 293"/>
            <p:cNvSpPr>
              <a:spLocks noChangeShapeType="1"/>
            </p:cNvSpPr>
            <p:nvPr/>
          </p:nvSpPr>
          <p:spPr bwMode="auto">
            <a:xfrm flipV="1">
              <a:off x="9267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3" name="Line 294"/>
            <p:cNvSpPr>
              <a:spLocks noChangeShapeType="1"/>
            </p:cNvSpPr>
            <p:nvPr/>
          </p:nvSpPr>
          <p:spPr bwMode="auto">
            <a:xfrm flipV="1">
              <a:off x="9624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4" name="Line 295"/>
            <p:cNvSpPr>
              <a:spLocks noChangeShapeType="1"/>
            </p:cNvSpPr>
            <p:nvPr/>
          </p:nvSpPr>
          <p:spPr bwMode="auto">
            <a:xfrm flipV="1">
              <a:off x="9982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5" name="Line 296"/>
            <p:cNvSpPr>
              <a:spLocks noChangeShapeType="1"/>
            </p:cNvSpPr>
            <p:nvPr/>
          </p:nvSpPr>
          <p:spPr bwMode="auto">
            <a:xfrm flipV="1">
              <a:off x="10339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6" name="Line 297"/>
            <p:cNvSpPr>
              <a:spLocks noChangeShapeType="1"/>
            </p:cNvSpPr>
            <p:nvPr/>
          </p:nvSpPr>
          <p:spPr bwMode="auto">
            <a:xfrm flipV="1">
              <a:off x="10697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7" name="Line 298"/>
            <p:cNvSpPr>
              <a:spLocks noChangeShapeType="1"/>
            </p:cNvSpPr>
            <p:nvPr/>
          </p:nvSpPr>
          <p:spPr bwMode="auto">
            <a:xfrm flipV="1">
              <a:off x="11054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8" name="Line 299"/>
            <p:cNvSpPr>
              <a:spLocks noChangeShapeType="1"/>
            </p:cNvSpPr>
            <p:nvPr/>
          </p:nvSpPr>
          <p:spPr bwMode="auto">
            <a:xfrm flipV="1">
              <a:off x="11411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49" name="Line 300"/>
            <p:cNvSpPr>
              <a:spLocks noChangeShapeType="1"/>
            </p:cNvSpPr>
            <p:nvPr/>
          </p:nvSpPr>
          <p:spPr bwMode="auto">
            <a:xfrm flipV="1">
              <a:off x="11769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0" name="Line 301"/>
            <p:cNvSpPr>
              <a:spLocks noChangeShapeType="1"/>
            </p:cNvSpPr>
            <p:nvPr/>
          </p:nvSpPr>
          <p:spPr bwMode="auto">
            <a:xfrm flipV="1">
              <a:off x="12126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1" name="Line 302"/>
            <p:cNvSpPr>
              <a:spLocks noChangeShapeType="1"/>
            </p:cNvSpPr>
            <p:nvPr/>
          </p:nvSpPr>
          <p:spPr bwMode="auto">
            <a:xfrm flipV="1">
              <a:off x="12483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2" name="Line 303"/>
            <p:cNvSpPr>
              <a:spLocks noChangeShapeType="1"/>
            </p:cNvSpPr>
            <p:nvPr/>
          </p:nvSpPr>
          <p:spPr bwMode="auto">
            <a:xfrm flipV="1">
              <a:off x="12841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3" name="Line 304"/>
            <p:cNvSpPr>
              <a:spLocks noChangeShapeType="1"/>
            </p:cNvSpPr>
            <p:nvPr/>
          </p:nvSpPr>
          <p:spPr bwMode="auto">
            <a:xfrm flipV="1">
              <a:off x="13198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4" name="Line 305"/>
            <p:cNvSpPr>
              <a:spLocks noChangeShapeType="1"/>
            </p:cNvSpPr>
            <p:nvPr/>
          </p:nvSpPr>
          <p:spPr bwMode="auto">
            <a:xfrm flipV="1">
              <a:off x="13556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5" name="Line 306"/>
            <p:cNvSpPr>
              <a:spLocks noChangeShapeType="1"/>
            </p:cNvSpPr>
            <p:nvPr/>
          </p:nvSpPr>
          <p:spPr bwMode="auto">
            <a:xfrm flipV="1">
              <a:off x="13913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6" name="Line 307"/>
            <p:cNvSpPr>
              <a:spLocks noChangeShapeType="1"/>
            </p:cNvSpPr>
            <p:nvPr/>
          </p:nvSpPr>
          <p:spPr bwMode="auto">
            <a:xfrm flipV="1">
              <a:off x="14270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7" name="Line 308"/>
            <p:cNvSpPr>
              <a:spLocks noChangeShapeType="1"/>
            </p:cNvSpPr>
            <p:nvPr/>
          </p:nvSpPr>
          <p:spPr bwMode="auto">
            <a:xfrm flipV="1">
              <a:off x="14628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8" name="Line 309"/>
            <p:cNvSpPr>
              <a:spLocks noChangeShapeType="1"/>
            </p:cNvSpPr>
            <p:nvPr/>
          </p:nvSpPr>
          <p:spPr bwMode="auto">
            <a:xfrm flipV="1">
              <a:off x="14985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59" name="Line 310"/>
            <p:cNvSpPr>
              <a:spLocks noChangeShapeType="1"/>
            </p:cNvSpPr>
            <p:nvPr/>
          </p:nvSpPr>
          <p:spPr bwMode="auto">
            <a:xfrm flipV="1">
              <a:off x="15342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0" name="Line 311"/>
            <p:cNvSpPr>
              <a:spLocks noChangeShapeType="1"/>
            </p:cNvSpPr>
            <p:nvPr/>
          </p:nvSpPr>
          <p:spPr bwMode="auto">
            <a:xfrm flipV="1">
              <a:off x="15700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1" name="Line 312"/>
            <p:cNvSpPr>
              <a:spLocks noChangeShapeType="1"/>
            </p:cNvSpPr>
            <p:nvPr/>
          </p:nvSpPr>
          <p:spPr bwMode="auto">
            <a:xfrm flipV="1">
              <a:off x="16057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2" name="Line 313"/>
            <p:cNvSpPr>
              <a:spLocks noChangeShapeType="1"/>
            </p:cNvSpPr>
            <p:nvPr/>
          </p:nvSpPr>
          <p:spPr bwMode="auto">
            <a:xfrm flipV="1">
              <a:off x="16415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3" name="Line 314"/>
            <p:cNvSpPr>
              <a:spLocks noChangeShapeType="1"/>
            </p:cNvSpPr>
            <p:nvPr/>
          </p:nvSpPr>
          <p:spPr bwMode="auto">
            <a:xfrm flipV="1">
              <a:off x="16772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4" name="Line 315"/>
            <p:cNvSpPr>
              <a:spLocks noChangeShapeType="1"/>
            </p:cNvSpPr>
            <p:nvPr/>
          </p:nvSpPr>
          <p:spPr bwMode="auto">
            <a:xfrm flipV="1">
              <a:off x="17129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5" name="Line 316"/>
            <p:cNvSpPr>
              <a:spLocks noChangeShapeType="1"/>
            </p:cNvSpPr>
            <p:nvPr/>
          </p:nvSpPr>
          <p:spPr bwMode="auto">
            <a:xfrm flipV="1">
              <a:off x="17487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6" name="Line 317"/>
            <p:cNvSpPr>
              <a:spLocks noChangeShapeType="1"/>
            </p:cNvSpPr>
            <p:nvPr/>
          </p:nvSpPr>
          <p:spPr bwMode="auto">
            <a:xfrm flipV="1">
              <a:off x="17844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7" name="Line 318"/>
            <p:cNvSpPr>
              <a:spLocks noChangeShapeType="1"/>
            </p:cNvSpPr>
            <p:nvPr/>
          </p:nvSpPr>
          <p:spPr bwMode="auto">
            <a:xfrm flipV="1">
              <a:off x="18202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8" name="Line 319"/>
            <p:cNvSpPr>
              <a:spLocks noChangeShapeType="1"/>
            </p:cNvSpPr>
            <p:nvPr/>
          </p:nvSpPr>
          <p:spPr bwMode="auto">
            <a:xfrm flipV="1">
              <a:off x="18559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69" name="Line 320"/>
            <p:cNvSpPr>
              <a:spLocks noChangeShapeType="1"/>
            </p:cNvSpPr>
            <p:nvPr/>
          </p:nvSpPr>
          <p:spPr bwMode="auto">
            <a:xfrm flipV="1">
              <a:off x="18916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0" name="Line 321"/>
            <p:cNvSpPr>
              <a:spLocks noChangeShapeType="1"/>
            </p:cNvSpPr>
            <p:nvPr/>
          </p:nvSpPr>
          <p:spPr bwMode="auto">
            <a:xfrm flipV="1">
              <a:off x="19274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1" name="Line 322"/>
            <p:cNvSpPr>
              <a:spLocks noChangeShapeType="1"/>
            </p:cNvSpPr>
            <p:nvPr/>
          </p:nvSpPr>
          <p:spPr bwMode="auto">
            <a:xfrm flipV="1">
              <a:off x="19631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2" name="Line 323"/>
            <p:cNvSpPr>
              <a:spLocks noChangeShapeType="1"/>
            </p:cNvSpPr>
            <p:nvPr/>
          </p:nvSpPr>
          <p:spPr bwMode="auto">
            <a:xfrm flipV="1">
              <a:off x="19988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3" name="Line 324"/>
            <p:cNvSpPr>
              <a:spLocks noChangeShapeType="1"/>
            </p:cNvSpPr>
            <p:nvPr/>
          </p:nvSpPr>
          <p:spPr bwMode="auto">
            <a:xfrm flipV="1">
              <a:off x="20346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4" name="Line 325"/>
            <p:cNvSpPr>
              <a:spLocks noChangeShapeType="1"/>
            </p:cNvSpPr>
            <p:nvPr/>
          </p:nvSpPr>
          <p:spPr bwMode="auto">
            <a:xfrm flipV="1">
              <a:off x="20703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5" name="Line 326"/>
            <p:cNvSpPr>
              <a:spLocks noChangeShapeType="1"/>
            </p:cNvSpPr>
            <p:nvPr/>
          </p:nvSpPr>
          <p:spPr bwMode="auto">
            <a:xfrm flipV="1">
              <a:off x="21061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6" name="Line 327"/>
            <p:cNvSpPr>
              <a:spLocks noChangeShapeType="1"/>
            </p:cNvSpPr>
            <p:nvPr/>
          </p:nvSpPr>
          <p:spPr bwMode="auto">
            <a:xfrm flipV="1">
              <a:off x="21418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7" name="Line 328"/>
            <p:cNvSpPr>
              <a:spLocks noChangeShapeType="1"/>
            </p:cNvSpPr>
            <p:nvPr/>
          </p:nvSpPr>
          <p:spPr bwMode="auto">
            <a:xfrm flipV="1">
              <a:off x="21775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8" name="Line 329"/>
            <p:cNvSpPr>
              <a:spLocks noChangeShapeType="1"/>
            </p:cNvSpPr>
            <p:nvPr/>
          </p:nvSpPr>
          <p:spPr bwMode="auto">
            <a:xfrm flipV="1">
              <a:off x="22133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79" name="Line 330"/>
            <p:cNvSpPr>
              <a:spLocks noChangeShapeType="1"/>
            </p:cNvSpPr>
            <p:nvPr/>
          </p:nvSpPr>
          <p:spPr bwMode="auto">
            <a:xfrm flipV="1">
              <a:off x="22490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0" name="Line 331"/>
            <p:cNvSpPr>
              <a:spLocks noChangeShapeType="1"/>
            </p:cNvSpPr>
            <p:nvPr/>
          </p:nvSpPr>
          <p:spPr bwMode="auto">
            <a:xfrm flipV="1">
              <a:off x="22847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1" name="Line 332"/>
            <p:cNvSpPr>
              <a:spLocks noChangeShapeType="1"/>
            </p:cNvSpPr>
            <p:nvPr/>
          </p:nvSpPr>
          <p:spPr bwMode="auto">
            <a:xfrm flipV="1">
              <a:off x="23205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2" name="Line 333"/>
            <p:cNvSpPr>
              <a:spLocks noChangeShapeType="1"/>
            </p:cNvSpPr>
            <p:nvPr/>
          </p:nvSpPr>
          <p:spPr bwMode="auto">
            <a:xfrm flipV="1">
              <a:off x="23562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3" name="Line 334"/>
            <p:cNvSpPr>
              <a:spLocks noChangeShapeType="1"/>
            </p:cNvSpPr>
            <p:nvPr/>
          </p:nvSpPr>
          <p:spPr bwMode="auto">
            <a:xfrm flipV="1">
              <a:off x="23920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4" name="Line 335"/>
            <p:cNvSpPr>
              <a:spLocks noChangeShapeType="1"/>
            </p:cNvSpPr>
            <p:nvPr/>
          </p:nvSpPr>
          <p:spPr bwMode="auto">
            <a:xfrm flipV="1">
              <a:off x="24277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5" name="Line 336"/>
            <p:cNvSpPr>
              <a:spLocks noChangeShapeType="1"/>
            </p:cNvSpPr>
            <p:nvPr/>
          </p:nvSpPr>
          <p:spPr bwMode="auto">
            <a:xfrm flipV="1">
              <a:off x="24634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6" name="Line 337"/>
            <p:cNvSpPr>
              <a:spLocks noChangeShapeType="1"/>
            </p:cNvSpPr>
            <p:nvPr/>
          </p:nvSpPr>
          <p:spPr bwMode="auto">
            <a:xfrm flipV="1">
              <a:off x="24992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7" name="Line 338"/>
            <p:cNvSpPr>
              <a:spLocks noChangeShapeType="1"/>
            </p:cNvSpPr>
            <p:nvPr/>
          </p:nvSpPr>
          <p:spPr bwMode="auto">
            <a:xfrm flipV="1">
              <a:off x="25349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8" name="Line 339"/>
            <p:cNvSpPr>
              <a:spLocks noChangeShapeType="1"/>
            </p:cNvSpPr>
            <p:nvPr/>
          </p:nvSpPr>
          <p:spPr bwMode="auto">
            <a:xfrm flipV="1">
              <a:off x="25706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89" name="Line 340"/>
            <p:cNvSpPr>
              <a:spLocks noChangeShapeType="1"/>
            </p:cNvSpPr>
            <p:nvPr/>
          </p:nvSpPr>
          <p:spPr bwMode="auto">
            <a:xfrm flipV="1">
              <a:off x="26064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0" name="Line 341"/>
            <p:cNvSpPr>
              <a:spLocks noChangeShapeType="1"/>
            </p:cNvSpPr>
            <p:nvPr/>
          </p:nvSpPr>
          <p:spPr bwMode="auto">
            <a:xfrm flipV="1">
              <a:off x="26421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1" name="Line 342"/>
            <p:cNvSpPr>
              <a:spLocks noChangeShapeType="1"/>
            </p:cNvSpPr>
            <p:nvPr/>
          </p:nvSpPr>
          <p:spPr bwMode="auto">
            <a:xfrm flipV="1">
              <a:off x="26779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2" name="Line 343"/>
            <p:cNvSpPr>
              <a:spLocks noChangeShapeType="1"/>
            </p:cNvSpPr>
            <p:nvPr/>
          </p:nvSpPr>
          <p:spPr bwMode="auto">
            <a:xfrm flipV="1">
              <a:off x="27136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3" name="Line 344"/>
            <p:cNvSpPr>
              <a:spLocks noChangeShapeType="1"/>
            </p:cNvSpPr>
            <p:nvPr/>
          </p:nvSpPr>
          <p:spPr bwMode="auto">
            <a:xfrm flipV="1">
              <a:off x="27493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4" name="Line 345"/>
            <p:cNvSpPr>
              <a:spLocks noChangeShapeType="1"/>
            </p:cNvSpPr>
            <p:nvPr/>
          </p:nvSpPr>
          <p:spPr bwMode="auto">
            <a:xfrm flipV="1">
              <a:off x="27851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5" name="Line 346"/>
            <p:cNvSpPr>
              <a:spLocks noChangeShapeType="1"/>
            </p:cNvSpPr>
            <p:nvPr/>
          </p:nvSpPr>
          <p:spPr bwMode="auto">
            <a:xfrm flipV="1">
              <a:off x="28208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6" name="Line 347"/>
            <p:cNvSpPr>
              <a:spLocks noChangeShapeType="1"/>
            </p:cNvSpPr>
            <p:nvPr/>
          </p:nvSpPr>
          <p:spPr bwMode="auto">
            <a:xfrm flipV="1">
              <a:off x="28566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7" name="Line 348"/>
            <p:cNvSpPr>
              <a:spLocks noChangeShapeType="1"/>
            </p:cNvSpPr>
            <p:nvPr/>
          </p:nvSpPr>
          <p:spPr bwMode="auto">
            <a:xfrm flipV="1">
              <a:off x="28923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8" name="Line 349"/>
            <p:cNvSpPr>
              <a:spLocks noChangeShapeType="1"/>
            </p:cNvSpPr>
            <p:nvPr/>
          </p:nvSpPr>
          <p:spPr bwMode="auto">
            <a:xfrm flipV="1">
              <a:off x="29280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9" name="Line 350"/>
            <p:cNvSpPr>
              <a:spLocks noChangeShapeType="1"/>
            </p:cNvSpPr>
            <p:nvPr/>
          </p:nvSpPr>
          <p:spPr bwMode="auto">
            <a:xfrm flipV="1">
              <a:off x="29638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0" name="Line 351"/>
            <p:cNvSpPr>
              <a:spLocks noChangeShapeType="1"/>
            </p:cNvSpPr>
            <p:nvPr/>
          </p:nvSpPr>
          <p:spPr bwMode="auto">
            <a:xfrm flipV="1">
              <a:off x="29995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1" name="Line 352"/>
            <p:cNvSpPr>
              <a:spLocks noChangeShapeType="1"/>
            </p:cNvSpPr>
            <p:nvPr/>
          </p:nvSpPr>
          <p:spPr bwMode="auto">
            <a:xfrm flipV="1">
              <a:off x="30352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2" name="Line 353"/>
            <p:cNvSpPr>
              <a:spLocks noChangeShapeType="1"/>
            </p:cNvSpPr>
            <p:nvPr/>
          </p:nvSpPr>
          <p:spPr bwMode="auto">
            <a:xfrm flipV="1">
              <a:off x="30710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3" name="Line 354"/>
            <p:cNvSpPr>
              <a:spLocks noChangeShapeType="1"/>
            </p:cNvSpPr>
            <p:nvPr/>
          </p:nvSpPr>
          <p:spPr bwMode="auto">
            <a:xfrm flipV="1">
              <a:off x="31067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4" name="Line 355"/>
            <p:cNvSpPr>
              <a:spLocks noChangeShapeType="1"/>
            </p:cNvSpPr>
            <p:nvPr/>
          </p:nvSpPr>
          <p:spPr bwMode="auto">
            <a:xfrm flipV="1">
              <a:off x="31425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5" name="Line 356"/>
            <p:cNvSpPr>
              <a:spLocks noChangeShapeType="1"/>
            </p:cNvSpPr>
            <p:nvPr/>
          </p:nvSpPr>
          <p:spPr bwMode="auto">
            <a:xfrm flipV="1">
              <a:off x="31782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6" name="Line 357"/>
            <p:cNvSpPr>
              <a:spLocks noChangeShapeType="1"/>
            </p:cNvSpPr>
            <p:nvPr/>
          </p:nvSpPr>
          <p:spPr bwMode="auto">
            <a:xfrm flipV="1">
              <a:off x="32139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7" name="Line 358"/>
            <p:cNvSpPr>
              <a:spLocks noChangeShapeType="1"/>
            </p:cNvSpPr>
            <p:nvPr/>
          </p:nvSpPr>
          <p:spPr bwMode="auto">
            <a:xfrm flipV="1">
              <a:off x="32497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8" name="Line 359"/>
            <p:cNvSpPr>
              <a:spLocks noChangeShapeType="1"/>
            </p:cNvSpPr>
            <p:nvPr/>
          </p:nvSpPr>
          <p:spPr bwMode="auto">
            <a:xfrm flipV="1">
              <a:off x="32854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9" name="Line 360"/>
            <p:cNvSpPr>
              <a:spLocks noChangeShapeType="1"/>
            </p:cNvSpPr>
            <p:nvPr/>
          </p:nvSpPr>
          <p:spPr bwMode="auto">
            <a:xfrm flipV="1">
              <a:off x="33211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0" name="Line 361"/>
            <p:cNvSpPr>
              <a:spLocks noChangeShapeType="1"/>
            </p:cNvSpPr>
            <p:nvPr/>
          </p:nvSpPr>
          <p:spPr bwMode="auto">
            <a:xfrm flipV="1">
              <a:off x="33569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1" name="Line 362"/>
            <p:cNvSpPr>
              <a:spLocks noChangeShapeType="1"/>
            </p:cNvSpPr>
            <p:nvPr/>
          </p:nvSpPr>
          <p:spPr bwMode="auto">
            <a:xfrm flipV="1">
              <a:off x="33926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2" name="Line 363"/>
            <p:cNvSpPr>
              <a:spLocks noChangeShapeType="1"/>
            </p:cNvSpPr>
            <p:nvPr/>
          </p:nvSpPr>
          <p:spPr bwMode="auto">
            <a:xfrm flipV="1">
              <a:off x="34284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3" name="Line 364"/>
            <p:cNvSpPr>
              <a:spLocks noChangeShapeType="1"/>
            </p:cNvSpPr>
            <p:nvPr/>
          </p:nvSpPr>
          <p:spPr bwMode="auto">
            <a:xfrm flipV="1">
              <a:off x="34641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4" name="Line 365"/>
            <p:cNvSpPr>
              <a:spLocks noChangeShapeType="1"/>
            </p:cNvSpPr>
            <p:nvPr/>
          </p:nvSpPr>
          <p:spPr bwMode="auto">
            <a:xfrm flipV="1">
              <a:off x="34998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5" name="Line 366"/>
            <p:cNvSpPr>
              <a:spLocks noChangeShapeType="1"/>
            </p:cNvSpPr>
            <p:nvPr/>
          </p:nvSpPr>
          <p:spPr bwMode="auto">
            <a:xfrm flipV="1">
              <a:off x="35356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6" name="Line 367"/>
            <p:cNvSpPr>
              <a:spLocks noChangeShapeType="1"/>
            </p:cNvSpPr>
            <p:nvPr/>
          </p:nvSpPr>
          <p:spPr bwMode="auto">
            <a:xfrm flipV="1">
              <a:off x="35713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7" name="Line 368"/>
            <p:cNvSpPr>
              <a:spLocks noChangeShapeType="1"/>
            </p:cNvSpPr>
            <p:nvPr/>
          </p:nvSpPr>
          <p:spPr bwMode="auto">
            <a:xfrm flipV="1">
              <a:off x="36071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8" name="Line 369"/>
            <p:cNvSpPr>
              <a:spLocks noChangeShapeType="1"/>
            </p:cNvSpPr>
            <p:nvPr/>
          </p:nvSpPr>
          <p:spPr bwMode="auto">
            <a:xfrm flipV="1">
              <a:off x="36428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19" name="Line 370"/>
            <p:cNvSpPr>
              <a:spLocks noChangeShapeType="1"/>
            </p:cNvSpPr>
            <p:nvPr/>
          </p:nvSpPr>
          <p:spPr bwMode="auto">
            <a:xfrm flipV="1">
              <a:off x="36785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0" name="Line 371"/>
            <p:cNvSpPr>
              <a:spLocks noChangeShapeType="1"/>
            </p:cNvSpPr>
            <p:nvPr/>
          </p:nvSpPr>
          <p:spPr bwMode="auto">
            <a:xfrm flipV="1">
              <a:off x="37143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1" name="Line 372"/>
            <p:cNvSpPr>
              <a:spLocks noChangeShapeType="1"/>
            </p:cNvSpPr>
            <p:nvPr/>
          </p:nvSpPr>
          <p:spPr bwMode="auto">
            <a:xfrm flipV="1">
              <a:off x="37500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2" name="Line 373"/>
            <p:cNvSpPr>
              <a:spLocks noChangeShapeType="1"/>
            </p:cNvSpPr>
            <p:nvPr/>
          </p:nvSpPr>
          <p:spPr bwMode="auto">
            <a:xfrm flipV="1">
              <a:off x="37857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3" name="Line 374"/>
            <p:cNvSpPr>
              <a:spLocks noChangeShapeType="1"/>
            </p:cNvSpPr>
            <p:nvPr/>
          </p:nvSpPr>
          <p:spPr bwMode="auto">
            <a:xfrm flipV="1">
              <a:off x="38215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4" name="Line 375"/>
            <p:cNvSpPr>
              <a:spLocks noChangeShapeType="1"/>
            </p:cNvSpPr>
            <p:nvPr/>
          </p:nvSpPr>
          <p:spPr bwMode="auto">
            <a:xfrm flipV="1">
              <a:off x="38572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5" name="Line 376"/>
            <p:cNvSpPr>
              <a:spLocks noChangeShapeType="1"/>
            </p:cNvSpPr>
            <p:nvPr/>
          </p:nvSpPr>
          <p:spPr bwMode="auto">
            <a:xfrm flipV="1">
              <a:off x="38930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6" name="Line 377"/>
            <p:cNvSpPr>
              <a:spLocks noChangeShapeType="1"/>
            </p:cNvSpPr>
            <p:nvPr/>
          </p:nvSpPr>
          <p:spPr bwMode="auto">
            <a:xfrm flipV="1">
              <a:off x="39287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7" name="Line 378"/>
            <p:cNvSpPr>
              <a:spLocks noChangeShapeType="1"/>
            </p:cNvSpPr>
            <p:nvPr/>
          </p:nvSpPr>
          <p:spPr bwMode="auto">
            <a:xfrm flipV="1">
              <a:off x="39644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8" name="Line 379"/>
            <p:cNvSpPr>
              <a:spLocks noChangeShapeType="1"/>
            </p:cNvSpPr>
            <p:nvPr/>
          </p:nvSpPr>
          <p:spPr bwMode="auto">
            <a:xfrm flipV="1">
              <a:off x="40002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29" name="Line 380"/>
            <p:cNvSpPr>
              <a:spLocks noChangeShapeType="1"/>
            </p:cNvSpPr>
            <p:nvPr/>
          </p:nvSpPr>
          <p:spPr bwMode="auto">
            <a:xfrm flipV="1">
              <a:off x="40359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0" name="Line 381"/>
            <p:cNvSpPr>
              <a:spLocks noChangeShapeType="1"/>
            </p:cNvSpPr>
            <p:nvPr/>
          </p:nvSpPr>
          <p:spPr bwMode="auto">
            <a:xfrm flipV="1">
              <a:off x="40716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1" name="Line 382"/>
            <p:cNvSpPr>
              <a:spLocks noChangeShapeType="1"/>
            </p:cNvSpPr>
            <p:nvPr/>
          </p:nvSpPr>
          <p:spPr bwMode="auto">
            <a:xfrm flipV="1">
              <a:off x="41074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2" name="Line 383"/>
            <p:cNvSpPr>
              <a:spLocks noChangeShapeType="1"/>
            </p:cNvSpPr>
            <p:nvPr/>
          </p:nvSpPr>
          <p:spPr bwMode="auto">
            <a:xfrm flipV="1">
              <a:off x="41431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3" name="Line 384"/>
            <p:cNvSpPr>
              <a:spLocks noChangeShapeType="1"/>
            </p:cNvSpPr>
            <p:nvPr/>
          </p:nvSpPr>
          <p:spPr bwMode="auto">
            <a:xfrm flipV="1">
              <a:off x="41789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4" name="Line 385"/>
            <p:cNvSpPr>
              <a:spLocks noChangeShapeType="1"/>
            </p:cNvSpPr>
            <p:nvPr/>
          </p:nvSpPr>
          <p:spPr bwMode="auto">
            <a:xfrm flipV="1">
              <a:off x="42146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5" name="Line 386"/>
            <p:cNvSpPr>
              <a:spLocks noChangeShapeType="1"/>
            </p:cNvSpPr>
            <p:nvPr/>
          </p:nvSpPr>
          <p:spPr bwMode="auto">
            <a:xfrm flipV="1">
              <a:off x="42503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6" name="Line 387"/>
            <p:cNvSpPr>
              <a:spLocks noChangeShapeType="1"/>
            </p:cNvSpPr>
            <p:nvPr/>
          </p:nvSpPr>
          <p:spPr bwMode="auto">
            <a:xfrm flipV="1">
              <a:off x="42861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7" name="Line 388"/>
            <p:cNvSpPr>
              <a:spLocks noChangeShapeType="1"/>
            </p:cNvSpPr>
            <p:nvPr/>
          </p:nvSpPr>
          <p:spPr bwMode="auto">
            <a:xfrm flipV="1">
              <a:off x="43218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8" name="Line 389"/>
            <p:cNvSpPr>
              <a:spLocks noChangeShapeType="1"/>
            </p:cNvSpPr>
            <p:nvPr/>
          </p:nvSpPr>
          <p:spPr bwMode="auto">
            <a:xfrm flipV="1">
              <a:off x="43575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39" name="Line 390"/>
            <p:cNvSpPr>
              <a:spLocks noChangeShapeType="1"/>
            </p:cNvSpPr>
            <p:nvPr/>
          </p:nvSpPr>
          <p:spPr bwMode="auto">
            <a:xfrm flipV="1">
              <a:off x="43933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0" name="Line 391"/>
            <p:cNvSpPr>
              <a:spLocks noChangeShapeType="1"/>
            </p:cNvSpPr>
            <p:nvPr/>
          </p:nvSpPr>
          <p:spPr bwMode="auto">
            <a:xfrm flipV="1">
              <a:off x="44290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1" name="Line 392"/>
            <p:cNvSpPr>
              <a:spLocks noChangeShapeType="1"/>
            </p:cNvSpPr>
            <p:nvPr/>
          </p:nvSpPr>
          <p:spPr bwMode="auto">
            <a:xfrm flipV="1">
              <a:off x="44648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2" name="Line 393"/>
            <p:cNvSpPr>
              <a:spLocks noChangeShapeType="1"/>
            </p:cNvSpPr>
            <p:nvPr/>
          </p:nvSpPr>
          <p:spPr bwMode="auto">
            <a:xfrm flipV="1">
              <a:off x="45005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3" name="Line 394"/>
            <p:cNvSpPr>
              <a:spLocks noChangeShapeType="1"/>
            </p:cNvSpPr>
            <p:nvPr/>
          </p:nvSpPr>
          <p:spPr bwMode="auto">
            <a:xfrm flipV="1">
              <a:off x="45362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4" name="Line 395"/>
            <p:cNvSpPr>
              <a:spLocks noChangeShapeType="1"/>
            </p:cNvSpPr>
            <p:nvPr/>
          </p:nvSpPr>
          <p:spPr bwMode="auto">
            <a:xfrm flipV="1">
              <a:off x="45720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5" name="Line 396"/>
            <p:cNvSpPr>
              <a:spLocks noChangeShapeType="1"/>
            </p:cNvSpPr>
            <p:nvPr/>
          </p:nvSpPr>
          <p:spPr bwMode="auto">
            <a:xfrm flipV="1">
              <a:off x="46077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6" name="Line 397"/>
            <p:cNvSpPr>
              <a:spLocks noChangeShapeType="1"/>
            </p:cNvSpPr>
            <p:nvPr/>
          </p:nvSpPr>
          <p:spPr bwMode="auto">
            <a:xfrm flipV="1">
              <a:off x="46435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7" name="Line 398"/>
            <p:cNvSpPr>
              <a:spLocks noChangeShapeType="1"/>
            </p:cNvSpPr>
            <p:nvPr/>
          </p:nvSpPr>
          <p:spPr bwMode="auto">
            <a:xfrm flipV="1">
              <a:off x="46792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8" name="Line 399"/>
            <p:cNvSpPr>
              <a:spLocks noChangeShapeType="1"/>
            </p:cNvSpPr>
            <p:nvPr/>
          </p:nvSpPr>
          <p:spPr bwMode="auto">
            <a:xfrm flipV="1">
              <a:off x="47149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49" name="Line 400"/>
            <p:cNvSpPr>
              <a:spLocks noChangeShapeType="1"/>
            </p:cNvSpPr>
            <p:nvPr/>
          </p:nvSpPr>
          <p:spPr bwMode="auto">
            <a:xfrm flipV="1">
              <a:off x="47507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0" name="Line 401"/>
            <p:cNvSpPr>
              <a:spLocks noChangeShapeType="1"/>
            </p:cNvSpPr>
            <p:nvPr/>
          </p:nvSpPr>
          <p:spPr bwMode="auto">
            <a:xfrm flipV="1">
              <a:off x="47864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1" name="Line 402"/>
            <p:cNvSpPr>
              <a:spLocks noChangeShapeType="1"/>
            </p:cNvSpPr>
            <p:nvPr/>
          </p:nvSpPr>
          <p:spPr bwMode="auto">
            <a:xfrm flipV="1">
              <a:off x="48221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2" name="Line 403"/>
            <p:cNvSpPr>
              <a:spLocks noChangeShapeType="1"/>
            </p:cNvSpPr>
            <p:nvPr/>
          </p:nvSpPr>
          <p:spPr bwMode="auto">
            <a:xfrm flipV="1">
              <a:off x="48579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3" name="Line 404"/>
            <p:cNvSpPr>
              <a:spLocks noChangeShapeType="1"/>
            </p:cNvSpPr>
            <p:nvPr/>
          </p:nvSpPr>
          <p:spPr bwMode="auto">
            <a:xfrm flipV="1">
              <a:off x="48936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4" name="Line 405"/>
            <p:cNvSpPr>
              <a:spLocks noChangeShapeType="1"/>
            </p:cNvSpPr>
            <p:nvPr/>
          </p:nvSpPr>
          <p:spPr bwMode="auto">
            <a:xfrm flipV="1">
              <a:off x="49294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5" name="Line 406"/>
            <p:cNvSpPr>
              <a:spLocks noChangeShapeType="1"/>
            </p:cNvSpPr>
            <p:nvPr/>
          </p:nvSpPr>
          <p:spPr bwMode="auto">
            <a:xfrm flipV="1">
              <a:off x="49651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6" name="Line 407"/>
            <p:cNvSpPr>
              <a:spLocks noChangeShapeType="1"/>
            </p:cNvSpPr>
            <p:nvPr/>
          </p:nvSpPr>
          <p:spPr bwMode="auto">
            <a:xfrm flipV="1">
              <a:off x="50008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7" name="Line 408"/>
            <p:cNvSpPr>
              <a:spLocks noChangeShapeType="1"/>
            </p:cNvSpPr>
            <p:nvPr/>
          </p:nvSpPr>
          <p:spPr bwMode="auto">
            <a:xfrm flipV="1">
              <a:off x="50366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8" name="Line 409"/>
            <p:cNvSpPr>
              <a:spLocks noChangeShapeType="1"/>
            </p:cNvSpPr>
            <p:nvPr/>
          </p:nvSpPr>
          <p:spPr bwMode="auto">
            <a:xfrm flipV="1">
              <a:off x="50723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59" name="Line 410"/>
            <p:cNvSpPr>
              <a:spLocks noChangeShapeType="1"/>
            </p:cNvSpPr>
            <p:nvPr/>
          </p:nvSpPr>
          <p:spPr bwMode="auto">
            <a:xfrm flipV="1">
              <a:off x="51080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0" name="Line 411"/>
            <p:cNvSpPr>
              <a:spLocks noChangeShapeType="1"/>
            </p:cNvSpPr>
            <p:nvPr/>
          </p:nvSpPr>
          <p:spPr bwMode="auto">
            <a:xfrm flipV="1">
              <a:off x="51438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1" name="Line 412"/>
            <p:cNvSpPr>
              <a:spLocks noChangeShapeType="1"/>
            </p:cNvSpPr>
            <p:nvPr/>
          </p:nvSpPr>
          <p:spPr bwMode="auto">
            <a:xfrm flipV="1">
              <a:off x="51795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2" name="Line 413"/>
            <p:cNvSpPr>
              <a:spLocks noChangeShapeType="1"/>
            </p:cNvSpPr>
            <p:nvPr/>
          </p:nvSpPr>
          <p:spPr bwMode="auto">
            <a:xfrm flipV="1">
              <a:off x="52153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3" name="Line 414"/>
            <p:cNvSpPr>
              <a:spLocks noChangeShapeType="1"/>
            </p:cNvSpPr>
            <p:nvPr/>
          </p:nvSpPr>
          <p:spPr bwMode="auto">
            <a:xfrm flipV="1">
              <a:off x="52510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4" name="Line 415"/>
            <p:cNvSpPr>
              <a:spLocks noChangeShapeType="1"/>
            </p:cNvSpPr>
            <p:nvPr/>
          </p:nvSpPr>
          <p:spPr bwMode="auto">
            <a:xfrm flipV="1">
              <a:off x="52867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5" name="Line 416"/>
            <p:cNvSpPr>
              <a:spLocks noChangeShapeType="1"/>
            </p:cNvSpPr>
            <p:nvPr/>
          </p:nvSpPr>
          <p:spPr bwMode="auto">
            <a:xfrm flipV="1">
              <a:off x="53225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6" name="Line 417"/>
            <p:cNvSpPr>
              <a:spLocks noChangeShapeType="1"/>
            </p:cNvSpPr>
            <p:nvPr/>
          </p:nvSpPr>
          <p:spPr bwMode="auto">
            <a:xfrm flipV="1">
              <a:off x="53582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7" name="Line 418"/>
            <p:cNvSpPr>
              <a:spLocks noChangeShapeType="1"/>
            </p:cNvSpPr>
            <p:nvPr/>
          </p:nvSpPr>
          <p:spPr bwMode="auto">
            <a:xfrm flipV="1">
              <a:off x="53940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8" name="Line 419"/>
            <p:cNvSpPr>
              <a:spLocks noChangeShapeType="1"/>
            </p:cNvSpPr>
            <p:nvPr/>
          </p:nvSpPr>
          <p:spPr bwMode="auto">
            <a:xfrm flipV="1">
              <a:off x="54297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69" name="Line 420"/>
            <p:cNvSpPr>
              <a:spLocks noChangeShapeType="1"/>
            </p:cNvSpPr>
            <p:nvPr/>
          </p:nvSpPr>
          <p:spPr bwMode="auto">
            <a:xfrm flipV="1">
              <a:off x="54654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0" name="Line 421"/>
            <p:cNvSpPr>
              <a:spLocks noChangeShapeType="1"/>
            </p:cNvSpPr>
            <p:nvPr/>
          </p:nvSpPr>
          <p:spPr bwMode="auto">
            <a:xfrm flipV="1">
              <a:off x="55012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1" name="Line 422"/>
            <p:cNvSpPr>
              <a:spLocks noChangeShapeType="1"/>
            </p:cNvSpPr>
            <p:nvPr/>
          </p:nvSpPr>
          <p:spPr bwMode="auto">
            <a:xfrm flipV="1">
              <a:off x="55369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2" name="Line 423"/>
            <p:cNvSpPr>
              <a:spLocks noChangeShapeType="1"/>
            </p:cNvSpPr>
            <p:nvPr/>
          </p:nvSpPr>
          <p:spPr bwMode="auto">
            <a:xfrm flipV="1">
              <a:off x="55726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3" name="Line 424"/>
            <p:cNvSpPr>
              <a:spLocks noChangeShapeType="1"/>
            </p:cNvSpPr>
            <p:nvPr/>
          </p:nvSpPr>
          <p:spPr bwMode="auto">
            <a:xfrm flipV="1">
              <a:off x="56084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4" name="Line 425"/>
            <p:cNvSpPr>
              <a:spLocks noChangeShapeType="1"/>
            </p:cNvSpPr>
            <p:nvPr/>
          </p:nvSpPr>
          <p:spPr bwMode="auto">
            <a:xfrm flipV="1">
              <a:off x="56441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5" name="Line 426"/>
            <p:cNvSpPr>
              <a:spLocks noChangeShapeType="1"/>
            </p:cNvSpPr>
            <p:nvPr/>
          </p:nvSpPr>
          <p:spPr bwMode="auto">
            <a:xfrm flipV="1">
              <a:off x="56799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6" name="Line 427"/>
            <p:cNvSpPr>
              <a:spLocks noChangeShapeType="1"/>
            </p:cNvSpPr>
            <p:nvPr/>
          </p:nvSpPr>
          <p:spPr bwMode="auto">
            <a:xfrm flipV="1">
              <a:off x="57156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7" name="Line 428"/>
            <p:cNvSpPr>
              <a:spLocks noChangeShapeType="1"/>
            </p:cNvSpPr>
            <p:nvPr/>
          </p:nvSpPr>
          <p:spPr bwMode="auto">
            <a:xfrm flipV="1">
              <a:off x="57513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8" name="Line 429"/>
            <p:cNvSpPr>
              <a:spLocks noChangeShapeType="1"/>
            </p:cNvSpPr>
            <p:nvPr/>
          </p:nvSpPr>
          <p:spPr bwMode="auto">
            <a:xfrm flipV="1">
              <a:off x="57871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79" name="Line 430"/>
            <p:cNvSpPr>
              <a:spLocks noChangeShapeType="1"/>
            </p:cNvSpPr>
            <p:nvPr/>
          </p:nvSpPr>
          <p:spPr bwMode="auto">
            <a:xfrm flipV="1">
              <a:off x="58228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0" name="Line 431"/>
            <p:cNvSpPr>
              <a:spLocks noChangeShapeType="1"/>
            </p:cNvSpPr>
            <p:nvPr/>
          </p:nvSpPr>
          <p:spPr bwMode="auto">
            <a:xfrm flipV="1">
              <a:off x="58585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1" name="Line 432"/>
            <p:cNvSpPr>
              <a:spLocks noChangeShapeType="1"/>
            </p:cNvSpPr>
            <p:nvPr/>
          </p:nvSpPr>
          <p:spPr bwMode="auto">
            <a:xfrm flipV="1">
              <a:off x="58943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2" name="Line 433"/>
            <p:cNvSpPr>
              <a:spLocks noChangeShapeType="1"/>
            </p:cNvSpPr>
            <p:nvPr/>
          </p:nvSpPr>
          <p:spPr bwMode="auto">
            <a:xfrm flipV="1">
              <a:off x="59300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3" name="Line 434"/>
            <p:cNvSpPr>
              <a:spLocks noChangeShapeType="1"/>
            </p:cNvSpPr>
            <p:nvPr/>
          </p:nvSpPr>
          <p:spPr bwMode="auto">
            <a:xfrm flipV="1">
              <a:off x="59658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4" name="Line 435"/>
            <p:cNvSpPr>
              <a:spLocks noChangeShapeType="1"/>
            </p:cNvSpPr>
            <p:nvPr/>
          </p:nvSpPr>
          <p:spPr bwMode="auto">
            <a:xfrm flipV="1">
              <a:off x="60015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5" name="Line 436"/>
            <p:cNvSpPr>
              <a:spLocks noChangeShapeType="1"/>
            </p:cNvSpPr>
            <p:nvPr/>
          </p:nvSpPr>
          <p:spPr bwMode="auto">
            <a:xfrm flipV="1">
              <a:off x="60372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6" name="Line 437"/>
            <p:cNvSpPr>
              <a:spLocks noChangeShapeType="1"/>
            </p:cNvSpPr>
            <p:nvPr/>
          </p:nvSpPr>
          <p:spPr bwMode="auto">
            <a:xfrm flipV="1">
              <a:off x="60730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7" name="Line 438"/>
            <p:cNvSpPr>
              <a:spLocks noChangeShapeType="1"/>
            </p:cNvSpPr>
            <p:nvPr/>
          </p:nvSpPr>
          <p:spPr bwMode="auto">
            <a:xfrm flipV="1">
              <a:off x="61087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8" name="Line 439"/>
            <p:cNvSpPr>
              <a:spLocks noChangeShapeType="1"/>
            </p:cNvSpPr>
            <p:nvPr/>
          </p:nvSpPr>
          <p:spPr bwMode="auto">
            <a:xfrm flipV="1">
              <a:off x="61444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89" name="Line 440"/>
            <p:cNvSpPr>
              <a:spLocks noChangeShapeType="1"/>
            </p:cNvSpPr>
            <p:nvPr/>
          </p:nvSpPr>
          <p:spPr bwMode="auto">
            <a:xfrm flipV="1">
              <a:off x="61802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0" name="Line 441"/>
            <p:cNvSpPr>
              <a:spLocks noChangeShapeType="1"/>
            </p:cNvSpPr>
            <p:nvPr/>
          </p:nvSpPr>
          <p:spPr bwMode="auto">
            <a:xfrm flipV="1">
              <a:off x="62159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1" name="Line 442"/>
            <p:cNvSpPr>
              <a:spLocks noChangeShapeType="1"/>
            </p:cNvSpPr>
            <p:nvPr/>
          </p:nvSpPr>
          <p:spPr bwMode="auto">
            <a:xfrm flipV="1">
              <a:off x="62517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2" name="Line 443"/>
            <p:cNvSpPr>
              <a:spLocks noChangeShapeType="1"/>
            </p:cNvSpPr>
            <p:nvPr/>
          </p:nvSpPr>
          <p:spPr bwMode="auto">
            <a:xfrm flipV="1">
              <a:off x="62874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3" name="Line 444"/>
            <p:cNvSpPr>
              <a:spLocks noChangeShapeType="1"/>
            </p:cNvSpPr>
            <p:nvPr/>
          </p:nvSpPr>
          <p:spPr bwMode="auto">
            <a:xfrm flipV="1">
              <a:off x="63231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4" name="Line 445"/>
            <p:cNvSpPr>
              <a:spLocks noChangeShapeType="1"/>
            </p:cNvSpPr>
            <p:nvPr/>
          </p:nvSpPr>
          <p:spPr bwMode="auto">
            <a:xfrm flipV="1">
              <a:off x="63589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5" name="Line 446"/>
            <p:cNvSpPr>
              <a:spLocks noChangeShapeType="1"/>
            </p:cNvSpPr>
            <p:nvPr/>
          </p:nvSpPr>
          <p:spPr bwMode="auto">
            <a:xfrm flipV="1">
              <a:off x="63946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6" name="Line 447"/>
            <p:cNvSpPr>
              <a:spLocks noChangeShapeType="1"/>
            </p:cNvSpPr>
            <p:nvPr/>
          </p:nvSpPr>
          <p:spPr bwMode="auto">
            <a:xfrm flipV="1">
              <a:off x="64304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7" name="Line 448"/>
            <p:cNvSpPr>
              <a:spLocks noChangeShapeType="1"/>
            </p:cNvSpPr>
            <p:nvPr/>
          </p:nvSpPr>
          <p:spPr bwMode="auto">
            <a:xfrm flipV="1">
              <a:off x="64661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8" name="Line 449"/>
            <p:cNvSpPr>
              <a:spLocks noChangeShapeType="1"/>
            </p:cNvSpPr>
            <p:nvPr/>
          </p:nvSpPr>
          <p:spPr bwMode="auto">
            <a:xfrm flipV="1">
              <a:off x="65018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99" name="Line 450"/>
            <p:cNvSpPr>
              <a:spLocks noChangeShapeType="1"/>
            </p:cNvSpPr>
            <p:nvPr/>
          </p:nvSpPr>
          <p:spPr bwMode="auto">
            <a:xfrm flipV="1">
              <a:off x="65376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0" name="Line 451"/>
            <p:cNvSpPr>
              <a:spLocks noChangeShapeType="1"/>
            </p:cNvSpPr>
            <p:nvPr/>
          </p:nvSpPr>
          <p:spPr bwMode="auto">
            <a:xfrm flipV="1">
              <a:off x="65733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1" name="Line 452"/>
            <p:cNvSpPr>
              <a:spLocks noChangeShapeType="1"/>
            </p:cNvSpPr>
            <p:nvPr/>
          </p:nvSpPr>
          <p:spPr bwMode="auto">
            <a:xfrm flipV="1">
              <a:off x="66090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2" name="Line 453"/>
            <p:cNvSpPr>
              <a:spLocks noChangeShapeType="1"/>
            </p:cNvSpPr>
            <p:nvPr/>
          </p:nvSpPr>
          <p:spPr bwMode="auto">
            <a:xfrm flipV="1">
              <a:off x="66448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3" name="Line 454"/>
            <p:cNvSpPr>
              <a:spLocks noChangeShapeType="1"/>
            </p:cNvSpPr>
            <p:nvPr/>
          </p:nvSpPr>
          <p:spPr bwMode="auto">
            <a:xfrm flipV="1">
              <a:off x="66805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4" name="Line 455"/>
            <p:cNvSpPr>
              <a:spLocks noChangeShapeType="1"/>
            </p:cNvSpPr>
            <p:nvPr/>
          </p:nvSpPr>
          <p:spPr bwMode="auto">
            <a:xfrm flipV="1">
              <a:off x="67163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5" name="Line 456"/>
            <p:cNvSpPr>
              <a:spLocks noChangeShapeType="1"/>
            </p:cNvSpPr>
            <p:nvPr/>
          </p:nvSpPr>
          <p:spPr bwMode="auto">
            <a:xfrm flipV="1">
              <a:off x="67520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6" name="Line 457"/>
            <p:cNvSpPr>
              <a:spLocks noChangeShapeType="1"/>
            </p:cNvSpPr>
            <p:nvPr/>
          </p:nvSpPr>
          <p:spPr bwMode="auto">
            <a:xfrm flipV="1">
              <a:off x="67877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7" name="Line 458"/>
            <p:cNvSpPr>
              <a:spLocks noChangeShapeType="1"/>
            </p:cNvSpPr>
            <p:nvPr/>
          </p:nvSpPr>
          <p:spPr bwMode="auto">
            <a:xfrm flipV="1">
              <a:off x="68235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8" name="Line 459"/>
            <p:cNvSpPr>
              <a:spLocks noChangeShapeType="1"/>
            </p:cNvSpPr>
            <p:nvPr/>
          </p:nvSpPr>
          <p:spPr bwMode="auto">
            <a:xfrm flipV="1">
              <a:off x="68592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09" name="Line 460"/>
            <p:cNvSpPr>
              <a:spLocks noChangeShapeType="1"/>
            </p:cNvSpPr>
            <p:nvPr/>
          </p:nvSpPr>
          <p:spPr bwMode="auto">
            <a:xfrm flipV="1">
              <a:off x="68949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0" name="Line 461"/>
            <p:cNvSpPr>
              <a:spLocks noChangeShapeType="1"/>
            </p:cNvSpPr>
            <p:nvPr/>
          </p:nvSpPr>
          <p:spPr bwMode="auto">
            <a:xfrm flipV="1">
              <a:off x="69307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1" name="Line 462"/>
            <p:cNvSpPr>
              <a:spLocks noChangeShapeType="1"/>
            </p:cNvSpPr>
            <p:nvPr/>
          </p:nvSpPr>
          <p:spPr bwMode="auto">
            <a:xfrm flipV="1">
              <a:off x="69664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2" name="Line 463"/>
            <p:cNvSpPr>
              <a:spLocks noChangeShapeType="1"/>
            </p:cNvSpPr>
            <p:nvPr/>
          </p:nvSpPr>
          <p:spPr bwMode="auto">
            <a:xfrm flipV="1">
              <a:off x="70022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3" name="Line 464"/>
            <p:cNvSpPr>
              <a:spLocks noChangeShapeType="1"/>
            </p:cNvSpPr>
            <p:nvPr/>
          </p:nvSpPr>
          <p:spPr bwMode="auto">
            <a:xfrm flipV="1">
              <a:off x="70379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4" name="Line 465"/>
            <p:cNvSpPr>
              <a:spLocks noChangeShapeType="1"/>
            </p:cNvSpPr>
            <p:nvPr/>
          </p:nvSpPr>
          <p:spPr bwMode="auto">
            <a:xfrm flipV="1">
              <a:off x="70736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5" name="Line 466"/>
            <p:cNvSpPr>
              <a:spLocks noChangeShapeType="1"/>
            </p:cNvSpPr>
            <p:nvPr/>
          </p:nvSpPr>
          <p:spPr bwMode="auto">
            <a:xfrm flipV="1">
              <a:off x="71094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6" name="Line 468"/>
            <p:cNvSpPr>
              <a:spLocks noChangeShapeType="1"/>
            </p:cNvSpPr>
            <p:nvPr/>
          </p:nvSpPr>
          <p:spPr bwMode="auto">
            <a:xfrm flipV="1">
              <a:off x="71451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7" name="Line 469"/>
            <p:cNvSpPr>
              <a:spLocks noChangeShapeType="1"/>
            </p:cNvSpPr>
            <p:nvPr/>
          </p:nvSpPr>
          <p:spPr bwMode="auto">
            <a:xfrm flipV="1">
              <a:off x="71809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8" name="Line 470"/>
            <p:cNvSpPr>
              <a:spLocks noChangeShapeType="1"/>
            </p:cNvSpPr>
            <p:nvPr/>
          </p:nvSpPr>
          <p:spPr bwMode="auto">
            <a:xfrm flipV="1">
              <a:off x="72166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19" name="Line 471"/>
            <p:cNvSpPr>
              <a:spLocks noChangeShapeType="1"/>
            </p:cNvSpPr>
            <p:nvPr/>
          </p:nvSpPr>
          <p:spPr bwMode="auto">
            <a:xfrm flipV="1">
              <a:off x="72523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0" name="Line 472"/>
            <p:cNvSpPr>
              <a:spLocks noChangeShapeType="1"/>
            </p:cNvSpPr>
            <p:nvPr/>
          </p:nvSpPr>
          <p:spPr bwMode="auto">
            <a:xfrm flipV="1">
              <a:off x="72881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1" name="Line 473"/>
            <p:cNvSpPr>
              <a:spLocks noChangeShapeType="1"/>
            </p:cNvSpPr>
            <p:nvPr/>
          </p:nvSpPr>
          <p:spPr bwMode="auto">
            <a:xfrm flipV="1">
              <a:off x="73238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2" name="Line 474"/>
            <p:cNvSpPr>
              <a:spLocks noChangeShapeType="1"/>
            </p:cNvSpPr>
            <p:nvPr/>
          </p:nvSpPr>
          <p:spPr bwMode="auto">
            <a:xfrm flipV="1">
              <a:off x="73595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3" name="Line 475"/>
            <p:cNvSpPr>
              <a:spLocks noChangeShapeType="1"/>
            </p:cNvSpPr>
            <p:nvPr/>
          </p:nvSpPr>
          <p:spPr bwMode="auto">
            <a:xfrm flipV="1">
              <a:off x="73953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4" name="Line 476"/>
            <p:cNvSpPr>
              <a:spLocks noChangeShapeType="1"/>
            </p:cNvSpPr>
            <p:nvPr/>
          </p:nvSpPr>
          <p:spPr bwMode="auto">
            <a:xfrm flipV="1">
              <a:off x="74310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5" name="Line 477"/>
            <p:cNvSpPr>
              <a:spLocks noChangeShapeType="1"/>
            </p:cNvSpPr>
            <p:nvPr/>
          </p:nvSpPr>
          <p:spPr bwMode="auto">
            <a:xfrm flipV="1">
              <a:off x="74668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6" name="Line 478"/>
            <p:cNvSpPr>
              <a:spLocks noChangeShapeType="1"/>
            </p:cNvSpPr>
            <p:nvPr/>
          </p:nvSpPr>
          <p:spPr bwMode="auto">
            <a:xfrm flipV="1">
              <a:off x="75025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7" name="Line 479"/>
            <p:cNvSpPr>
              <a:spLocks noChangeShapeType="1"/>
            </p:cNvSpPr>
            <p:nvPr/>
          </p:nvSpPr>
          <p:spPr bwMode="auto">
            <a:xfrm flipV="1">
              <a:off x="75382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8" name="Line 480"/>
            <p:cNvSpPr>
              <a:spLocks noChangeShapeType="1"/>
            </p:cNvSpPr>
            <p:nvPr/>
          </p:nvSpPr>
          <p:spPr bwMode="auto">
            <a:xfrm flipV="1">
              <a:off x="75740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29" name="Line 481"/>
            <p:cNvSpPr>
              <a:spLocks noChangeShapeType="1"/>
            </p:cNvSpPr>
            <p:nvPr/>
          </p:nvSpPr>
          <p:spPr bwMode="auto">
            <a:xfrm flipV="1">
              <a:off x="76097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0" name="Line 482"/>
            <p:cNvSpPr>
              <a:spLocks noChangeShapeType="1"/>
            </p:cNvSpPr>
            <p:nvPr/>
          </p:nvSpPr>
          <p:spPr bwMode="auto">
            <a:xfrm flipV="1">
              <a:off x="76454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1" name="Line 483"/>
            <p:cNvSpPr>
              <a:spLocks noChangeShapeType="1"/>
            </p:cNvSpPr>
            <p:nvPr/>
          </p:nvSpPr>
          <p:spPr bwMode="auto">
            <a:xfrm flipV="1">
              <a:off x="76812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2" name="Line 484"/>
            <p:cNvSpPr>
              <a:spLocks noChangeShapeType="1"/>
            </p:cNvSpPr>
            <p:nvPr/>
          </p:nvSpPr>
          <p:spPr bwMode="auto">
            <a:xfrm flipV="1">
              <a:off x="77169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3" name="Line 485"/>
            <p:cNvSpPr>
              <a:spLocks noChangeShapeType="1"/>
            </p:cNvSpPr>
            <p:nvPr/>
          </p:nvSpPr>
          <p:spPr bwMode="auto">
            <a:xfrm flipV="1">
              <a:off x="77527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4" name="Line 486"/>
            <p:cNvSpPr>
              <a:spLocks noChangeShapeType="1"/>
            </p:cNvSpPr>
            <p:nvPr/>
          </p:nvSpPr>
          <p:spPr bwMode="auto">
            <a:xfrm flipV="1">
              <a:off x="77884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5" name="Line 487"/>
            <p:cNvSpPr>
              <a:spLocks noChangeShapeType="1"/>
            </p:cNvSpPr>
            <p:nvPr/>
          </p:nvSpPr>
          <p:spPr bwMode="auto">
            <a:xfrm flipV="1">
              <a:off x="78241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6" name="Line 488"/>
            <p:cNvSpPr>
              <a:spLocks noChangeShapeType="1"/>
            </p:cNvSpPr>
            <p:nvPr/>
          </p:nvSpPr>
          <p:spPr bwMode="auto">
            <a:xfrm flipV="1">
              <a:off x="78599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7" name="Line 489"/>
            <p:cNvSpPr>
              <a:spLocks noChangeShapeType="1"/>
            </p:cNvSpPr>
            <p:nvPr/>
          </p:nvSpPr>
          <p:spPr bwMode="auto">
            <a:xfrm flipV="1">
              <a:off x="78956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8" name="Line 490"/>
            <p:cNvSpPr>
              <a:spLocks noChangeShapeType="1"/>
            </p:cNvSpPr>
            <p:nvPr/>
          </p:nvSpPr>
          <p:spPr bwMode="auto">
            <a:xfrm flipV="1">
              <a:off x="79313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39" name="Line 491"/>
            <p:cNvSpPr>
              <a:spLocks noChangeShapeType="1"/>
            </p:cNvSpPr>
            <p:nvPr/>
          </p:nvSpPr>
          <p:spPr bwMode="auto">
            <a:xfrm flipV="1">
              <a:off x="79671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0" name="Line 492"/>
            <p:cNvSpPr>
              <a:spLocks noChangeShapeType="1"/>
            </p:cNvSpPr>
            <p:nvPr/>
          </p:nvSpPr>
          <p:spPr bwMode="auto">
            <a:xfrm flipV="1">
              <a:off x="80028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1" name="Line 493"/>
            <p:cNvSpPr>
              <a:spLocks noChangeShapeType="1"/>
            </p:cNvSpPr>
            <p:nvPr/>
          </p:nvSpPr>
          <p:spPr bwMode="auto">
            <a:xfrm flipV="1">
              <a:off x="80386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2" name="Line 494"/>
            <p:cNvSpPr>
              <a:spLocks noChangeShapeType="1"/>
            </p:cNvSpPr>
            <p:nvPr/>
          </p:nvSpPr>
          <p:spPr bwMode="auto">
            <a:xfrm flipV="1">
              <a:off x="80743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3" name="Line 495"/>
            <p:cNvSpPr>
              <a:spLocks noChangeShapeType="1"/>
            </p:cNvSpPr>
            <p:nvPr/>
          </p:nvSpPr>
          <p:spPr bwMode="auto">
            <a:xfrm flipV="1">
              <a:off x="81100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4" name="Line 496"/>
            <p:cNvSpPr>
              <a:spLocks noChangeShapeType="1"/>
            </p:cNvSpPr>
            <p:nvPr/>
          </p:nvSpPr>
          <p:spPr bwMode="auto">
            <a:xfrm flipV="1">
              <a:off x="81458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5" name="Line 497"/>
            <p:cNvSpPr>
              <a:spLocks noChangeShapeType="1"/>
            </p:cNvSpPr>
            <p:nvPr/>
          </p:nvSpPr>
          <p:spPr bwMode="auto">
            <a:xfrm flipV="1">
              <a:off x="81815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6" name="Line 498"/>
            <p:cNvSpPr>
              <a:spLocks noChangeShapeType="1"/>
            </p:cNvSpPr>
            <p:nvPr/>
          </p:nvSpPr>
          <p:spPr bwMode="auto">
            <a:xfrm flipV="1">
              <a:off x="82173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7" name="Line 499"/>
            <p:cNvSpPr>
              <a:spLocks noChangeShapeType="1"/>
            </p:cNvSpPr>
            <p:nvPr/>
          </p:nvSpPr>
          <p:spPr bwMode="auto">
            <a:xfrm flipV="1">
              <a:off x="82530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8" name="Line 500"/>
            <p:cNvSpPr>
              <a:spLocks noChangeShapeType="1"/>
            </p:cNvSpPr>
            <p:nvPr/>
          </p:nvSpPr>
          <p:spPr bwMode="auto">
            <a:xfrm flipV="1">
              <a:off x="82887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49" name="Line 501"/>
            <p:cNvSpPr>
              <a:spLocks noChangeShapeType="1"/>
            </p:cNvSpPr>
            <p:nvPr/>
          </p:nvSpPr>
          <p:spPr bwMode="auto">
            <a:xfrm flipV="1">
              <a:off x="83245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0" name="Line 502"/>
            <p:cNvSpPr>
              <a:spLocks noChangeShapeType="1"/>
            </p:cNvSpPr>
            <p:nvPr/>
          </p:nvSpPr>
          <p:spPr bwMode="auto">
            <a:xfrm flipV="1">
              <a:off x="83602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1" name="Line 503"/>
            <p:cNvSpPr>
              <a:spLocks noChangeShapeType="1"/>
            </p:cNvSpPr>
            <p:nvPr/>
          </p:nvSpPr>
          <p:spPr bwMode="auto">
            <a:xfrm flipV="1">
              <a:off x="83959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2" name="Line 504"/>
            <p:cNvSpPr>
              <a:spLocks noChangeShapeType="1"/>
            </p:cNvSpPr>
            <p:nvPr/>
          </p:nvSpPr>
          <p:spPr bwMode="auto">
            <a:xfrm flipV="1">
              <a:off x="84317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3" name="Line 505"/>
            <p:cNvSpPr>
              <a:spLocks noChangeShapeType="1"/>
            </p:cNvSpPr>
            <p:nvPr/>
          </p:nvSpPr>
          <p:spPr bwMode="auto">
            <a:xfrm flipV="1">
              <a:off x="84674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4" name="Line 506"/>
            <p:cNvSpPr>
              <a:spLocks noChangeShapeType="1"/>
            </p:cNvSpPr>
            <p:nvPr/>
          </p:nvSpPr>
          <p:spPr bwMode="auto">
            <a:xfrm flipV="1">
              <a:off x="85032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5" name="Line 507"/>
            <p:cNvSpPr>
              <a:spLocks noChangeShapeType="1"/>
            </p:cNvSpPr>
            <p:nvPr/>
          </p:nvSpPr>
          <p:spPr bwMode="auto">
            <a:xfrm flipV="1">
              <a:off x="85389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6" name="Line 508"/>
            <p:cNvSpPr>
              <a:spLocks noChangeShapeType="1"/>
            </p:cNvSpPr>
            <p:nvPr/>
          </p:nvSpPr>
          <p:spPr bwMode="auto">
            <a:xfrm flipV="1">
              <a:off x="85746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7" name="Line 509"/>
            <p:cNvSpPr>
              <a:spLocks noChangeShapeType="1"/>
            </p:cNvSpPr>
            <p:nvPr/>
          </p:nvSpPr>
          <p:spPr bwMode="auto">
            <a:xfrm flipV="1">
              <a:off x="86104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8" name="Line 510"/>
            <p:cNvSpPr>
              <a:spLocks noChangeShapeType="1"/>
            </p:cNvSpPr>
            <p:nvPr/>
          </p:nvSpPr>
          <p:spPr bwMode="auto">
            <a:xfrm flipV="1">
              <a:off x="86461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59" name="Line 511"/>
            <p:cNvSpPr>
              <a:spLocks noChangeShapeType="1"/>
            </p:cNvSpPr>
            <p:nvPr/>
          </p:nvSpPr>
          <p:spPr bwMode="auto">
            <a:xfrm flipV="1">
              <a:off x="86818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0" name="Line 512"/>
            <p:cNvSpPr>
              <a:spLocks noChangeShapeType="1"/>
            </p:cNvSpPr>
            <p:nvPr/>
          </p:nvSpPr>
          <p:spPr bwMode="auto">
            <a:xfrm flipV="1">
              <a:off x="87176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1" name="Line 513"/>
            <p:cNvSpPr>
              <a:spLocks noChangeShapeType="1"/>
            </p:cNvSpPr>
            <p:nvPr/>
          </p:nvSpPr>
          <p:spPr bwMode="auto">
            <a:xfrm flipV="1">
              <a:off x="87533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2" name="Line 514"/>
            <p:cNvSpPr>
              <a:spLocks noChangeShapeType="1"/>
            </p:cNvSpPr>
            <p:nvPr/>
          </p:nvSpPr>
          <p:spPr bwMode="auto">
            <a:xfrm flipV="1">
              <a:off x="87891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3" name="Line 515"/>
            <p:cNvSpPr>
              <a:spLocks noChangeShapeType="1"/>
            </p:cNvSpPr>
            <p:nvPr/>
          </p:nvSpPr>
          <p:spPr bwMode="auto">
            <a:xfrm flipV="1">
              <a:off x="88248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4" name="Line 516"/>
            <p:cNvSpPr>
              <a:spLocks noChangeShapeType="1"/>
            </p:cNvSpPr>
            <p:nvPr/>
          </p:nvSpPr>
          <p:spPr bwMode="auto">
            <a:xfrm flipV="1">
              <a:off x="88605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5" name="Line 517"/>
            <p:cNvSpPr>
              <a:spLocks noChangeShapeType="1"/>
            </p:cNvSpPr>
            <p:nvPr/>
          </p:nvSpPr>
          <p:spPr bwMode="auto">
            <a:xfrm flipV="1">
              <a:off x="88963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6" name="Line 518"/>
            <p:cNvSpPr>
              <a:spLocks noChangeShapeType="1"/>
            </p:cNvSpPr>
            <p:nvPr/>
          </p:nvSpPr>
          <p:spPr bwMode="auto">
            <a:xfrm flipV="1">
              <a:off x="89320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7" name="Line 519"/>
            <p:cNvSpPr>
              <a:spLocks noChangeShapeType="1"/>
            </p:cNvSpPr>
            <p:nvPr/>
          </p:nvSpPr>
          <p:spPr bwMode="auto">
            <a:xfrm flipV="1">
              <a:off x="89678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8" name="Line 520"/>
            <p:cNvSpPr>
              <a:spLocks noChangeShapeType="1"/>
            </p:cNvSpPr>
            <p:nvPr/>
          </p:nvSpPr>
          <p:spPr bwMode="auto">
            <a:xfrm flipV="1">
              <a:off x="90035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69" name="Line 521"/>
            <p:cNvSpPr>
              <a:spLocks noChangeShapeType="1"/>
            </p:cNvSpPr>
            <p:nvPr/>
          </p:nvSpPr>
          <p:spPr bwMode="auto">
            <a:xfrm flipV="1">
              <a:off x="90392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0" name="Line 522"/>
            <p:cNvSpPr>
              <a:spLocks noChangeShapeType="1"/>
            </p:cNvSpPr>
            <p:nvPr/>
          </p:nvSpPr>
          <p:spPr bwMode="auto">
            <a:xfrm flipV="1">
              <a:off x="90750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1" name="Line 523"/>
            <p:cNvSpPr>
              <a:spLocks noChangeShapeType="1"/>
            </p:cNvSpPr>
            <p:nvPr/>
          </p:nvSpPr>
          <p:spPr bwMode="auto">
            <a:xfrm flipV="1">
              <a:off x="91108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noProof="0"/>
            </a:p>
          </p:txBody>
        </p:sp>
      </p:grpSp>
      <p:sp>
        <p:nvSpPr>
          <p:cNvPr id="2" name="Title 1"/>
          <p:cNvSpPr>
            <a:spLocks noGrp="1"/>
          </p:cNvSpPr>
          <p:nvPr userDrawn="1">
            <p:ph type="title" hasCustomPrompt="1"/>
          </p:nvPr>
        </p:nvSpPr>
        <p:spPr>
          <a:xfrm>
            <a:off x="566767" y="336562"/>
            <a:ext cx="7991445" cy="800100"/>
          </a:xfrm>
        </p:spPr>
        <p:txBody>
          <a:bodyPr anchor="b" anchorCtr="0">
            <a:normAutofit/>
          </a:bodyPr>
          <a:lstStyle>
            <a:lvl1pPr>
              <a:defRPr sz="2800" cap="small" baseline="0">
                <a:solidFill>
                  <a:schemeClr val="accent3"/>
                </a:solidFill>
                <a:effectLst>
                  <a:glow rad="101600">
                    <a:schemeClr val="tx1">
                      <a:alpha val="60000"/>
                    </a:schemeClr>
                  </a:glow>
                </a:effectLst>
              </a:defRPr>
            </a:lvl1pPr>
          </a:lstStyle>
          <a:p>
            <a:r>
              <a:rPr lang="en-CA" noProof="0" dirty="0" smtClean="0"/>
              <a:t>Insert slide title</a:t>
            </a:r>
            <a:endParaRPr lang="en-CA" noProof="0" dirty="0"/>
          </a:p>
        </p:txBody>
      </p:sp>
      <p:sp>
        <p:nvSpPr>
          <p:cNvPr id="276" name="AC symbol"/>
          <p:cNvSpPr>
            <a:spLocks noChangeAspect="1"/>
          </p:cNvSpPr>
          <p:nvPr userDrawn="1"/>
        </p:nvSpPr>
        <p:spPr bwMode="auto">
          <a:xfrm>
            <a:off x="5269442" y="3291840"/>
            <a:ext cx="3399544" cy="333470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73" name="Slide Number Placeholder 5"/>
          <p:cNvSpPr>
            <a:spLocks noGrp="1"/>
          </p:cNvSpPr>
          <p:nvPr>
            <p:ph type="sldNum" sz="quarter" idx="4"/>
          </p:nvPr>
        </p:nvSpPr>
        <p:spPr>
          <a:xfrm>
            <a:off x="8458200" y="6382512"/>
            <a:ext cx="685800" cy="206375"/>
          </a:xfrm>
          <a:prstGeom prst="rect">
            <a:avLst/>
          </a:prstGeom>
        </p:spPr>
        <p:txBody>
          <a:bodyPr vert="horz" lIns="91440" tIns="45720" rIns="91440" bIns="45720" rtlCol="0" anchor="ctr"/>
          <a:lstStyle>
            <a:lvl1pPr algn="ctr">
              <a:defRPr sz="1000">
                <a:solidFill>
                  <a:schemeClr val="accent3"/>
                </a:solidFill>
              </a:defRPr>
            </a:lvl1pPr>
          </a:lstStyle>
          <a:p>
            <a:fld id="{13F43BBD-DABE-4D33-AD69-72CF93180FB1}" type="slidenum">
              <a:rPr lang="en-CA" smtClean="0"/>
              <a:pPr/>
              <a:t>‹#›</a:t>
            </a:fld>
            <a:endParaRPr lang="en-CA" dirty="0"/>
          </a:p>
        </p:txBody>
      </p:sp>
      <p:sp>
        <p:nvSpPr>
          <p:cNvPr id="274" name="Small Red AC symbol"/>
          <p:cNvSpPr>
            <a:spLocks noChangeAspect="1"/>
          </p:cNvSpPr>
          <p:nvPr userDrawn="1"/>
        </p:nvSpPr>
        <p:spPr bwMode="auto">
          <a:xfrm>
            <a:off x="683417" y="6150304"/>
            <a:ext cx="384048" cy="37672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CA" noProof="0"/>
          </a:p>
        </p:txBody>
      </p:sp>
      <p:sp>
        <p:nvSpPr>
          <p:cNvPr id="275" name="Content Placeholder 2"/>
          <p:cNvSpPr>
            <a:spLocks noGrp="1"/>
          </p:cNvSpPr>
          <p:nvPr>
            <p:ph idx="1"/>
          </p:nvPr>
        </p:nvSpPr>
        <p:spPr>
          <a:xfrm>
            <a:off x="573910" y="1374773"/>
            <a:ext cx="7972396" cy="4683127"/>
          </a:xfrm>
        </p:spPr>
        <p:txBody>
          <a:bodyPr/>
          <a:lstStyle>
            <a:lvl1pPr>
              <a:defRPr sz="1800"/>
            </a:lvl1pPr>
            <a:lvl2pPr>
              <a:defRPr sz="1600"/>
            </a:lvl2pPr>
            <a:lvl3pPr>
              <a:defRPr sz="1400"/>
            </a:lvl3pPr>
            <a:lvl4pPr>
              <a:defRPr sz="1200"/>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277" name="Date Placeholder 3"/>
          <p:cNvSpPr>
            <a:spLocks noGrp="1"/>
          </p:cNvSpPr>
          <p:nvPr>
            <p:ph type="dt" sz="half" idx="10"/>
          </p:nvPr>
        </p:nvSpPr>
        <p:spPr>
          <a:xfrm>
            <a:off x="3407734" y="6425903"/>
            <a:ext cx="2308209" cy="118872"/>
          </a:xfrm>
        </p:spPr>
        <p:txBody>
          <a:bodyPr/>
          <a:lstStyle/>
          <a:p>
            <a:r>
              <a:rPr lang="en-US" noProof="0" smtClean="0"/>
              <a:t>Go to 'Insert', 'Header&amp; Footer' and type in the date</a:t>
            </a:r>
            <a:endParaRPr lang="en-CA" noProof="0"/>
          </a:p>
        </p:txBody>
      </p:sp>
      <p:sp>
        <p:nvSpPr>
          <p:cNvPr id="278" name="Footer Placeholder 4"/>
          <p:cNvSpPr>
            <a:spLocks noGrp="1"/>
          </p:cNvSpPr>
          <p:nvPr>
            <p:ph type="ftr" sz="quarter" idx="11"/>
          </p:nvPr>
        </p:nvSpPr>
        <p:spPr>
          <a:xfrm>
            <a:off x="3009900" y="6307917"/>
            <a:ext cx="3124200" cy="118872"/>
          </a:xfrm>
        </p:spPr>
        <p:txBody>
          <a:bodyPr/>
          <a:lstStyle/>
          <a:p>
            <a:r>
              <a:rPr lang="en-US" noProof="0" smtClean="0"/>
              <a:t>Go to 'Insert', 'Header &amp; Footer' and type in title</a:t>
            </a:r>
            <a:endParaRPr lang="en-CA" noProof="0"/>
          </a:p>
        </p:txBody>
      </p:sp>
    </p:spTree>
    <p:extLst>
      <p:ext uri="{BB962C8B-B14F-4D97-AF65-F5344CB8AC3E}">
        <p14:creationId xmlns:p14="http://schemas.microsoft.com/office/powerpoint/2010/main" val="40336671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800" cap="small" baseline="0"/>
            </a:lvl1pPr>
          </a:lstStyle>
          <a:p>
            <a:r>
              <a:rPr lang="en-CA" noProof="0" dirty="0" smtClean="0"/>
              <a:t>Insert slide title</a:t>
            </a:r>
            <a:endParaRPr lang="en-CA" noProof="0" dirty="0"/>
          </a:p>
        </p:txBody>
      </p:sp>
      <p:sp>
        <p:nvSpPr>
          <p:cNvPr id="3" name="Content Placeholder 2"/>
          <p:cNvSpPr>
            <a:spLocks noGrp="1"/>
          </p:cNvSpPr>
          <p:nvPr>
            <p:ph idx="1"/>
          </p:nvPr>
        </p:nvSpPr>
        <p:spPr>
          <a:xfrm>
            <a:off x="573910" y="1374773"/>
            <a:ext cx="7972396" cy="4683127"/>
          </a:xfrm>
        </p:spPr>
        <p:txBody>
          <a:bodyPr/>
          <a:lstStyle>
            <a:lvl1pPr>
              <a:defRPr sz="1800"/>
            </a:lvl1pPr>
            <a:lvl2pPr>
              <a:defRPr sz="1600"/>
            </a:lvl2pPr>
            <a:lvl3pPr>
              <a:defRPr sz="1400"/>
            </a:lvl3pPr>
            <a:lvl4pPr>
              <a:defRPr sz="1200"/>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5" name="Footer Placeholder 4"/>
          <p:cNvSpPr>
            <a:spLocks noGrp="1"/>
          </p:cNvSpPr>
          <p:nvPr>
            <p:ph type="ftr" sz="quarter" idx="11"/>
          </p:nvPr>
        </p:nvSpPr>
        <p:spPr/>
        <p:txBody>
          <a:bodyPr/>
          <a:lstStyle/>
          <a:p>
            <a:r>
              <a:rPr lang="en-US" noProof="0" smtClean="0"/>
              <a:t>Go to 'Insert', 'Header &amp; Footer' and type in title</a:t>
            </a:r>
            <a:endParaRPr lang="en-CA" noProof="0"/>
          </a:p>
        </p:txBody>
      </p:sp>
      <p:sp>
        <p:nvSpPr>
          <p:cNvPr id="6" name="Slide Number Placeholder 5"/>
          <p:cNvSpPr>
            <a:spLocks noGrp="1"/>
          </p:cNvSpPr>
          <p:nvPr>
            <p:ph type="sldNum" sz="quarter" idx="12"/>
          </p:nvPr>
        </p:nvSpPr>
        <p:spPr/>
        <p:txBody>
          <a:bodyPr/>
          <a:lstStyle>
            <a:lvl1pPr>
              <a:defRPr sz="1000"/>
            </a:lvl1pPr>
          </a:lstStyle>
          <a:p>
            <a:fld id="{13F43BBD-DABE-4D33-AD69-72CF93180FB1}" type="slidenum">
              <a:rPr lang="en-CA" smtClean="0"/>
              <a:pPr/>
              <a:t>‹#›</a:t>
            </a:fld>
            <a:endParaRPr lang="en-CA" dirty="0"/>
          </a:p>
        </p:txBody>
      </p:sp>
      <p:sp>
        <p:nvSpPr>
          <p:cNvPr id="14" name="AC symbol"/>
          <p:cNvSpPr>
            <a:spLocks noChangeAspect="1"/>
          </p:cNvSpPr>
          <p:nvPr userDrawn="1"/>
        </p:nvSpPr>
        <p:spPr bwMode="auto">
          <a:xfrm>
            <a:off x="5269442" y="3291840"/>
            <a:ext cx="3399544" cy="333470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 name="Small Red AC symbol"/>
          <p:cNvSpPr>
            <a:spLocks noChangeAspect="1"/>
          </p:cNvSpPr>
          <p:nvPr userDrawn="1"/>
        </p:nvSpPr>
        <p:spPr bwMode="auto">
          <a:xfrm>
            <a:off x="683417" y="6150304"/>
            <a:ext cx="384048" cy="37672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 name="Date Placeholder 3"/>
          <p:cNvSpPr>
            <a:spLocks noGrp="1"/>
          </p:cNvSpPr>
          <p:nvPr>
            <p:ph type="dt" sz="half" idx="10"/>
          </p:nvPr>
        </p:nvSpPr>
        <p:spPr>
          <a:xfrm>
            <a:off x="3407734" y="6425903"/>
            <a:ext cx="2308209" cy="118872"/>
          </a:xfrm>
        </p:spPr>
        <p:txBody>
          <a:bodyPr/>
          <a:lstStyle/>
          <a:p>
            <a:r>
              <a:rPr lang="en-US" noProof="0" smtClean="0"/>
              <a:t>Go to 'Insert', 'Header&amp; Footer' and type in the date</a:t>
            </a:r>
            <a:endParaRPr lang="en-CA" noProof="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3 (with clouds)">
    <p:spTree>
      <p:nvGrpSpPr>
        <p:cNvPr id="1" name=""/>
        <p:cNvGrpSpPr/>
        <p:nvPr/>
      </p:nvGrpSpPr>
      <p:grpSpPr>
        <a:xfrm>
          <a:off x="0" y="0"/>
          <a:ext cx="0" cy="0"/>
          <a:chOff x="0" y="0"/>
          <a:chExt cx="0" cy="0"/>
        </a:xfrm>
      </p:grpSpPr>
      <p:pic>
        <p:nvPicPr>
          <p:cNvPr id="6" name="Picture 5" descr="2641-P9-AC-Powerpoint-2014_4-3_Nuages_300dpi_Hi.jpg"/>
          <p:cNvPicPr>
            <a:picLocks noChangeAspect="1"/>
          </p:cNvPicPr>
          <p:nvPr userDrawn="1"/>
        </p:nvPicPr>
        <p:blipFill>
          <a:blip r:embed="rId2" cstate="print">
            <a:lum bright="-10000" contrast="18000"/>
          </a:blip>
          <a:stretch>
            <a:fillRect/>
          </a:stretch>
        </p:blipFill>
        <p:spPr>
          <a:xfrm>
            <a:off x="0" y="0"/>
            <a:ext cx="9144000" cy="6858000"/>
          </a:xfrm>
          <a:prstGeom prst="rect">
            <a:avLst/>
          </a:prstGeom>
        </p:spPr>
      </p:pic>
      <p:sp>
        <p:nvSpPr>
          <p:cNvPr id="2" name="Title 1"/>
          <p:cNvSpPr>
            <a:spLocks noGrp="1"/>
          </p:cNvSpPr>
          <p:nvPr>
            <p:ph type="title" hasCustomPrompt="1"/>
          </p:nvPr>
        </p:nvSpPr>
        <p:spPr/>
        <p:txBody>
          <a:bodyPr>
            <a:normAutofit/>
          </a:bodyPr>
          <a:lstStyle>
            <a:lvl1pPr>
              <a:defRPr sz="2800" cap="small" baseline="0"/>
            </a:lvl1pPr>
          </a:lstStyle>
          <a:p>
            <a:r>
              <a:rPr lang="en-CA" noProof="0" dirty="0" smtClean="0"/>
              <a:t>Insert slide title</a:t>
            </a:r>
            <a:endParaRPr lang="en-CA" noProof="0" dirty="0"/>
          </a:p>
        </p:txBody>
      </p:sp>
      <p:sp>
        <p:nvSpPr>
          <p:cNvPr id="3" name="Content Placeholder 2"/>
          <p:cNvSpPr>
            <a:spLocks noGrp="1"/>
          </p:cNvSpPr>
          <p:nvPr>
            <p:ph idx="1"/>
          </p:nvPr>
        </p:nvSpPr>
        <p:spPr>
          <a:xfrm>
            <a:off x="573910" y="1374774"/>
            <a:ext cx="7972396" cy="4645026"/>
          </a:xfrm>
        </p:spPr>
        <p:txBody>
          <a:bodyPr/>
          <a:lstStyle>
            <a:lvl1pPr>
              <a:buClr>
                <a:srgbClr val="B79A7E"/>
              </a:buClr>
              <a:defRPr sz="1800"/>
            </a:lvl1pPr>
            <a:lvl2pPr>
              <a:defRPr sz="1600"/>
            </a:lvl2pPr>
            <a:lvl3pPr>
              <a:defRPr sz="1400"/>
            </a:lvl3pPr>
            <a:lvl4pPr>
              <a:defRPr sz="1200"/>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9" name="Small Red AC symbol"/>
          <p:cNvSpPr>
            <a:spLocks noChangeAspect="1"/>
          </p:cNvSpPr>
          <p:nvPr userDrawn="1"/>
        </p:nvSpPr>
        <p:spPr bwMode="auto">
          <a:xfrm>
            <a:off x="683417" y="6150304"/>
            <a:ext cx="384048" cy="37672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 name="Footer Placeholder 9"/>
          <p:cNvSpPr>
            <a:spLocks noGrp="1"/>
          </p:cNvSpPr>
          <p:nvPr>
            <p:ph type="ftr" sz="quarter" idx="11"/>
          </p:nvPr>
        </p:nvSpPr>
        <p:spPr/>
        <p:txBody>
          <a:bodyPr/>
          <a:lstStyle/>
          <a:p>
            <a:r>
              <a:rPr lang="en-US" smtClean="0"/>
              <a:t>Go to 'Insert', 'Header &amp; Footer' and type in title</a:t>
            </a:r>
            <a:endParaRPr lang="en-CA" dirty="0"/>
          </a:p>
        </p:txBody>
      </p:sp>
      <p:sp>
        <p:nvSpPr>
          <p:cNvPr id="11" name="Slide Number Placeholder 10"/>
          <p:cNvSpPr>
            <a:spLocks noGrp="1"/>
          </p:cNvSpPr>
          <p:nvPr>
            <p:ph type="sldNum" sz="quarter" idx="12"/>
          </p:nvPr>
        </p:nvSpPr>
        <p:spPr/>
        <p:txBody>
          <a:bodyPr/>
          <a:lstStyle/>
          <a:p>
            <a:fld id="{13F43BBD-DABE-4D33-AD69-72CF93180FB1}" type="slidenum">
              <a:rPr lang="en-CA" smtClean="0"/>
              <a:pPr/>
              <a:t>‹#›</a:t>
            </a:fld>
            <a:endParaRPr lang="en-CA" dirty="0"/>
          </a:p>
        </p:txBody>
      </p:sp>
      <p:sp>
        <p:nvSpPr>
          <p:cNvPr id="12" name="Date Placeholder 3"/>
          <p:cNvSpPr>
            <a:spLocks noGrp="1"/>
          </p:cNvSpPr>
          <p:nvPr>
            <p:ph type="dt" sz="half" idx="10"/>
          </p:nvPr>
        </p:nvSpPr>
        <p:spPr>
          <a:xfrm>
            <a:off x="3407734" y="6425903"/>
            <a:ext cx="2308209" cy="118872"/>
          </a:xfrm>
        </p:spPr>
        <p:txBody>
          <a:bodyPr/>
          <a:lstStyle/>
          <a:p>
            <a:r>
              <a:rPr lang="en-US" noProof="0" smtClean="0"/>
              <a:t>Go to 'Insert', 'Header&amp; Footer' and type in the date</a:t>
            </a:r>
            <a:endParaRPr lang="en-CA" noProof="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4 (no round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800" cap="small" baseline="0"/>
            </a:lvl1pPr>
          </a:lstStyle>
          <a:p>
            <a:r>
              <a:rPr lang="en-CA" noProof="0" dirty="0" smtClean="0"/>
              <a:t>Insert slide title</a:t>
            </a:r>
            <a:endParaRPr lang="en-CA" noProof="0"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5" name="Footer Placeholder 4"/>
          <p:cNvSpPr>
            <a:spLocks noGrp="1"/>
          </p:cNvSpPr>
          <p:nvPr>
            <p:ph type="ftr" sz="quarter" idx="11"/>
          </p:nvPr>
        </p:nvSpPr>
        <p:spPr/>
        <p:txBody>
          <a:bodyPr/>
          <a:lstStyle/>
          <a:p>
            <a:r>
              <a:rPr lang="en-US" noProof="0" smtClean="0"/>
              <a:t>Go to 'Insert', 'Header &amp; Footer' and type in title</a:t>
            </a:r>
            <a:endParaRPr lang="en-CA" noProof="0"/>
          </a:p>
        </p:txBody>
      </p:sp>
      <p:sp>
        <p:nvSpPr>
          <p:cNvPr id="6" name="Slide Number Placeholder 5"/>
          <p:cNvSpPr>
            <a:spLocks noGrp="1"/>
          </p:cNvSpPr>
          <p:nvPr>
            <p:ph type="sldNum" sz="quarter" idx="12"/>
          </p:nvPr>
        </p:nvSpPr>
        <p:spPr/>
        <p:txBody>
          <a:bodyPr/>
          <a:lstStyle>
            <a:lvl1pPr>
              <a:defRPr sz="1000"/>
            </a:lvl1pPr>
          </a:lstStyle>
          <a:p>
            <a:fld id="{13F43BBD-DABE-4D33-AD69-72CF93180FB1}" type="slidenum">
              <a:rPr lang="en-CA" smtClean="0"/>
              <a:pPr/>
              <a:t>‹#›</a:t>
            </a:fld>
            <a:endParaRPr lang="en-CA" dirty="0"/>
          </a:p>
        </p:txBody>
      </p:sp>
      <p:sp>
        <p:nvSpPr>
          <p:cNvPr id="8" name="Small Red AC symbol"/>
          <p:cNvSpPr>
            <a:spLocks noChangeAspect="1"/>
          </p:cNvSpPr>
          <p:nvPr userDrawn="1"/>
        </p:nvSpPr>
        <p:spPr bwMode="auto">
          <a:xfrm>
            <a:off x="683417" y="6150304"/>
            <a:ext cx="384048" cy="37672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CA" noProof="0"/>
          </a:p>
        </p:txBody>
      </p:sp>
      <p:sp>
        <p:nvSpPr>
          <p:cNvPr id="9" name="Date Placeholder 3"/>
          <p:cNvSpPr>
            <a:spLocks noGrp="1"/>
          </p:cNvSpPr>
          <p:nvPr>
            <p:ph type="dt" sz="half" idx="10"/>
          </p:nvPr>
        </p:nvSpPr>
        <p:spPr>
          <a:xfrm>
            <a:off x="3407734" y="6425903"/>
            <a:ext cx="2308209" cy="118872"/>
          </a:xfrm>
        </p:spPr>
        <p:txBody>
          <a:bodyPr/>
          <a:lstStyle/>
          <a:p>
            <a:r>
              <a:rPr lang="en-US" noProof="0" smtClean="0"/>
              <a:t>Go to 'Insert', 'Header&amp; Footer' and type in the date</a:t>
            </a:r>
            <a:endParaRPr lang="en-CA" noProof="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layout 5 (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800" cap="small" baseline="0"/>
            </a:lvl1pPr>
          </a:lstStyle>
          <a:p>
            <a:r>
              <a:rPr lang="en-CA" noProof="0" dirty="0" smtClean="0"/>
              <a:t>Insert slide title</a:t>
            </a:r>
            <a:endParaRPr lang="en-CA" noProof="0" dirty="0"/>
          </a:p>
        </p:txBody>
      </p:sp>
      <p:sp>
        <p:nvSpPr>
          <p:cNvPr id="3" name="Content Placeholder 2"/>
          <p:cNvSpPr>
            <a:spLocks noGrp="1"/>
          </p:cNvSpPr>
          <p:nvPr>
            <p:ph idx="1"/>
          </p:nvPr>
        </p:nvSpPr>
        <p:spPr>
          <a:xfrm>
            <a:off x="573910" y="1374773"/>
            <a:ext cx="7972396" cy="5254627"/>
          </a:xfrm>
        </p:spPr>
        <p:txBody>
          <a:bodyPr/>
          <a:lstStyle>
            <a:lvl1pPr>
              <a:defRPr sz="1800"/>
            </a:lvl1pPr>
            <a:lvl2pPr>
              <a:defRPr sz="1600"/>
            </a:lvl2pPr>
            <a:lvl3pPr>
              <a:defRPr sz="1400"/>
            </a:lvl3pPr>
            <a:lvl4pPr>
              <a:defRPr sz="1200"/>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ext layout 6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small" baseline="0">
                <a:solidFill>
                  <a:srgbClr val="F01428"/>
                </a:solidFill>
              </a:defRPr>
            </a:lvl1pPr>
          </a:lstStyle>
          <a:p>
            <a:r>
              <a:rPr lang="en-CA" noProof="0" dirty="0" smtClean="0"/>
              <a:t>Insert title</a:t>
            </a:r>
            <a:endParaRPr lang="en-CA" noProof="0" dirty="0"/>
          </a:p>
        </p:txBody>
      </p:sp>
      <p:sp>
        <p:nvSpPr>
          <p:cNvPr id="3" name="Content Placeholder 2"/>
          <p:cNvSpPr>
            <a:spLocks noGrp="1"/>
          </p:cNvSpPr>
          <p:nvPr>
            <p:ph sz="half" idx="1"/>
          </p:nvPr>
        </p:nvSpPr>
        <p:spPr>
          <a:xfrm>
            <a:off x="571500" y="1370424"/>
            <a:ext cx="3886200" cy="4649376"/>
          </a:xfrm>
        </p:spPr>
        <p:txBody>
          <a:bodyPr/>
          <a:lstStyle>
            <a:lvl1pPr>
              <a:defRPr sz="1600"/>
            </a:lvl1pPr>
            <a:lvl2pPr>
              <a:defRPr sz="1400"/>
            </a:lvl2pPr>
            <a:lvl3pPr>
              <a:defRPr sz="1200"/>
            </a:lvl3pPr>
            <a:lvl4pPr>
              <a:defRPr sz="1000"/>
            </a:lvl4pPr>
            <a:lvl5pPr>
              <a:defRPr sz="18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p:txBody>
      </p:sp>
      <p:sp>
        <p:nvSpPr>
          <p:cNvPr id="4" name="Content Placeholder 3"/>
          <p:cNvSpPr>
            <a:spLocks noGrp="1"/>
          </p:cNvSpPr>
          <p:nvPr>
            <p:ph sz="half" idx="2"/>
          </p:nvPr>
        </p:nvSpPr>
        <p:spPr>
          <a:xfrm>
            <a:off x="4572000" y="1370424"/>
            <a:ext cx="3886200" cy="4649376"/>
          </a:xfrm>
        </p:spPr>
        <p:txBody>
          <a:bodyPr/>
          <a:lstStyle>
            <a:lvl1pPr>
              <a:defRPr sz="1600"/>
            </a:lvl1pPr>
            <a:lvl2pPr>
              <a:defRPr sz="1400"/>
            </a:lvl2pPr>
            <a:lvl3pPr>
              <a:defRPr sz="1200"/>
            </a:lvl3pPr>
            <a:lvl4pPr>
              <a:defRPr sz="1000"/>
            </a:lvl4pPr>
            <a:lvl5pPr>
              <a:defRPr sz="18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p:txBody>
      </p:sp>
      <p:sp>
        <p:nvSpPr>
          <p:cNvPr id="6" name="Footer Placeholder 5"/>
          <p:cNvSpPr>
            <a:spLocks noGrp="1"/>
          </p:cNvSpPr>
          <p:nvPr>
            <p:ph type="ftr" sz="quarter" idx="11"/>
          </p:nvPr>
        </p:nvSpPr>
        <p:spPr/>
        <p:txBody>
          <a:bodyPr/>
          <a:lstStyle/>
          <a:p>
            <a:r>
              <a:rPr lang="en-US" noProof="0" smtClean="0"/>
              <a:t>Go to 'Insert', 'Header &amp; Footer' and type in title</a:t>
            </a:r>
            <a:endParaRPr lang="en-CA" noProof="0"/>
          </a:p>
        </p:txBody>
      </p:sp>
      <p:sp>
        <p:nvSpPr>
          <p:cNvPr id="7" name="Slide Number Placeholder 6"/>
          <p:cNvSpPr>
            <a:spLocks noGrp="1"/>
          </p:cNvSpPr>
          <p:nvPr>
            <p:ph type="sldNum" sz="quarter" idx="12"/>
          </p:nvPr>
        </p:nvSpPr>
        <p:spPr/>
        <p:txBody>
          <a:bodyPr/>
          <a:lstStyle>
            <a:lvl1pPr>
              <a:defRPr sz="1000"/>
            </a:lvl1pPr>
          </a:lstStyle>
          <a:p>
            <a:fld id="{13F43BBD-DABE-4D33-AD69-72CF93180FB1}" type="slidenum">
              <a:rPr lang="en-CA" smtClean="0"/>
              <a:pPr/>
              <a:t>‹#›</a:t>
            </a:fld>
            <a:endParaRPr lang="en-CA" dirty="0"/>
          </a:p>
        </p:txBody>
      </p:sp>
      <p:sp>
        <p:nvSpPr>
          <p:cNvPr id="9" name="Small Red AC symbol"/>
          <p:cNvSpPr>
            <a:spLocks noChangeAspect="1"/>
          </p:cNvSpPr>
          <p:nvPr userDrawn="1"/>
        </p:nvSpPr>
        <p:spPr bwMode="auto">
          <a:xfrm>
            <a:off x="683417" y="6150304"/>
            <a:ext cx="384048" cy="376723"/>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CA" noProof="0"/>
          </a:p>
        </p:txBody>
      </p:sp>
      <p:sp>
        <p:nvSpPr>
          <p:cNvPr id="10" name="Date Placeholder 3"/>
          <p:cNvSpPr>
            <a:spLocks noGrp="1"/>
          </p:cNvSpPr>
          <p:nvPr>
            <p:ph type="dt" sz="half" idx="10"/>
          </p:nvPr>
        </p:nvSpPr>
        <p:spPr>
          <a:xfrm>
            <a:off x="3407734" y="6425903"/>
            <a:ext cx="2308209" cy="118872"/>
          </a:xfrm>
        </p:spPr>
        <p:txBody>
          <a:bodyPr/>
          <a:lstStyle/>
          <a:p>
            <a:r>
              <a:rPr lang="en-US" noProof="0" smtClean="0"/>
              <a:t>Go to 'Insert', 'Header&amp; Footer' and type in the date</a:t>
            </a:r>
            <a:endParaRPr lang="en-CA" noProof="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with clouds">
    <p:spTree>
      <p:nvGrpSpPr>
        <p:cNvPr id="1" name=""/>
        <p:cNvGrpSpPr/>
        <p:nvPr/>
      </p:nvGrpSpPr>
      <p:grpSpPr>
        <a:xfrm>
          <a:off x="0" y="0"/>
          <a:ext cx="0" cy="0"/>
          <a:chOff x="0" y="0"/>
          <a:chExt cx="0" cy="0"/>
        </a:xfrm>
      </p:grpSpPr>
      <p:pic>
        <p:nvPicPr>
          <p:cNvPr id="6" name="Picture 5" descr="2641-P9-AC-Powerpoint-2014_4-3_Nuages_300dpi_Hi.jpg"/>
          <p:cNvPicPr>
            <a:picLocks noChangeAspect="1"/>
          </p:cNvPicPr>
          <p:nvPr userDrawn="1"/>
        </p:nvPicPr>
        <p:blipFill>
          <a:blip r:embed="rId2" cstate="print">
            <a:lum bright="-10000" contrast="18000"/>
          </a:blip>
          <a:stretch>
            <a:fillRect/>
          </a:stretch>
        </p:blipFill>
        <p:spPr>
          <a:xfrm>
            <a:off x="0" y="0"/>
            <a:ext cx="9144000" cy="6858000"/>
          </a:xfrm>
          <a:prstGeom prst="rect">
            <a:avLst/>
          </a:prstGeom>
        </p:spPr>
      </p:pic>
    </p:spTree>
    <p:extLst>
      <p:ext uri="{BB962C8B-B14F-4D97-AF65-F5344CB8AC3E}">
        <p14:creationId xmlns:p14="http://schemas.microsoft.com/office/powerpoint/2010/main" val="29368754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181" y="335757"/>
            <a:ext cx="7991445" cy="800099"/>
          </a:xfrm>
          <a:prstGeom prst="rect">
            <a:avLst/>
          </a:prstGeom>
        </p:spPr>
        <p:txBody>
          <a:bodyPr vert="horz" lIns="91440" tIns="45720" rIns="91440" bIns="45720" rtlCol="0" anchor="b" anchorCtr="0">
            <a:normAutofit/>
          </a:bodyPr>
          <a:lstStyle/>
          <a:p>
            <a:r>
              <a:rPr lang="en-CA" noProof="0" dirty="0" smtClean="0"/>
              <a:t>Insert slide title</a:t>
            </a:r>
            <a:endParaRPr lang="en-CA" noProof="0" dirty="0"/>
          </a:p>
        </p:txBody>
      </p:sp>
      <p:sp>
        <p:nvSpPr>
          <p:cNvPr id="3" name="Text Placeholder 2"/>
          <p:cNvSpPr>
            <a:spLocks noGrp="1"/>
          </p:cNvSpPr>
          <p:nvPr>
            <p:ph type="body" idx="1"/>
          </p:nvPr>
        </p:nvSpPr>
        <p:spPr>
          <a:xfrm>
            <a:off x="573910" y="1374773"/>
            <a:ext cx="7972396" cy="4683127"/>
          </a:xfrm>
          <a:prstGeom prst="rect">
            <a:avLst/>
          </a:prstGeom>
        </p:spPr>
        <p:txBody>
          <a:bodyPr vert="horz" lIns="91440" tIns="45720" rIns="91440" bIns="45720"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p:txBody>
      </p:sp>
      <p:sp>
        <p:nvSpPr>
          <p:cNvPr id="4" name="Date Placeholder 3"/>
          <p:cNvSpPr>
            <a:spLocks noGrp="1"/>
          </p:cNvSpPr>
          <p:nvPr>
            <p:ph type="dt" sz="half" idx="2"/>
          </p:nvPr>
        </p:nvSpPr>
        <p:spPr>
          <a:xfrm>
            <a:off x="3657600" y="6425903"/>
            <a:ext cx="1828800" cy="118872"/>
          </a:xfrm>
          <a:prstGeom prst="rect">
            <a:avLst/>
          </a:prstGeom>
        </p:spPr>
        <p:txBody>
          <a:bodyPr vert="horz" lIns="91440" tIns="45720" rIns="91440" bIns="45720" rtlCol="0" anchor="ctr"/>
          <a:lstStyle>
            <a:lvl1pPr algn="ctr">
              <a:defRPr sz="600">
                <a:solidFill>
                  <a:schemeClr val="accent3"/>
                </a:solidFill>
              </a:defRPr>
            </a:lvl1pPr>
          </a:lstStyle>
          <a:p>
            <a:r>
              <a:rPr lang="en-US" smtClean="0"/>
              <a:t>Go to 'Insert', 'Header&amp; Footer' and type in the date</a:t>
            </a:r>
            <a:endParaRPr lang="en-CA"/>
          </a:p>
        </p:txBody>
      </p:sp>
      <p:sp>
        <p:nvSpPr>
          <p:cNvPr id="5" name="Footer Placeholder 4"/>
          <p:cNvSpPr>
            <a:spLocks noGrp="1"/>
          </p:cNvSpPr>
          <p:nvPr>
            <p:ph type="ftr" sz="quarter" idx="3"/>
          </p:nvPr>
        </p:nvSpPr>
        <p:spPr>
          <a:xfrm>
            <a:off x="3009900" y="6307917"/>
            <a:ext cx="3124200" cy="118872"/>
          </a:xfrm>
          <a:prstGeom prst="rect">
            <a:avLst/>
          </a:prstGeom>
        </p:spPr>
        <p:txBody>
          <a:bodyPr vert="horz" wrap="square" lIns="91440" tIns="45720" rIns="91440" bIns="45720" rtlCol="0" anchor="ctr"/>
          <a:lstStyle>
            <a:lvl1pPr algn="ctr">
              <a:defRPr sz="600">
                <a:solidFill>
                  <a:schemeClr val="accent3"/>
                </a:solidFill>
              </a:defRPr>
            </a:lvl1pPr>
          </a:lstStyle>
          <a:p>
            <a:r>
              <a:rPr lang="en-US" smtClean="0"/>
              <a:t>Go to 'Insert', 'Header &amp; Footer' and type in title</a:t>
            </a:r>
            <a:endParaRPr lang="en-CA"/>
          </a:p>
        </p:txBody>
      </p:sp>
      <p:sp>
        <p:nvSpPr>
          <p:cNvPr id="6" name="Slide Number Placeholder 5"/>
          <p:cNvSpPr>
            <a:spLocks noGrp="1"/>
          </p:cNvSpPr>
          <p:nvPr>
            <p:ph type="sldNum" sz="quarter" idx="4"/>
          </p:nvPr>
        </p:nvSpPr>
        <p:spPr>
          <a:xfrm>
            <a:off x="8458200" y="6382536"/>
            <a:ext cx="685800" cy="206375"/>
          </a:xfrm>
          <a:prstGeom prst="rect">
            <a:avLst/>
          </a:prstGeom>
        </p:spPr>
        <p:txBody>
          <a:bodyPr vert="horz" lIns="91440" tIns="45720" rIns="91440" bIns="45720" rtlCol="0" anchor="ctr"/>
          <a:lstStyle>
            <a:lvl1pPr algn="ctr">
              <a:defRPr sz="1000">
                <a:solidFill>
                  <a:schemeClr val="accent3"/>
                </a:solidFill>
              </a:defRPr>
            </a:lvl1pPr>
          </a:lstStyle>
          <a:p>
            <a:fld id="{13F43BBD-DABE-4D33-AD69-72CF93180FB1}"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80" r:id="rId3"/>
    <p:sldLayoutId id="2147483650" r:id="rId4"/>
    <p:sldLayoutId id="2147483676" r:id="rId5"/>
    <p:sldLayoutId id="2147483662" r:id="rId6"/>
    <p:sldLayoutId id="2147483666" r:id="rId7"/>
    <p:sldLayoutId id="2147483652" r:id="rId8"/>
    <p:sldLayoutId id="2147483681" r:id="rId9"/>
    <p:sldLayoutId id="2147483667" r:id="rId10"/>
    <p:sldLayoutId id="2147483668" r:id="rId11"/>
    <p:sldLayoutId id="2147483677" r:id="rId12"/>
    <p:sldLayoutId id="2147483678" r:id="rId13"/>
    <p:sldLayoutId id="2147483679" r:id="rId14"/>
    <p:sldLayoutId id="2147483651" r:id="rId15"/>
    <p:sldLayoutId id="2147483659" r:id="rId16"/>
    <p:sldLayoutId id="2147483660" r:id="rId17"/>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l" defTabSz="914400" rtl="0" eaLnBrk="1" latinLnBrk="0" hangingPunct="1">
        <a:lnSpc>
          <a:spcPct val="95000"/>
        </a:lnSpc>
        <a:spcBef>
          <a:spcPct val="0"/>
        </a:spcBef>
        <a:buNone/>
        <a:defRPr sz="2800" b="1" i="0" u="none" kern="1200" cap="small" baseline="0">
          <a:solidFill>
            <a:schemeClr val="accent1"/>
          </a:solidFill>
          <a:latin typeface="+mj-lt"/>
          <a:ea typeface="+mj-ea"/>
          <a:cs typeface="+mj-cs"/>
        </a:defRPr>
      </a:lvl1pPr>
    </p:titleStyle>
    <p:bodyStyle>
      <a:lvl1pPr marL="171450" indent="-171450" algn="l" defTabSz="914400" rtl="0" eaLnBrk="1" latinLnBrk="0" hangingPunct="1">
        <a:lnSpc>
          <a:spcPct val="90000"/>
        </a:lnSpc>
        <a:spcBef>
          <a:spcPts val="1200"/>
        </a:spcBef>
        <a:buClr>
          <a:schemeClr val="accent3"/>
        </a:buClr>
        <a:buSzPct val="100000"/>
        <a:buFont typeface="Wingdings" pitchFamily="2" charset="2"/>
        <a:buChar char="§"/>
        <a:defRPr sz="1800" b="1" kern="1200">
          <a:solidFill>
            <a:schemeClr val="tx1"/>
          </a:solidFill>
          <a:latin typeface="+mn-lt"/>
          <a:ea typeface="+mn-ea"/>
          <a:cs typeface="+mn-cs"/>
        </a:defRPr>
      </a:lvl1pPr>
      <a:lvl2pPr marL="344488" indent="-173038" algn="l" defTabSz="914400" rtl="0" eaLnBrk="1" latinLnBrk="0" hangingPunct="1">
        <a:lnSpc>
          <a:spcPct val="90000"/>
        </a:lnSpc>
        <a:spcBef>
          <a:spcPts val="600"/>
        </a:spcBef>
        <a:buFont typeface="Arial" pitchFamily="34" charset="0"/>
        <a:buChar char="–"/>
        <a:defRPr sz="1600" b="0" i="0" u="none" kern="1200">
          <a:solidFill>
            <a:schemeClr val="tx1"/>
          </a:solidFill>
          <a:latin typeface="+mn-lt"/>
          <a:ea typeface="+mn-ea"/>
          <a:cs typeface="+mn-cs"/>
        </a:defRPr>
      </a:lvl2pPr>
      <a:lvl3pPr marL="457200" indent="-112713" algn="l" defTabSz="914400" rtl="0" eaLnBrk="1" latinLnBrk="0" hangingPunct="1">
        <a:lnSpc>
          <a:spcPct val="90000"/>
        </a:lnSpc>
        <a:spcBef>
          <a:spcPts val="600"/>
        </a:spcBef>
        <a:buFont typeface="Wingdings" pitchFamily="2" charset="2"/>
        <a:buChar char="§"/>
        <a:defRPr sz="1400" kern="1200">
          <a:solidFill>
            <a:schemeClr val="tx1"/>
          </a:solidFill>
          <a:latin typeface="+mn-lt"/>
          <a:ea typeface="+mn-ea"/>
          <a:cs typeface="+mn-cs"/>
        </a:defRPr>
      </a:lvl3pPr>
      <a:lvl4pPr marL="569913" indent="-112713" algn="l" defTabSz="914400" rtl="0" eaLnBrk="1" latinLnBrk="0" hangingPunct="1">
        <a:lnSpc>
          <a:spcPct val="90000"/>
        </a:lnSpc>
        <a:spcBef>
          <a:spcPts val="600"/>
        </a:spcBef>
        <a:buFont typeface="Arial" pitchFamily="34" charset="0"/>
        <a:buChar char="–"/>
        <a:defRPr sz="1200" kern="1200">
          <a:solidFill>
            <a:schemeClr val="tx1"/>
          </a:solidFill>
          <a:latin typeface="+mn-lt"/>
          <a:ea typeface="+mn-ea"/>
          <a:cs typeface="+mn-cs"/>
        </a:defRPr>
      </a:lvl4pPr>
      <a:lvl5pPr marL="571500" indent="-114300" algn="l" defTabSz="914400" rtl="0" eaLnBrk="1" latinLnBrk="0" hangingPunct="1">
        <a:lnSpc>
          <a:spcPct val="90000"/>
        </a:lnSpc>
        <a:spcBef>
          <a:spcPts val="600"/>
        </a:spcBef>
        <a:buFont typeface="Arial" pitchFamily="34" charset="0"/>
        <a:buChar char="»"/>
        <a:defRPr sz="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g"/><Relationship Id="rId6" Type="http://schemas.openxmlformats.org/officeDocument/2006/relationships/image" Target="../media/image13.jpeg"/><Relationship Id="rId7" Type="http://schemas.openxmlformats.org/officeDocument/2006/relationships/image" Target="../media/image14.jpe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Welcome to the Air Canada Global Sales University</a:t>
            </a:r>
          </a:p>
        </p:txBody>
      </p:sp>
      <p:sp>
        <p:nvSpPr>
          <p:cNvPr id="4" name="Content Placeholder 3"/>
          <p:cNvSpPr>
            <a:spLocks noGrp="1"/>
          </p:cNvSpPr>
          <p:nvPr>
            <p:ph idx="1"/>
          </p:nvPr>
        </p:nvSpPr>
        <p:spPr>
          <a:xfrm>
            <a:off x="663208" y="1960659"/>
            <a:ext cx="6360290" cy="876185"/>
          </a:xfrm>
        </p:spPr>
        <p:txBody>
          <a:bodyPr>
            <a:normAutofit/>
          </a:bodyPr>
          <a:lstStyle/>
          <a:p>
            <a:pPr marL="0" indent="0">
              <a:buNone/>
            </a:pPr>
            <a:r>
              <a:rPr lang="en-US" sz="1600" dirty="0"/>
              <a:t>In partnership with ACTA, Air Canada is pleased to provide you with the opportunity to “Explore, Learn and Earn</a:t>
            </a:r>
            <a:r>
              <a:rPr lang="en-US" sz="1600" dirty="0" smtClean="0"/>
              <a:t>".</a:t>
            </a:r>
            <a:endParaRPr lang="en-US" sz="1600" dirty="0"/>
          </a:p>
        </p:txBody>
      </p:sp>
      <p:sp>
        <p:nvSpPr>
          <p:cNvPr id="6" name="Footer Placeholder 5"/>
          <p:cNvSpPr>
            <a:spLocks noGrp="1"/>
          </p:cNvSpPr>
          <p:nvPr>
            <p:ph type="ftr" sz="quarter" idx="11"/>
          </p:nvPr>
        </p:nvSpPr>
        <p:spPr/>
        <p:txBody>
          <a:bodyPr/>
          <a:lstStyle/>
          <a:p>
            <a:r>
              <a:rPr lang="en-US" noProof="0" dirty="0" smtClean="0"/>
              <a:t>Air Canada Global Sales University</a:t>
            </a:r>
            <a:endParaRPr lang="en-CA" noProof="0" dirty="0"/>
          </a:p>
        </p:txBody>
      </p:sp>
      <p:sp>
        <p:nvSpPr>
          <p:cNvPr id="3" name="Slide Number Placeholder 2"/>
          <p:cNvSpPr>
            <a:spLocks noGrp="1"/>
          </p:cNvSpPr>
          <p:nvPr>
            <p:ph type="sldNum" sz="quarter" idx="12"/>
          </p:nvPr>
        </p:nvSpPr>
        <p:spPr/>
        <p:txBody>
          <a:bodyPr/>
          <a:lstStyle/>
          <a:p>
            <a:fld id="{13F43BBD-DABE-4D33-AD69-72CF93180FB1}" type="slidenum">
              <a:rPr lang="en-CA" smtClean="0"/>
              <a:pPr/>
              <a:t>1</a:t>
            </a:fld>
            <a:endParaRPr lang="en-CA" dirty="0"/>
          </a:p>
        </p:txBody>
      </p:sp>
      <p:sp>
        <p:nvSpPr>
          <p:cNvPr id="8" name="Content Placeholder 3"/>
          <p:cNvSpPr txBox="1">
            <a:spLocks/>
          </p:cNvSpPr>
          <p:nvPr/>
        </p:nvSpPr>
        <p:spPr>
          <a:xfrm>
            <a:off x="663208" y="3124200"/>
            <a:ext cx="7972396" cy="1923288"/>
          </a:xfrm>
          <a:prstGeom prst="rect">
            <a:avLst/>
          </a:prstGeom>
        </p:spPr>
        <p:txBody>
          <a:bodyPr vert="horz" lIns="91440" tIns="45720" rIns="91440" bIns="45720" rtlCol="0">
            <a:normAutofit/>
          </a:bodyPr>
          <a:lstStyle>
            <a:lvl1pPr marL="171450" indent="-171450" algn="l" defTabSz="914400" rtl="0" eaLnBrk="1" latinLnBrk="0" hangingPunct="1">
              <a:lnSpc>
                <a:spcPct val="90000"/>
              </a:lnSpc>
              <a:spcBef>
                <a:spcPts val="1200"/>
              </a:spcBef>
              <a:buClr>
                <a:schemeClr val="accent3"/>
              </a:buClr>
              <a:buSzPct val="100000"/>
              <a:buFont typeface="Wingdings" pitchFamily="2" charset="2"/>
              <a:buChar char="§"/>
              <a:defRPr sz="1800" b="1" kern="1200">
                <a:solidFill>
                  <a:schemeClr val="tx1"/>
                </a:solidFill>
                <a:latin typeface="+mn-lt"/>
                <a:ea typeface="+mn-ea"/>
                <a:cs typeface="+mn-cs"/>
              </a:defRPr>
            </a:lvl1pPr>
            <a:lvl2pPr marL="344488" indent="-17303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2pPr>
            <a:lvl3pPr marL="457200" indent="-112713" algn="l" defTabSz="914400" rtl="0" eaLnBrk="1" latinLnBrk="0" hangingPunct="1">
              <a:lnSpc>
                <a:spcPct val="90000"/>
              </a:lnSpc>
              <a:spcBef>
                <a:spcPts val="600"/>
              </a:spcBef>
              <a:buFont typeface="Wingdings" pitchFamily="2" charset="2"/>
              <a:buChar char="§"/>
              <a:defRPr sz="1400" kern="1200">
                <a:solidFill>
                  <a:schemeClr val="tx1"/>
                </a:solidFill>
                <a:latin typeface="+mn-lt"/>
                <a:ea typeface="+mn-ea"/>
                <a:cs typeface="+mn-cs"/>
              </a:defRPr>
            </a:lvl3pPr>
            <a:lvl4pPr marL="569913" indent="-112713" algn="l" defTabSz="914400" rtl="0" eaLnBrk="1" latinLnBrk="0" hangingPunct="1">
              <a:lnSpc>
                <a:spcPct val="90000"/>
              </a:lnSpc>
              <a:spcBef>
                <a:spcPts val="600"/>
              </a:spcBef>
              <a:buFont typeface="Arial" pitchFamily="34" charset="0"/>
              <a:buChar char="–"/>
              <a:defRPr sz="1200" kern="1200">
                <a:solidFill>
                  <a:schemeClr val="tx1"/>
                </a:solidFill>
                <a:latin typeface="+mn-lt"/>
                <a:ea typeface="+mn-ea"/>
                <a:cs typeface="+mn-cs"/>
              </a:defRPr>
            </a:lvl4pPr>
            <a:lvl5pPr marL="571500" indent="-114300" algn="l" defTabSz="914400" rtl="0" eaLnBrk="1" latinLnBrk="0" hangingPunct="1">
              <a:lnSpc>
                <a:spcPct val="90000"/>
              </a:lnSpc>
              <a:spcBef>
                <a:spcPts val="600"/>
              </a:spcBef>
              <a:buFont typeface="Arial" pitchFamily="34" charset="0"/>
              <a:buChar char="»"/>
              <a:defRPr sz="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600" dirty="0" smtClean="0"/>
              <a:t>By successfully completing the Air Canada Global Sales University curriculum, you will explore and learn about the Air Canada family, destinations and products and services, earning qualifying miles on your way to becoming a certified Air Canada Expert (ACE).</a:t>
            </a:r>
          </a:p>
          <a:p>
            <a:pPr marL="0" indent="0">
              <a:buFont typeface="Wingdings" pitchFamily="2" charset="2"/>
              <a:buNone/>
            </a:pPr>
            <a:endParaRPr lang="en-US" sz="1600" dirty="0"/>
          </a:p>
          <a:p>
            <a:pPr marL="0" indent="0">
              <a:buFont typeface="Wingdings" pitchFamily="2" charset="2"/>
              <a:buNone/>
            </a:pPr>
            <a:r>
              <a:rPr lang="en-US" sz="1600" dirty="0" smtClean="0">
                <a:solidFill>
                  <a:srgbClr val="FF0000"/>
                </a:solidFill>
              </a:rPr>
              <a:t>You can become a certified Air Canada Expert in 2 EASY steps!</a:t>
            </a:r>
            <a:endParaRPr lang="en-US" sz="1600" dirty="0">
              <a:solidFill>
                <a:srgbClr val="FF0000"/>
              </a:solidFill>
            </a:endParaRPr>
          </a:p>
        </p:txBody>
      </p:sp>
      <p:pic>
        <p:nvPicPr>
          <p:cNvPr id="1026" name="Picture 2" descr="ACT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038" y="1923752"/>
            <a:ext cx="1434702" cy="71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169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277" y="346289"/>
            <a:ext cx="7991445" cy="800099"/>
          </a:xfrm>
        </p:spPr>
        <p:txBody>
          <a:bodyPr/>
          <a:lstStyle/>
          <a:p>
            <a:r>
              <a:rPr lang="en-US" dirty="0" smtClean="0"/>
              <a:t>Step 1 – Obtain Your Captain’s Badge</a:t>
            </a:r>
            <a:endParaRPr lang="en-US" dirty="0"/>
          </a:p>
        </p:txBody>
      </p:sp>
      <p:sp>
        <p:nvSpPr>
          <p:cNvPr id="4" name="Content Placeholder 3"/>
          <p:cNvSpPr>
            <a:spLocks noGrp="1"/>
          </p:cNvSpPr>
          <p:nvPr>
            <p:ph idx="1"/>
          </p:nvPr>
        </p:nvSpPr>
        <p:spPr>
          <a:xfrm>
            <a:off x="576277" y="4503599"/>
            <a:ext cx="8339122" cy="1398087"/>
          </a:xfrm>
        </p:spPr>
        <p:txBody>
          <a:bodyPr>
            <a:normAutofit/>
          </a:bodyPr>
          <a:lstStyle/>
          <a:p>
            <a:r>
              <a:rPr lang="en-US" sz="1600" b="0" dirty="0" smtClean="0"/>
              <a:t>Having obtained your Captain’s badge you will receive Air Canada’s Global Sales University certificate of completion and be eligible to attain your Air Canada Expert Certification badge. </a:t>
            </a:r>
          </a:p>
          <a:p>
            <a:r>
              <a:rPr lang="en-US" sz="1600" b="0" dirty="0" smtClean="0"/>
              <a:t>You will also be entered to win an </a:t>
            </a:r>
            <a:r>
              <a:rPr lang="en-US" sz="1600" b="0" dirty="0" err="1" smtClean="0"/>
              <a:t>IPad</a:t>
            </a:r>
            <a:r>
              <a:rPr lang="en-US" sz="1600" b="0" dirty="0" smtClean="0"/>
              <a:t>-Pro. </a:t>
            </a:r>
          </a:p>
        </p:txBody>
      </p:sp>
      <p:sp>
        <p:nvSpPr>
          <p:cNvPr id="3" name="Slide Number Placeholder 2"/>
          <p:cNvSpPr>
            <a:spLocks noGrp="1"/>
          </p:cNvSpPr>
          <p:nvPr>
            <p:ph type="sldNum" sz="quarter" idx="12"/>
          </p:nvPr>
        </p:nvSpPr>
        <p:spPr/>
        <p:txBody>
          <a:bodyPr/>
          <a:lstStyle/>
          <a:p>
            <a:fld id="{13F43BBD-DABE-4D33-AD69-72CF93180FB1}" type="slidenum">
              <a:rPr lang="en-CA" smtClean="0"/>
              <a:pPr/>
              <a:t>2</a:t>
            </a:fld>
            <a:endParaRPr lang="en-CA" dirty="0"/>
          </a:p>
        </p:txBody>
      </p:sp>
      <p:graphicFrame>
        <p:nvGraphicFramePr>
          <p:cNvPr id="8" name="Diagram 7"/>
          <p:cNvGraphicFramePr/>
          <p:nvPr>
            <p:extLst>
              <p:ext uri="{D42A27DB-BD31-4B8C-83A1-F6EECF244321}">
                <p14:modId xmlns:p14="http://schemas.microsoft.com/office/powerpoint/2010/main" val="3735616295"/>
              </p:ext>
            </p:extLst>
          </p:nvPr>
        </p:nvGraphicFramePr>
        <p:xfrm>
          <a:off x="1295400" y="1239331"/>
          <a:ext cx="5410200" cy="3026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5"/>
          <p:cNvSpPr>
            <a:spLocks noGrp="1"/>
          </p:cNvSpPr>
          <p:nvPr>
            <p:ph type="ftr" sz="quarter" idx="11"/>
          </p:nvPr>
        </p:nvSpPr>
        <p:spPr>
          <a:xfrm>
            <a:off x="3009900" y="6307917"/>
            <a:ext cx="3124200" cy="118872"/>
          </a:xfrm>
        </p:spPr>
        <p:txBody>
          <a:bodyPr/>
          <a:lstStyle/>
          <a:p>
            <a:r>
              <a:rPr lang="en-US" noProof="0" dirty="0" smtClean="0"/>
              <a:t>Air Canada Global Sales University</a:t>
            </a:r>
            <a:endParaRPr lang="en-CA" noProof="0" dirty="0"/>
          </a:p>
        </p:txBody>
      </p:sp>
      <p:pic>
        <p:nvPicPr>
          <p:cNvPr id="7" name="Picture 6"/>
          <p:cNvPicPr>
            <a:picLocks noChangeAspect="1"/>
          </p:cNvPicPr>
          <p:nvPr/>
        </p:nvPicPr>
        <p:blipFill>
          <a:blip r:embed="rId8"/>
          <a:stretch>
            <a:fillRect/>
          </a:stretch>
        </p:blipFill>
        <p:spPr>
          <a:xfrm>
            <a:off x="7070723" y="1981200"/>
            <a:ext cx="1475412" cy="2075841"/>
          </a:xfrm>
          <a:prstGeom prst="rect">
            <a:avLst/>
          </a:prstGeom>
        </p:spPr>
      </p:pic>
    </p:spTree>
    <p:extLst>
      <p:ext uri="{BB962C8B-B14F-4D97-AF65-F5344CB8AC3E}">
        <p14:creationId xmlns:p14="http://schemas.microsoft.com/office/powerpoint/2010/main" val="179175124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81" y="346002"/>
            <a:ext cx="7991445" cy="800099"/>
          </a:xfrm>
        </p:spPr>
        <p:txBody>
          <a:bodyPr/>
          <a:lstStyle/>
          <a:p>
            <a:r>
              <a:rPr lang="en-US" dirty="0" smtClean="0"/>
              <a:t>Step 2 – Obtain Your ACE Certification</a:t>
            </a:r>
            <a:endParaRPr lang="en-US" dirty="0"/>
          </a:p>
        </p:txBody>
      </p:sp>
      <p:sp>
        <p:nvSpPr>
          <p:cNvPr id="4" name="Content Placeholder 3"/>
          <p:cNvSpPr>
            <a:spLocks noGrp="1"/>
          </p:cNvSpPr>
          <p:nvPr>
            <p:ph idx="1"/>
          </p:nvPr>
        </p:nvSpPr>
        <p:spPr>
          <a:xfrm>
            <a:off x="762000" y="4334270"/>
            <a:ext cx="5372100" cy="1533130"/>
          </a:xfrm>
        </p:spPr>
        <p:txBody>
          <a:bodyPr>
            <a:normAutofit fontScale="92500"/>
          </a:bodyPr>
          <a:lstStyle/>
          <a:p>
            <a:r>
              <a:rPr lang="en-US" sz="1600" b="0" dirty="0"/>
              <a:t>Now that you have successfully completed all 16 modules in the 6 courses with a score of 90% and 3 case studies with a score of 90% or higher, you will receive your designation as an “Air Canada Expert</a:t>
            </a:r>
            <a:r>
              <a:rPr lang="en-US" sz="1600" b="0" dirty="0" smtClean="0"/>
              <a:t>.”</a:t>
            </a:r>
          </a:p>
          <a:p>
            <a:r>
              <a:rPr lang="en-US" sz="1600" b="0" dirty="0" smtClean="0"/>
              <a:t>*All Case Studies must be successfully completed no later than August 31, 2016</a:t>
            </a:r>
            <a:endParaRPr lang="en-US" sz="1600" b="0" dirty="0"/>
          </a:p>
        </p:txBody>
      </p:sp>
      <p:sp>
        <p:nvSpPr>
          <p:cNvPr id="3" name="Slide Number Placeholder 2"/>
          <p:cNvSpPr>
            <a:spLocks noGrp="1"/>
          </p:cNvSpPr>
          <p:nvPr>
            <p:ph type="sldNum" sz="quarter" idx="12"/>
          </p:nvPr>
        </p:nvSpPr>
        <p:spPr/>
        <p:txBody>
          <a:bodyPr/>
          <a:lstStyle/>
          <a:p>
            <a:fld id="{13F43BBD-DABE-4D33-AD69-72CF93180FB1}" type="slidenum">
              <a:rPr lang="en-CA" smtClean="0"/>
              <a:pPr/>
              <a:t>3</a:t>
            </a:fld>
            <a:endParaRPr lang="en-CA" dirty="0"/>
          </a:p>
        </p:txBody>
      </p:sp>
      <p:graphicFrame>
        <p:nvGraphicFramePr>
          <p:cNvPr id="8" name="Diagram 7"/>
          <p:cNvGraphicFramePr/>
          <p:nvPr>
            <p:extLst>
              <p:ext uri="{D42A27DB-BD31-4B8C-83A1-F6EECF244321}">
                <p14:modId xmlns:p14="http://schemas.microsoft.com/office/powerpoint/2010/main" val="4176329474"/>
              </p:ext>
            </p:extLst>
          </p:nvPr>
        </p:nvGraphicFramePr>
        <p:xfrm>
          <a:off x="1371600" y="1227071"/>
          <a:ext cx="5410200" cy="3026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5"/>
          <p:cNvSpPr>
            <a:spLocks noGrp="1"/>
          </p:cNvSpPr>
          <p:nvPr>
            <p:ph type="ftr" sz="quarter" idx="11"/>
          </p:nvPr>
        </p:nvSpPr>
        <p:spPr>
          <a:xfrm>
            <a:off x="3009900" y="6307917"/>
            <a:ext cx="3124200" cy="118872"/>
          </a:xfrm>
        </p:spPr>
        <p:txBody>
          <a:bodyPr/>
          <a:lstStyle/>
          <a:p>
            <a:r>
              <a:rPr lang="en-US" noProof="0" dirty="0" smtClean="0"/>
              <a:t>Air Canada Global Sales University</a:t>
            </a:r>
            <a:endParaRPr lang="en-CA" noProof="0" dirty="0"/>
          </a:p>
        </p:txBody>
      </p:sp>
      <p:pic>
        <p:nvPicPr>
          <p:cNvPr id="10" name="Picture 9"/>
          <p:cNvPicPr>
            <a:picLocks noChangeAspect="1"/>
          </p:cNvPicPr>
          <p:nvPr/>
        </p:nvPicPr>
        <p:blipFill>
          <a:blip r:embed="rId8"/>
          <a:stretch>
            <a:fillRect/>
          </a:stretch>
        </p:blipFill>
        <p:spPr>
          <a:xfrm>
            <a:off x="6983763" y="1930688"/>
            <a:ext cx="1474437" cy="2075688"/>
          </a:xfrm>
          <a:prstGeom prst="rect">
            <a:avLst/>
          </a:prstGeom>
        </p:spPr>
      </p:pic>
      <p:pic>
        <p:nvPicPr>
          <p:cNvPr id="11" name="Picture 10"/>
          <p:cNvPicPr>
            <a:picLocks noChangeAspect="1"/>
          </p:cNvPicPr>
          <p:nvPr/>
        </p:nvPicPr>
        <p:blipFill>
          <a:blip r:embed="rId9"/>
          <a:stretch>
            <a:fillRect/>
          </a:stretch>
        </p:blipFill>
        <p:spPr>
          <a:xfrm>
            <a:off x="6324600" y="4253300"/>
            <a:ext cx="2480863" cy="1918900"/>
          </a:xfrm>
          <a:prstGeom prst="rect">
            <a:avLst/>
          </a:prstGeom>
        </p:spPr>
      </p:pic>
    </p:spTree>
    <p:extLst>
      <p:ext uri="{BB962C8B-B14F-4D97-AF65-F5344CB8AC3E}">
        <p14:creationId xmlns:p14="http://schemas.microsoft.com/office/powerpoint/2010/main" val="26792274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Canada Expert - Perks and more…</a:t>
            </a:r>
            <a:endParaRPr lang="en-US" dirty="0"/>
          </a:p>
        </p:txBody>
      </p:sp>
      <p:sp>
        <p:nvSpPr>
          <p:cNvPr id="4" name="Content Placeholder 3"/>
          <p:cNvSpPr>
            <a:spLocks noGrp="1"/>
          </p:cNvSpPr>
          <p:nvPr>
            <p:ph idx="1"/>
          </p:nvPr>
        </p:nvSpPr>
        <p:spPr>
          <a:xfrm>
            <a:off x="573910" y="1292751"/>
            <a:ext cx="7972396" cy="2892426"/>
          </a:xfrm>
        </p:spPr>
        <p:txBody>
          <a:bodyPr>
            <a:normAutofit/>
          </a:bodyPr>
          <a:lstStyle/>
          <a:p>
            <a:pPr>
              <a:lnSpc>
                <a:spcPct val="100000"/>
              </a:lnSpc>
            </a:pPr>
            <a:r>
              <a:rPr lang="en-US" sz="1400" dirty="0" smtClean="0"/>
              <a:t>The </a:t>
            </a:r>
            <a:r>
              <a:rPr lang="en-US" sz="1400" dirty="0"/>
              <a:t>certification will be accompanied by the </a:t>
            </a:r>
            <a:r>
              <a:rPr lang="en-US" sz="1400" dirty="0">
                <a:solidFill>
                  <a:srgbClr val="F01428"/>
                </a:solidFill>
              </a:rPr>
              <a:t>Air Canada Expert Recognition Kit,</a:t>
            </a:r>
            <a:r>
              <a:rPr lang="en-US" sz="1400" dirty="0"/>
              <a:t> which includes:</a:t>
            </a:r>
          </a:p>
          <a:p>
            <a:pPr lvl="2">
              <a:lnSpc>
                <a:spcPct val="100000"/>
              </a:lnSpc>
              <a:spcBef>
                <a:spcPts val="100"/>
              </a:spcBef>
            </a:pPr>
            <a:r>
              <a:rPr lang="en-US" dirty="0" smtClean="0"/>
              <a:t>Air </a:t>
            </a:r>
            <a:r>
              <a:rPr lang="en-US" dirty="0"/>
              <a:t>Canada Expert Graduation Certificate </a:t>
            </a:r>
          </a:p>
          <a:p>
            <a:pPr lvl="2">
              <a:lnSpc>
                <a:spcPct val="100000"/>
              </a:lnSpc>
              <a:spcBef>
                <a:spcPts val="100"/>
              </a:spcBef>
            </a:pPr>
            <a:r>
              <a:rPr lang="en-US" dirty="0"/>
              <a:t>Air Canada Expert Award</a:t>
            </a:r>
          </a:p>
          <a:p>
            <a:pPr lvl="2">
              <a:lnSpc>
                <a:spcPct val="100000"/>
              </a:lnSpc>
              <a:spcBef>
                <a:spcPts val="100"/>
              </a:spcBef>
            </a:pPr>
            <a:r>
              <a:rPr lang="en-US" dirty="0"/>
              <a:t>Air Canada Expert </a:t>
            </a:r>
            <a:r>
              <a:rPr lang="en-US" dirty="0" smtClean="0"/>
              <a:t>Certification </a:t>
            </a:r>
            <a:r>
              <a:rPr lang="en-US" dirty="0"/>
              <a:t>L</a:t>
            </a:r>
            <a:r>
              <a:rPr lang="en-US" dirty="0" smtClean="0"/>
              <a:t>ogo </a:t>
            </a:r>
            <a:r>
              <a:rPr lang="en-US" dirty="0"/>
              <a:t>for inclusion on your business card</a:t>
            </a:r>
          </a:p>
          <a:p>
            <a:pPr lvl="2">
              <a:lnSpc>
                <a:spcPct val="100000"/>
              </a:lnSpc>
              <a:spcBef>
                <a:spcPts val="100"/>
              </a:spcBef>
            </a:pPr>
            <a:r>
              <a:rPr lang="en-US" dirty="0"/>
              <a:t>Air Canada Expert window decal</a:t>
            </a:r>
          </a:p>
          <a:p>
            <a:pPr lvl="2">
              <a:lnSpc>
                <a:spcPct val="100000"/>
              </a:lnSpc>
              <a:spcBef>
                <a:spcPts val="100"/>
              </a:spcBef>
              <a:spcAft>
                <a:spcPts val="400"/>
              </a:spcAft>
            </a:pPr>
            <a:r>
              <a:rPr lang="en-US" dirty="0"/>
              <a:t>Inducted into our ACE Hall of Fame </a:t>
            </a:r>
          </a:p>
          <a:p>
            <a:pPr marL="0" indent="0">
              <a:lnSpc>
                <a:spcPct val="100000"/>
              </a:lnSpc>
              <a:buNone/>
            </a:pPr>
            <a:r>
              <a:rPr lang="en-US" sz="1400" dirty="0" smtClean="0"/>
              <a:t>	You will be eligible to win </a:t>
            </a:r>
            <a:r>
              <a:rPr lang="en-US" sz="1400" dirty="0"/>
              <a:t>a seat on </a:t>
            </a:r>
            <a:r>
              <a:rPr lang="en-US" sz="1400" dirty="0" smtClean="0"/>
              <a:t>the </a:t>
            </a:r>
            <a:r>
              <a:rPr lang="en-US" sz="1400" dirty="0" smtClean="0">
                <a:solidFill>
                  <a:srgbClr val="F01428"/>
                </a:solidFill>
              </a:rPr>
              <a:t>Air </a:t>
            </a:r>
            <a:r>
              <a:rPr lang="en-US" sz="1400" dirty="0">
                <a:solidFill>
                  <a:srgbClr val="F01428"/>
                </a:solidFill>
              </a:rPr>
              <a:t>Canada Experts </a:t>
            </a:r>
            <a:r>
              <a:rPr lang="en-US" sz="1400" dirty="0" smtClean="0">
                <a:solidFill>
                  <a:srgbClr val="F01428"/>
                </a:solidFill>
              </a:rPr>
              <a:t>	exclusive, FAM </a:t>
            </a:r>
            <a:r>
              <a:rPr lang="en-US" sz="1400" dirty="0">
                <a:solidFill>
                  <a:srgbClr val="F01428"/>
                </a:solidFill>
              </a:rPr>
              <a:t>trip. </a:t>
            </a:r>
            <a:r>
              <a:rPr lang="en-US" sz="1400" b="0" dirty="0" smtClean="0"/>
              <a:t>Your trip, will be to one of Air Canada’s or Air Canada 	rouge’s new destination confirmed in Premium Economy or Premium </a:t>
            </a:r>
            <a:r>
              <a:rPr lang="en-US" sz="1400" b="0" dirty="0" smtClean="0"/>
              <a:t>rouge.</a:t>
            </a:r>
            <a:endParaRPr lang="en-US" sz="1400" b="0" dirty="0"/>
          </a:p>
        </p:txBody>
      </p:sp>
      <p:sp>
        <p:nvSpPr>
          <p:cNvPr id="6" name="Footer Placeholder 5"/>
          <p:cNvSpPr>
            <a:spLocks noGrp="1"/>
          </p:cNvSpPr>
          <p:nvPr>
            <p:ph type="ftr" sz="quarter" idx="11"/>
          </p:nvPr>
        </p:nvSpPr>
        <p:spPr/>
        <p:txBody>
          <a:bodyPr/>
          <a:lstStyle/>
          <a:p>
            <a:r>
              <a:rPr lang="en-US" noProof="0" dirty="0" smtClean="0"/>
              <a:t>Air Canada Global Sales University</a:t>
            </a:r>
            <a:endParaRPr lang="en-CA" noProof="0" dirty="0"/>
          </a:p>
        </p:txBody>
      </p:sp>
      <p:sp>
        <p:nvSpPr>
          <p:cNvPr id="3" name="Slide Number Placeholder 2"/>
          <p:cNvSpPr>
            <a:spLocks noGrp="1"/>
          </p:cNvSpPr>
          <p:nvPr>
            <p:ph type="sldNum" sz="quarter" idx="12"/>
          </p:nvPr>
        </p:nvSpPr>
        <p:spPr/>
        <p:txBody>
          <a:bodyPr/>
          <a:lstStyle/>
          <a:p>
            <a:fld id="{13F43BBD-DABE-4D33-AD69-72CF93180FB1}" type="slidenum">
              <a:rPr lang="en-CA" smtClean="0"/>
              <a:pPr/>
              <a:t>4</a:t>
            </a:fld>
            <a:endParaRPr lang="en-CA" dirty="0"/>
          </a:p>
        </p:txBody>
      </p:sp>
      <p:grpSp>
        <p:nvGrpSpPr>
          <p:cNvPr id="9" name="Group 8"/>
          <p:cNvGrpSpPr/>
          <p:nvPr/>
        </p:nvGrpSpPr>
        <p:grpSpPr>
          <a:xfrm>
            <a:off x="-1" y="4476297"/>
            <a:ext cx="9144001" cy="1365624"/>
            <a:chOff x="-1" y="4713933"/>
            <a:chExt cx="9144001" cy="1365624"/>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140" r="-1"/>
            <a:stretch/>
          </p:blipFill>
          <p:spPr>
            <a:xfrm>
              <a:off x="-1" y="4726675"/>
              <a:ext cx="1783277" cy="1352882"/>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r="5478"/>
            <a:stretch/>
          </p:blipFill>
          <p:spPr>
            <a:xfrm>
              <a:off x="7233542" y="4724401"/>
              <a:ext cx="1910458" cy="1348914"/>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2474" r="3549"/>
            <a:stretch/>
          </p:blipFill>
          <p:spPr>
            <a:xfrm>
              <a:off x="1809769" y="4726675"/>
              <a:ext cx="1803694" cy="1351611"/>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5754" t="771"/>
            <a:stretch/>
          </p:blipFill>
          <p:spPr>
            <a:xfrm>
              <a:off x="5324399" y="4724400"/>
              <a:ext cx="1876922" cy="1346639"/>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20201" t="-771" r="11544" b="771"/>
            <a:stretch/>
          </p:blipFill>
          <p:spPr>
            <a:xfrm>
              <a:off x="3639956" y="4713933"/>
              <a:ext cx="1646336" cy="1357106"/>
            </a:xfrm>
            <a:prstGeom prst="rect">
              <a:avLst/>
            </a:prstGeom>
          </p:spPr>
        </p:pic>
      </p:grpSp>
      <p:sp>
        <p:nvSpPr>
          <p:cNvPr id="10" name="TextBox 9"/>
          <p:cNvSpPr txBox="1"/>
          <p:nvPr/>
        </p:nvSpPr>
        <p:spPr>
          <a:xfrm>
            <a:off x="685800" y="3352800"/>
            <a:ext cx="752129" cy="369332"/>
          </a:xfrm>
          <a:prstGeom prst="rect">
            <a:avLst/>
          </a:prstGeom>
          <a:noFill/>
        </p:spPr>
        <p:txBody>
          <a:bodyPr wrap="none" rtlCol="0">
            <a:spAutoFit/>
          </a:bodyPr>
          <a:lstStyle/>
          <a:p>
            <a:r>
              <a:rPr lang="en-US" b="1" i="1" dirty="0" smtClean="0">
                <a:solidFill>
                  <a:schemeClr val="accent1"/>
                </a:solidFill>
                <a:effectLst>
                  <a:outerShdw blurRad="38100" dist="38100" dir="2700000" algn="tl">
                    <a:srgbClr val="000000">
                      <a:alpha val="43137"/>
                    </a:srgbClr>
                  </a:outerShdw>
                </a:effectLst>
              </a:rPr>
              <a:t>AND</a:t>
            </a:r>
            <a:endParaRPr lang="en-US" b="1" dirty="0"/>
          </a:p>
        </p:txBody>
      </p:sp>
    </p:spTree>
    <p:extLst>
      <p:ext uri="{BB962C8B-B14F-4D97-AF65-F5344CB8AC3E}">
        <p14:creationId xmlns:p14="http://schemas.microsoft.com/office/powerpoint/2010/main" val="31645948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 AIR CANADA GLOBAL SALES UNIVERSITY&amp;quot;&quot;/&gt;&lt;property id=&quot;20307&quot; value=&quot;256&quot;/&gt;&lt;/object&gt;&lt;object type=&quot;3&quot; unique_id=&quot;10004&quot;&gt;&lt;property id=&quot;20148&quot; value=&quot;5&quot;/&gt;&lt;property id=&quot;20300&quot; value=&quot;Slide 2 - &amp;quot;Welcome to the Air Canada Global Sales University&amp;quot;&quot;/&gt;&lt;property id=&quot;20307&quot; value=&quot;295&quot;/&gt;&lt;/object&gt;&lt;object type=&quot;3&quot; unique_id=&quot;10007&quot;&gt;&lt;property id=&quot;20148&quot; value=&quot;5&quot;/&gt;&lt;property id=&quot;20300&quot; value=&quot;Slide 4 - &amp;quot;Step 2&amp;quot;&quot;/&gt;&lt;property id=&quot;20307&quot; value=&quot;293&quot;/&gt;&lt;/object&gt;&lt;object type=&quot;3&quot; unique_id=&quot;10009&quot;&gt;&lt;property id=&quot;20148&quot; value=&quot;5&quot;/&gt;&lt;property id=&quot;20300&quot; value=&quot;Slide 5 - &amp;quot;Air Canada Expert - Perks and more…&amp;quot;&quot;/&gt;&lt;property id=&quot;20307&quot; value=&quot;294&quot;/&gt;&lt;/object&gt;&lt;object type=&quot;3&quot; unique_id=&quot;10067&quot;&gt;&lt;property id=&quot;20148&quot; value=&quot;5&quot;/&gt;&lt;property id=&quot;20300&quot; value=&quot;Slide 3 - &amp;quot;Step 1&amp;quot;&quot;/&gt;&lt;property id=&quot;20307&quot; value=&quot;299&quot;/&gt;&lt;/object&gt;&lt;object type=&quot;3&quot; unique_id=&quot;10068&quot;&gt;&lt;property id=&quot;20148&quot; value=&quot;5&quot;/&gt;&lt;property id=&quot;20300&quot; value=&quot;Slide 6 - &amp;quot;Resources&amp;quot;&quot;/&gt;&lt;property id=&quot;20307&quot; value=&quot;300&quot;/&gt;&lt;/object&gt;&lt;/object&gt;&lt;object type=&quot;8&quot; unique_id=&quot;10022&quot;&gt;&lt;/object&gt;&lt;/object&gt;&lt;/database&gt;"/>
  <p:tag name="MMPROD_NEXTUNIQUEID" val="10009"/>
  <p:tag name="SECTOMILLISECCONVERTED" val="1"/>
</p:tagLst>
</file>

<file path=ppt/theme/theme1.xml><?xml version="1.0" encoding="utf-8"?>
<a:theme xmlns:a="http://schemas.openxmlformats.org/drawingml/2006/main" name="Air Canada Presentation_4x3_v7_New Red">
  <a:themeElements>
    <a:clrScheme name="Air Canada colour palette">
      <a:dk1>
        <a:srgbClr val="4B4F54"/>
      </a:dk1>
      <a:lt1>
        <a:sysClr val="window" lastClr="FFFFFF"/>
      </a:lt1>
      <a:dk2>
        <a:srgbClr val="808080"/>
      </a:dk2>
      <a:lt2>
        <a:srgbClr val="EEEEEE"/>
      </a:lt2>
      <a:accent1>
        <a:srgbClr val="F01428"/>
      </a:accent1>
      <a:accent2>
        <a:srgbClr val="4B4F54"/>
      </a:accent2>
      <a:accent3>
        <a:srgbClr val="B79A7E"/>
      </a:accent3>
      <a:accent4>
        <a:srgbClr val="D2EBF3"/>
      </a:accent4>
      <a:accent5>
        <a:srgbClr val="0093B2"/>
      </a:accent5>
      <a:accent6>
        <a:srgbClr val="EEEEEE"/>
      </a:accent6>
      <a:hlink>
        <a:srgbClr val="B79A7E"/>
      </a:hlink>
      <a:folHlink>
        <a:srgbClr val="C0C0C0"/>
      </a:folHlink>
    </a:clrScheme>
    <a:fontScheme name="Air Canad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a:noFill/>
          <a:miter lim="800000"/>
          <a:headEnd/>
          <a:tailEnd/>
        </a:ln>
        <a:effectLst/>
      </a:spPr>
      <a:bodyPr wrap="none" anchor="ctr"/>
      <a:lstStyle>
        <a:defPPr algn="ctr">
          <a:defRPr sz="800">
            <a:latin typeface="Arial" pitchFamily="34" charset="0"/>
            <a:cs typeface="Arial"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5290D3DA0FCE4E80CC17A3EB67FD45" ma:contentTypeVersion="0" ma:contentTypeDescription="Create a new document." ma:contentTypeScope="" ma:versionID="f6a085fe0cfa53c600a0854875d447b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FC0683D-F0D5-497E-8EBA-5896482B7F4E}">
  <ds:schemaRefs>
    <ds:schemaRef ds:uri="http://schemas.microsoft.com/sharepoint/v3/contenttype/forms"/>
  </ds:schemaRefs>
</ds:datastoreItem>
</file>

<file path=customXml/itemProps2.xml><?xml version="1.0" encoding="utf-8"?>
<ds:datastoreItem xmlns:ds="http://schemas.openxmlformats.org/officeDocument/2006/customXml" ds:itemID="{7187C11B-AB0E-44AE-AC03-53288973F215}">
  <ds:schemaRefs>
    <ds:schemaRef ds:uri="http://www.w3.org/XML/1998/namespace"/>
    <ds:schemaRef ds:uri="http://purl.org/dc/dcmitype/"/>
    <ds:schemaRef ds:uri="http://schemas.microsoft.com/office/2006/metadata/properties"/>
    <ds:schemaRef ds:uri="http://purl.org/dc/elements/1.1/"/>
    <ds:schemaRef ds:uri="http://schemas.microsoft.com/office/2006/documentManagement/type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3FC3A868-F002-4B63-9BFB-90C3CF5529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Air Canada Presentation_4x3_v7_New Red</Template>
  <TotalTime>4659</TotalTime>
  <Words>602</Words>
  <Application>Microsoft Macintosh PowerPoint</Application>
  <PresentationFormat>On-screen Show (4:3)</PresentationFormat>
  <Paragraphs>60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Air Canada Presentation_4x3_v7_New Red</vt:lpstr>
      <vt:lpstr>Welcome to the Air Canada Global Sales University</vt:lpstr>
      <vt:lpstr>Step 1 – Obtain Your Captain’s Badge</vt:lpstr>
      <vt:lpstr>Step 2 – Obtain Your ACE Certification</vt:lpstr>
      <vt:lpstr>Air Canada Expert - Perks and more…</vt:lpstr>
    </vt:vector>
  </TitlesOfParts>
  <Company>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 Insérer le titre</dc:title>
  <dc:creator>Catherine Esaa</dc:creator>
  <cp:lastModifiedBy>ROB</cp:lastModifiedBy>
  <cp:revision>300</cp:revision>
  <cp:lastPrinted>2015-09-11T19:55:04Z</cp:lastPrinted>
  <dcterms:created xsi:type="dcterms:W3CDTF">2014-06-13T18:31:27Z</dcterms:created>
  <dcterms:modified xsi:type="dcterms:W3CDTF">2016-03-04T22:36:26Z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0x0101004A5290D3DA0FCE4E80CC17A3EB67FD45</vt:lpwstr>
  </property>
</Properties>
</file>