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1"/>
  </p:notesMasterIdLst>
  <p:handoutMasterIdLst>
    <p:handoutMasterId r:id="rId12"/>
  </p:handoutMasterIdLst>
  <p:sldIdLst>
    <p:sldId id="270" r:id="rId5"/>
    <p:sldId id="276" r:id="rId6"/>
    <p:sldId id="274" r:id="rId7"/>
    <p:sldId id="275" r:id="rId8"/>
    <p:sldId id="277" r:id="rId9"/>
    <p:sldId id="273" r:id="rId10"/>
  </p:sldIdLst>
  <p:sldSz cx="9144000" cy="5143500" type="screen16x9"/>
  <p:notesSz cx="6985000" cy="9283700"/>
  <p:defaultTextStyle>
    <a:defPPr>
      <a:defRPr lang="fr-FR"/>
    </a:defPPr>
    <a:lvl1pPr marL="0" algn="l" defTabSz="914302" rtl="0" eaLnBrk="1" latinLnBrk="0" hangingPunct="1">
      <a:defRPr sz="1800" kern="1200">
        <a:solidFill>
          <a:schemeClr val="tx1"/>
        </a:solidFill>
        <a:latin typeface="+mn-lt"/>
        <a:ea typeface="+mn-ea"/>
        <a:cs typeface="+mn-cs"/>
      </a:defRPr>
    </a:lvl1pPr>
    <a:lvl2pPr marL="457151" algn="l" defTabSz="914302" rtl="0" eaLnBrk="1" latinLnBrk="0" hangingPunct="1">
      <a:defRPr sz="1800" kern="1200">
        <a:solidFill>
          <a:schemeClr val="tx1"/>
        </a:solidFill>
        <a:latin typeface="+mn-lt"/>
        <a:ea typeface="+mn-ea"/>
        <a:cs typeface="+mn-cs"/>
      </a:defRPr>
    </a:lvl2pPr>
    <a:lvl3pPr marL="914302" algn="l" defTabSz="914302" rtl="0" eaLnBrk="1" latinLnBrk="0" hangingPunct="1">
      <a:defRPr sz="1800" kern="1200">
        <a:solidFill>
          <a:schemeClr val="tx1"/>
        </a:solidFill>
        <a:latin typeface="+mn-lt"/>
        <a:ea typeface="+mn-ea"/>
        <a:cs typeface="+mn-cs"/>
      </a:defRPr>
    </a:lvl3pPr>
    <a:lvl4pPr marL="1371453" algn="l" defTabSz="914302" rtl="0" eaLnBrk="1" latinLnBrk="0" hangingPunct="1">
      <a:defRPr sz="1800" kern="1200">
        <a:solidFill>
          <a:schemeClr val="tx1"/>
        </a:solidFill>
        <a:latin typeface="+mn-lt"/>
        <a:ea typeface="+mn-ea"/>
        <a:cs typeface="+mn-cs"/>
      </a:defRPr>
    </a:lvl4pPr>
    <a:lvl5pPr marL="1828605" algn="l" defTabSz="914302" rtl="0" eaLnBrk="1" latinLnBrk="0" hangingPunct="1">
      <a:defRPr sz="1800" kern="1200">
        <a:solidFill>
          <a:schemeClr val="tx1"/>
        </a:solidFill>
        <a:latin typeface="+mn-lt"/>
        <a:ea typeface="+mn-ea"/>
        <a:cs typeface="+mn-cs"/>
      </a:defRPr>
    </a:lvl5pPr>
    <a:lvl6pPr marL="2285756" algn="l" defTabSz="914302" rtl="0" eaLnBrk="1" latinLnBrk="0" hangingPunct="1">
      <a:defRPr sz="1800" kern="1200">
        <a:solidFill>
          <a:schemeClr val="tx1"/>
        </a:solidFill>
        <a:latin typeface="+mn-lt"/>
        <a:ea typeface="+mn-ea"/>
        <a:cs typeface="+mn-cs"/>
      </a:defRPr>
    </a:lvl6pPr>
    <a:lvl7pPr marL="2742907" algn="l" defTabSz="914302" rtl="0" eaLnBrk="1" latinLnBrk="0" hangingPunct="1">
      <a:defRPr sz="1800" kern="1200">
        <a:solidFill>
          <a:schemeClr val="tx1"/>
        </a:solidFill>
        <a:latin typeface="+mn-lt"/>
        <a:ea typeface="+mn-ea"/>
        <a:cs typeface="+mn-cs"/>
      </a:defRPr>
    </a:lvl7pPr>
    <a:lvl8pPr marL="3200058" algn="l" defTabSz="914302" rtl="0" eaLnBrk="1" latinLnBrk="0" hangingPunct="1">
      <a:defRPr sz="1800" kern="1200">
        <a:solidFill>
          <a:schemeClr val="tx1"/>
        </a:solidFill>
        <a:latin typeface="+mn-lt"/>
        <a:ea typeface="+mn-ea"/>
        <a:cs typeface="+mn-cs"/>
      </a:defRPr>
    </a:lvl8pPr>
    <a:lvl9pPr marL="3657209" algn="l" defTabSz="91430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52">
          <p15:clr>
            <a:srgbClr val="A4A3A4"/>
          </p15:clr>
        </p15:guide>
        <p15:guide id="2" pos="3504">
          <p15:clr>
            <a:srgbClr val="A4A3A4"/>
          </p15:clr>
        </p15:guide>
        <p15:guide id="3" orient="horz" pos="708">
          <p15:clr>
            <a:srgbClr val="A4A3A4"/>
          </p15:clr>
        </p15:guide>
        <p15:guide id="4" pos="3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F0000"/>
    <a:srgbClr val="000000"/>
    <a:srgbClr val="B79A7E"/>
    <a:srgbClr val="F01428"/>
    <a:srgbClr val="4B4F54"/>
    <a:srgbClr val="800040"/>
    <a:srgbClr val="C7C9C7"/>
    <a:srgbClr val="D2EBF3"/>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2438" autoAdjust="0"/>
  </p:normalViewPr>
  <p:slideViewPr>
    <p:cSldViewPr snapToObjects="1" showGuides="1">
      <p:cViewPr>
        <p:scale>
          <a:sx n="130" d="100"/>
          <a:sy n="130" d="100"/>
        </p:scale>
        <p:origin x="972" y="390"/>
      </p:cViewPr>
      <p:guideLst>
        <p:guide orient="horz" pos="852"/>
        <p:guide pos="3504"/>
        <p:guide orient="horz" pos="708"/>
        <p:guide pos="3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US" dirty="0"/>
          </a:p>
        </p:txBody>
      </p:sp>
      <p:sp>
        <p:nvSpPr>
          <p:cNvPr id="3" name="Date Placeholder 2"/>
          <p:cNvSpPr>
            <a:spLocks noGrp="1"/>
          </p:cNvSpPr>
          <p:nvPr>
            <p:ph type="dt" sz="quarter" idx="1"/>
          </p:nvPr>
        </p:nvSpPr>
        <p:spPr>
          <a:xfrm>
            <a:off x="3956550" y="0"/>
            <a:ext cx="3026833" cy="464185"/>
          </a:xfrm>
          <a:prstGeom prst="rect">
            <a:avLst/>
          </a:prstGeom>
        </p:spPr>
        <p:txBody>
          <a:bodyPr vert="horz" lIns="92958" tIns="46479" rIns="92958" bIns="46479" rtlCol="0"/>
          <a:lstStyle>
            <a:lvl1pPr algn="r">
              <a:defRPr sz="1200"/>
            </a:lvl1pPr>
          </a:lstStyle>
          <a:p>
            <a:fld id="{F78111EA-8849-A743-8936-228970ED791A}" type="datetimeFigureOut">
              <a:rPr lang="en-US" smtClean="0"/>
              <a:t>2016/09/14</a:t>
            </a:fld>
            <a:endParaRPr lang="en-US" dirty="0"/>
          </a:p>
        </p:txBody>
      </p:sp>
      <p:sp>
        <p:nvSpPr>
          <p:cNvPr id="4" name="Footer Placeholder 3"/>
          <p:cNvSpPr>
            <a:spLocks noGrp="1"/>
          </p:cNvSpPr>
          <p:nvPr>
            <p:ph type="ftr" sz="quarter" idx="2"/>
          </p:nvPr>
        </p:nvSpPr>
        <p:spPr>
          <a:xfrm>
            <a:off x="0" y="8817904"/>
            <a:ext cx="3026833" cy="464185"/>
          </a:xfrm>
          <a:prstGeom prst="rect">
            <a:avLst/>
          </a:prstGeom>
        </p:spPr>
        <p:txBody>
          <a:bodyPr vert="horz" lIns="92958" tIns="46479" rIns="92958" bIns="4647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56550" y="8817904"/>
            <a:ext cx="3026833" cy="464185"/>
          </a:xfrm>
          <a:prstGeom prst="rect">
            <a:avLst/>
          </a:prstGeom>
        </p:spPr>
        <p:txBody>
          <a:bodyPr vert="horz" lIns="92958" tIns="46479" rIns="92958" bIns="46479" rtlCol="0" anchor="b"/>
          <a:lstStyle>
            <a:lvl1pPr algn="r">
              <a:defRPr sz="1200"/>
            </a:lvl1pPr>
          </a:lstStyle>
          <a:p>
            <a:fld id="{2075A3DA-18CB-7144-A0EA-24ADC6ECE9C0}" type="slidenum">
              <a:rPr lang="en-US" smtClean="0"/>
              <a:t>‹#›</a:t>
            </a:fld>
            <a:endParaRPr lang="en-US" dirty="0"/>
          </a:p>
        </p:txBody>
      </p:sp>
    </p:spTree>
    <p:extLst>
      <p:ext uri="{BB962C8B-B14F-4D97-AF65-F5344CB8AC3E}">
        <p14:creationId xmlns:p14="http://schemas.microsoft.com/office/powerpoint/2010/main" val="29294861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fr-CA" dirty="0"/>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vl1pPr>
          </a:lstStyle>
          <a:p>
            <a:fld id="{8A3D18AC-994F-4C78-B961-347E50EAB93B}" type="datetimeFigureOut">
              <a:rPr lang="fr-CA" smtClean="0"/>
              <a:pPr/>
              <a:t>2016-09-14</a:t>
            </a:fld>
            <a:endParaRPr lang="fr-CA" dirty="0"/>
          </a:p>
        </p:txBody>
      </p:sp>
      <p:sp>
        <p:nvSpPr>
          <p:cNvPr id="4" name="Slide Image Placeholder 3"/>
          <p:cNvSpPr>
            <a:spLocks noGrp="1" noRot="1" noChangeAspect="1"/>
          </p:cNvSpPr>
          <p:nvPr>
            <p:ph type="sldImg" idx="2"/>
          </p:nvPr>
        </p:nvSpPr>
        <p:spPr>
          <a:xfrm>
            <a:off x="398463" y="696913"/>
            <a:ext cx="6188075" cy="3481387"/>
          </a:xfrm>
          <a:prstGeom prst="rect">
            <a:avLst/>
          </a:prstGeom>
          <a:noFill/>
          <a:ln w="12700">
            <a:solidFill>
              <a:prstClr val="black"/>
            </a:solidFill>
          </a:ln>
        </p:spPr>
        <p:txBody>
          <a:bodyPr vert="horz" lIns="92958" tIns="46479" rIns="92958" bIns="46479" rtlCol="0" anchor="ctr"/>
          <a:lstStyle/>
          <a:p>
            <a:endParaRPr lang="fr-CA" dirty="0"/>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vl1pPr>
          </a:lstStyle>
          <a:p>
            <a:endParaRPr lang="fr-CA" dirty="0"/>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vl1pPr>
          </a:lstStyle>
          <a:p>
            <a:fld id="{90605D02-FA66-408B-B507-A581ADC3A085}" type="slidenum">
              <a:rPr lang="fr-CA" smtClean="0"/>
              <a:pPr/>
              <a:t>‹#›</a:t>
            </a:fld>
            <a:endParaRPr lang="fr-CA" dirty="0"/>
          </a:p>
        </p:txBody>
      </p:sp>
    </p:spTree>
    <p:extLst>
      <p:ext uri="{BB962C8B-B14F-4D97-AF65-F5344CB8AC3E}">
        <p14:creationId xmlns:p14="http://schemas.microsoft.com/office/powerpoint/2010/main" val="501168778"/>
      </p:ext>
    </p:extLst>
  </p:cSld>
  <p:clrMap bg1="lt1" tx1="dk1" bg2="lt2" tx2="dk2" accent1="accent1" accent2="accent2" accent3="accent3" accent4="accent4" accent5="accent5" accent6="accent6" hlink="hlink" folHlink="folHlink"/>
  <p:hf hdr="0" ftr="0" dt="0"/>
  <p:notesStyle>
    <a:lvl1pPr marL="0" algn="l" defTabSz="914302" rtl="0" eaLnBrk="1" latinLnBrk="0" hangingPunct="1">
      <a:defRPr sz="1200" kern="1200">
        <a:solidFill>
          <a:schemeClr val="tx1"/>
        </a:solidFill>
        <a:latin typeface="+mn-lt"/>
        <a:ea typeface="+mn-ea"/>
        <a:cs typeface="+mn-cs"/>
      </a:defRPr>
    </a:lvl1pPr>
    <a:lvl2pPr marL="457151" algn="l" defTabSz="914302" rtl="0" eaLnBrk="1" latinLnBrk="0" hangingPunct="1">
      <a:defRPr sz="1200" kern="1200">
        <a:solidFill>
          <a:schemeClr val="tx1"/>
        </a:solidFill>
        <a:latin typeface="+mn-lt"/>
        <a:ea typeface="+mn-ea"/>
        <a:cs typeface="+mn-cs"/>
      </a:defRPr>
    </a:lvl2pPr>
    <a:lvl3pPr marL="914302" algn="l" defTabSz="914302" rtl="0" eaLnBrk="1" latinLnBrk="0" hangingPunct="1">
      <a:defRPr sz="1200" kern="1200">
        <a:solidFill>
          <a:schemeClr val="tx1"/>
        </a:solidFill>
        <a:latin typeface="+mn-lt"/>
        <a:ea typeface="+mn-ea"/>
        <a:cs typeface="+mn-cs"/>
      </a:defRPr>
    </a:lvl3pPr>
    <a:lvl4pPr marL="1371453" algn="l" defTabSz="914302" rtl="0" eaLnBrk="1" latinLnBrk="0" hangingPunct="1">
      <a:defRPr sz="1200" kern="1200">
        <a:solidFill>
          <a:schemeClr val="tx1"/>
        </a:solidFill>
        <a:latin typeface="+mn-lt"/>
        <a:ea typeface="+mn-ea"/>
        <a:cs typeface="+mn-cs"/>
      </a:defRPr>
    </a:lvl4pPr>
    <a:lvl5pPr marL="1828605" algn="l" defTabSz="914302" rtl="0" eaLnBrk="1" latinLnBrk="0" hangingPunct="1">
      <a:defRPr sz="1200" kern="1200">
        <a:solidFill>
          <a:schemeClr val="tx1"/>
        </a:solidFill>
        <a:latin typeface="+mn-lt"/>
        <a:ea typeface="+mn-ea"/>
        <a:cs typeface="+mn-cs"/>
      </a:defRPr>
    </a:lvl5pPr>
    <a:lvl6pPr marL="2285756" algn="l" defTabSz="914302" rtl="0" eaLnBrk="1" latinLnBrk="0" hangingPunct="1">
      <a:defRPr sz="1200" kern="1200">
        <a:solidFill>
          <a:schemeClr val="tx1"/>
        </a:solidFill>
        <a:latin typeface="+mn-lt"/>
        <a:ea typeface="+mn-ea"/>
        <a:cs typeface="+mn-cs"/>
      </a:defRPr>
    </a:lvl6pPr>
    <a:lvl7pPr marL="2742907" algn="l" defTabSz="914302" rtl="0" eaLnBrk="1" latinLnBrk="0" hangingPunct="1">
      <a:defRPr sz="1200" kern="1200">
        <a:solidFill>
          <a:schemeClr val="tx1"/>
        </a:solidFill>
        <a:latin typeface="+mn-lt"/>
        <a:ea typeface="+mn-ea"/>
        <a:cs typeface="+mn-cs"/>
      </a:defRPr>
    </a:lvl7pPr>
    <a:lvl8pPr marL="3200058" algn="l" defTabSz="914302" rtl="0" eaLnBrk="1" latinLnBrk="0" hangingPunct="1">
      <a:defRPr sz="1200" kern="1200">
        <a:solidFill>
          <a:schemeClr val="tx1"/>
        </a:solidFill>
        <a:latin typeface="+mn-lt"/>
        <a:ea typeface="+mn-ea"/>
        <a:cs typeface="+mn-cs"/>
      </a:defRPr>
    </a:lvl8pPr>
    <a:lvl9pPr marL="3657209" algn="l" defTabSz="91430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Couverture">
    <p:spTree>
      <p:nvGrpSpPr>
        <p:cNvPr id="1" name=""/>
        <p:cNvGrpSpPr/>
        <p:nvPr/>
      </p:nvGrpSpPr>
      <p:grpSpPr>
        <a:xfrm>
          <a:off x="0" y="0"/>
          <a:ext cx="0" cy="0"/>
          <a:chOff x="0" y="0"/>
          <a:chExt cx="0" cy="0"/>
        </a:xfrm>
      </p:grpSpPr>
      <p:pic>
        <p:nvPicPr>
          <p:cNvPr id="5" name="Picture 4" descr="AC PP15_16x9-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sp>
        <p:nvSpPr>
          <p:cNvPr id="2" name="Title 1"/>
          <p:cNvSpPr>
            <a:spLocks noGrp="1"/>
          </p:cNvSpPr>
          <p:nvPr>
            <p:ph type="ctrTitle" hasCustomPrompt="1"/>
          </p:nvPr>
        </p:nvSpPr>
        <p:spPr>
          <a:xfrm>
            <a:off x="457201" y="1809750"/>
            <a:ext cx="8153399" cy="800100"/>
          </a:xfrm>
        </p:spPr>
        <p:txBody>
          <a:bodyPr anchor="t">
            <a:normAutofit/>
          </a:bodyPr>
          <a:lstStyle>
            <a:lvl1pPr>
              <a:lnSpc>
                <a:spcPct val="80000"/>
              </a:lnSpc>
              <a:defRPr sz="3600" b="0" cap="small" spc="0" baseline="0">
                <a:solidFill>
                  <a:schemeClr val="tx1"/>
                </a:solidFill>
                <a:latin typeface="Verdana"/>
                <a:cs typeface="Verdana"/>
              </a:defRPr>
            </a:lvl1pPr>
          </a:lstStyle>
          <a:p>
            <a:r>
              <a:rPr lang="en-CA" noProof="0" dirty="0"/>
              <a:t>TITLE / TITRE</a:t>
            </a:r>
          </a:p>
        </p:txBody>
      </p:sp>
      <p:sp>
        <p:nvSpPr>
          <p:cNvPr id="3" name="Subtitle 2"/>
          <p:cNvSpPr>
            <a:spLocks noGrp="1"/>
          </p:cNvSpPr>
          <p:nvPr>
            <p:ph type="subTitle" idx="1" hasCustomPrompt="1"/>
          </p:nvPr>
        </p:nvSpPr>
        <p:spPr>
          <a:xfrm>
            <a:off x="457200" y="3086100"/>
            <a:ext cx="4876800" cy="400050"/>
          </a:xfrm>
        </p:spPr>
        <p:txBody>
          <a:bodyPr bIns="0" anchor="b" anchorCtr="0">
            <a:noAutofit/>
          </a:bodyPr>
          <a:lstStyle>
            <a:lvl1pPr marL="0" marR="0" indent="0" algn="l" defTabSz="914302" rtl="0" eaLnBrk="1" fontAlgn="auto" latinLnBrk="0" hangingPunct="1">
              <a:lnSpc>
                <a:spcPct val="80000"/>
              </a:lnSpc>
              <a:spcBef>
                <a:spcPts val="0"/>
              </a:spcBef>
              <a:spcAft>
                <a:spcPts val="0"/>
              </a:spcAft>
              <a:buClr>
                <a:schemeClr val="accent3"/>
              </a:buClr>
              <a:buSzPct val="100000"/>
              <a:buFont typeface="Wingdings" pitchFamily="2" charset="2"/>
              <a:buNone/>
              <a:tabLst/>
              <a:defRPr sz="1800" b="0" i="0" baseline="0">
                <a:solidFill>
                  <a:schemeClr val="accent3"/>
                </a:solidFill>
                <a:latin typeface="Verdana"/>
                <a:cs typeface="Verdana"/>
              </a:defRPr>
            </a:lvl1pPr>
            <a:lvl2pPr marL="457151" indent="0" algn="ctr">
              <a:buNone/>
              <a:defRPr>
                <a:solidFill>
                  <a:schemeClr val="tx1">
                    <a:tint val="75000"/>
                  </a:schemeClr>
                </a:solidFill>
              </a:defRPr>
            </a:lvl2pPr>
            <a:lvl3pPr marL="914302" indent="0" algn="ctr">
              <a:buNone/>
              <a:defRPr>
                <a:solidFill>
                  <a:schemeClr val="tx1">
                    <a:tint val="75000"/>
                  </a:schemeClr>
                </a:solidFill>
              </a:defRPr>
            </a:lvl3pPr>
            <a:lvl4pPr marL="1371453" indent="0" algn="ctr">
              <a:buNone/>
              <a:defRPr>
                <a:solidFill>
                  <a:schemeClr val="tx1">
                    <a:tint val="75000"/>
                  </a:schemeClr>
                </a:solidFill>
              </a:defRPr>
            </a:lvl4pPr>
            <a:lvl5pPr marL="1828605" indent="0" algn="ctr">
              <a:buNone/>
              <a:defRPr>
                <a:solidFill>
                  <a:schemeClr val="tx1">
                    <a:tint val="75000"/>
                  </a:schemeClr>
                </a:solidFill>
              </a:defRPr>
            </a:lvl5pPr>
            <a:lvl6pPr marL="2285756" indent="0" algn="ctr">
              <a:buNone/>
              <a:defRPr>
                <a:solidFill>
                  <a:schemeClr val="tx1">
                    <a:tint val="75000"/>
                  </a:schemeClr>
                </a:solidFill>
              </a:defRPr>
            </a:lvl6pPr>
            <a:lvl7pPr marL="2742907" indent="0" algn="ctr">
              <a:buNone/>
              <a:defRPr>
                <a:solidFill>
                  <a:schemeClr val="tx1">
                    <a:tint val="75000"/>
                  </a:schemeClr>
                </a:solidFill>
              </a:defRPr>
            </a:lvl7pPr>
            <a:lvl8pPr marL="3200058" indent="0" algn="ctr">
              <a:buNone/>
              <a:defRPr>
                <a:solidFill>
                  <a:schemeClr val="tx1">
                    <a:tint val="75000"/>
                  </a:schemeClr>
                </a:solidFill>
              </a:defRPr>
            </a:lvl8pPr>
            <a:lvl9pPr marL="3657209" indent="0" algn="ctr">
              <a:buNone/>
              <a:defRPr>
                <a:solidFill>
                  <a:schemeClr val="tx1">
                    <a:tint val="75000"/>
                  </a:schemeClr>
                </a:solidFill>
              </a:defRPr>
            </a:lvl9pPr>
          </a:lstStyle>
          <a:p>
            <a:r>
              <a:rPr lang="en-CA" noProof="0" dirty="0"/>
              <a:t>Presenter Name / Nom du </a:t>
            </a:r>
            <a:r>
              <a:rPr lang="en-CA" noProof="0" dirty="0" err="1"/>
              <a:t>présentateur</a:t>
            </a:r>
            <a:endParaRPr lang="en-CA" noProof="0" dirty="0"/>
          </a:p>
        </p:txBody>
      </p:sp>
      <p:sp>
        <p:nvSpPr>
          <p:cNvPr id="290" name="Text Placeholder 289"/>
          <p:cNvSpPr>
            <a:spLocks noGrp="1"/>
          </p:cNvSpPr>
          <p:nvPr>
            <p:ph type="body" sz="quarter" idx="11" hasCustomPrompt="1"/>
          </p:nvPr>
        </p:nvSpPr>
        <p:spPr>
          <a:xfrm>
            <a:off x="457201" y="4073329"/>
            <a:ext cx="2572545" cy="251021"/>
          </a:xfrm>
        </p:spPr>
        <p:txBody>
          <a:bodyPr lIns="108000" tIns="0" anchor="t">
            <a:noAutofit/>
          </a:bodyPr>
          <a:lstStyle>
            <a:lvl1pPr>
              <a:lnSpc>
                <a:spcPct val="80000"/>
              </a:lnSpc>
              <a:buNone/>
              <a:defRPr sz="800" b="0" baseline="0"/>
            </a:lvl1pPr>
          </a:lstStyle>
          <a:p>
            <a:pPr lvl="0"/>
            <a:r>
              <a:rPr lang="en-US" dirty="0"/>
              <a:t>Date 00/00/0000</a:t>
            </a:r>
          </a:p>
        </p:txBody>
      </p:sp>
      <p:sp>
        <p:nvSpPr>
          <p:cNvPr id="17" name="Text Placeholder 289"/>
          <p:cNvSpPr>
            <a:spLocks noGrp="1"/>
          </p:cNvSpPr>
          <p:nvPr>
            <p:ph type="body" sz="quarter" idx="12" hasCustomPrompt="1"/>
          </p:nvPr>
        </p:nvSpPr>
        <p:spPr>
          <a:xfrm>
            <a:off x="457200" y="3543300"/>
            <a:ext cx="4876800" cy="301260"/>
          </a:xfrm>
        </p:spPr>
        <p:txBody>
          <a:bodyPr anchor="t">
            <a:noAutofit/>
          </a:bodyPr>
          <a:lstStyle>
            <a:lvl1pPr>
              <a:lnSpc>
                <a:spcPct val="80000"/>
              </a:lnSpc>
              <a:buNone/>
              <a:defRPr sz="1400" b="0" baseline="0">
                <a:solidFill>
                  <a:srgbClr val="B79A7E"/>
                </a:solidFill>
                <a:latin typeface="Verdana"/>
                <a:cs typeface="Verdana"/>
              </a:defRPr>
            </a:lvl1pPr>
          </a:lstStyle>
          <a:p>
            <a:pPr>
              <a:lnSpc>
                <a:spcPct val="50000"/>
              </a:lnSpc>
            </a:pPr>
            <a:r>
              <a:rPr lang="en-CA" dirty="0"/>
              <a:t>Department / </a:t>
            </a:r>
            <a:r>
              <a:rPr lang="en-CA" dirty="0" err="1"/>
              <a:t>Département</a:t>
            </a:r>
            <a:endParaRPr lang="en-CA"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 Texte">
    <p:spTree>
      <p:nvGrpSpPr>
        <p:cNvPr id="1" name=""/>
        <p:cNvGrpSpPr/>
        <p:nvPr/>
      </p:nvGrpSpPr>
      <p:grpSpPr>
        <a:xfrm>
          <a:off x="0" y="0"/>
          <a:ext cx="0" cy="0"/>
          <a:chOff x="0" y="0"/>
          <a:chExt cx="0" cy="0"/>
        </a:xfrm>
      </p:grpSpPr>
      <p:pic>
        <p:nvPicPr>
          <p:cNvPr id="7" name="Picture 6" descr="AC PP15_16x9-0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1" y="0"/>
            <a:ext cx="9135879" cy="5143500"/>
          </a:xfrm>
          <a:prstGeom prst="rect">
            <a:avLst/>
          </a:prstGeom>
        </p:spPr>
      </p:pic>
      <p:sp>
        <p:nvSpPr>
          <p:cNvPr id="4" name="Content Placeholder 2"/>
          <p:cNvSpPr>
            <a:spLocks noGrp="1"/>
          </p:cNvSpPr>
          <p:nvPr>
            <p:ph idx="1" hasCustomPrompt="1"/>
          </p:nvPr>
        </p:nvSpPr>
        <p:spPr>
          <a:xfrm>
            <a:off x="573910" y="1031081"/>
            <a:ext cx="7972396" cy="3512345"/>
          </a:xfrm>
        </p:spPr>
        <p:txBody>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stStyle>
          <a:p>
            <a:pPr lvl="0"/>
            <a:r>
              <a:rPr lang="en-US" noProof="0" dirty="0"/>
              <a:t>Master text styles / Styles du </a:t>
            </a:r>
            <a:r>
              <a:rPr lang="en-US" noProof="0" dirty="0" err="1"/>
              <a:t>texte</a:t>
            </a:r>
            <a:endParaRPr lang="en-US" noProof="0" dirty="0"/>
          </a:p>
          <a:p>
            <a:pPr lvl="1"/>
            <a:r>
              <a:rPr lang="en-US" noProof="0" dirty="0"/>
              <a:t>Second level / </a:t>
            </a:r>
            <a:r>
              <a:rPr lang="en-US" noProof="0" dirty="0" err="1"/>
              <a:t>Deuxième</a:t>
            </a:r>
            <a:r>
              <a:rPr lang="en-US" noProof="0" dirty="0"/>
              <a:t> </a:t>
            </a:r>
            <a:r>
              <a:rPr lang="en-US" noProof="0" dirty="0" err="1"/>
              <a:t>niveau</a:t>
            </a:r>
            <a:endParaRPr lang="en-US" noProof="0" dirty="0"/>
          </a:p>
          <a:p>
            <a:pPr lvl="2"/>
            <a:r>
              <a:rPr lang="en-US" noProof="0" dirty="0"/>
              <a:t>Third level / </a:t>
            </a:r>
            <a:r>
              <a:rPr lang="en-US" noProof="0" dirty="0" err="1"/>
              <a:t>Troisième</a:t>
            </a:r>
            <a:r>
              <a:rPr lang="en-US" noProof="0" dirty="0"/>
              <a:t> </a:t>
            </a:r>
            <a:r>
              <a:rPr lang="en-US" noProof="0" dirty="0" err="1"/>
              <a:t>niveau</a:t>
            </a:r>
            <a:endParaRPr lang="en-US" noProof="0" dirty="0"/>
          </a:p>
          <a:p>
            <a:pPr lvl="3"/>
            <a:r>
              <a:rPr lang="en-US" noProof="0" dirty="0"/>
              <a:t>Fourth level / </a:t>
            </a:r>
            <a:r>
              <a:rPr lang="en-US" noProof="0" dirty="0" err="1"/>
              <a:t>Quatrième</a:t>
            </a:r>
            <a:r>
              <a:rPr lang="en-US" noProof="0" dirty="0"/>
              <a:t> </a:t>
            </a:r>
            <a:r>
              <a:rPr lang="en-US" noProof="0" dirty="0" err="1"/>
              <a:t>niveau</a:t>
            </a:r>
            <a:endParaRPr lang="en-US" noProof="0" dirty="0"/>
          </a:p>
        </p:txBody>
      </p:sp>
      <p:sp>
        <p:nvSpPr>
          <p:cNvPr id="5" name="Title 1"/>
          <p:cNvSpPr>
            <a:spLocks noGrp="1"/>
          </p:cNvSpPr>
          <p:nvPr>
            <p:ph type="title" hasCustomPrompt="1"/>
          </p:nvPr>
        </p:nvSpPr>
        <p:spPr>
          <a:xfrm>
            <a:off x="1143001" y="209550"/>
            <a:ext cx="7415213" cy="600075"/>
          </a:xfrm>
        </p:spPr>
        <p:txBody>
          <a:bodyPr anchor="ctr" anchorCtr="0">
            <a:normAutofit/>
          </a:bodyPr>
          <a:lstStyle>
            <a:lvl1pPr>
              <a:lnSpc>
                <a:spcPct val="85000"/>
              </a:lnSpc>
              <a:defRPr sz="3200" b="0" i="0" cap="small" baseline="0">
                <a:solidFill>
                  <a:schemeClr val="bg1"/>
                </a:solidFill>
                <a:effectLst>
                  <a:glow rad="101600">
                    <a:schemeClr val="tx1">
                      <a:alpha val="60000"/>
                    </a:schemeClr>
                  </a:glow>
                </a:effectLst>
                <a:latin typeface="Verdana"/>
                <a:cs typeface="Verdana"/>
              </a:defRPr>
            </a:lvl1pPr>
          </a:lstStyle>
          <a:p>
            <a:r>
              <a:rPr lang="en-CA" noProof="0" dirty="0"/>
              <a:t>TITLE / TITRE</a:t>
            </a:r>
          </a:p>
        </p:txBody>
      </p:sp>
      <p:sp>
        <p:nvSpPr>
          <p:cNvPr id="6" name="Slide Number Placeholder 5"/>
          <p:cNvSpPr>
            <a:spLocks noGrp="1"/>
          </p:cNvSpPr>
          <p:nvPr>
            <p:ph type="sldNum" sz="quarter" idx="4"/>
          </p:nvPr>
        </p:nvSpPr>
        <p:spPr>
          <a:xfrm>
            <a:off x="8448496" y="4986117"/>
            <a:ext cx="685800" cy="154781"/>
          </a:xfrm>
          <a:prstGeom prst="rect">
            <a:avLst/>
          </a:prstGeom>
        </p:spPr>
        <p:txBody>
          <a:bodyPr vert="horz" lIns="91430" tIns="45715" rIns="91430" bIns="45715" rtlCol="0" anchor="ctr"/>
          <a:lstStyle>
            <a:lvl1pPr algn="r">
              <a:defRPr sz="800">
                <a:solidFill>
                  <a:schemeClr val="accent3"/>
                </a:solidFill>
              </a:defRPr>
            </a:lvl1pPr>
          </a:lstStyle>
          <a:p>
            <a:fld id="{13F43BBD-DABE-4D33-AD69-72CF93180FB1}" type="slidenum">
              <a:rPr lang="en-CA" smtClean="0"/>
              <a:pPr/>
              <a:t>‹#›</a:t>
            </a:fld>
            <a:endParaRPr lang="en-CA" dirty="0"/>
          </a:p>
        </p:txBody>
      </p:sp>
    </p:spTree>
    <p:extLst>
      <p:ext uri="{BB962C8B-B14F-4D97-AF65-F5344CB8AC3E}">
        <p14:creationId xmlns:p14="http://schemas.microsoft.com/office/powerpoint/2010/main" val="118822377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 white/blanc">
    <p:spTree>
      <p:nvGrpSpPr>
        <p:cNvPr id="1" name=""/>
        <p:cNvGrpSpPr/>
        <p:nvPr/>
      </p:nvGrpSpPr>
      <p:grpSpPr>
        <a:xfrm>
          <a:off x="0" y="0"/>
          <a:ext cx="0" cy="0"/>
          <a:chOff x="0" y="0"/>
          <a:chExt cx="0" cy="0"/>
        </a:xfrm>
      </p:grpSpPr>
      <p:pic>
        <p:nvPicPr>
          <p:cNvPr id="2" name="Picture 1" descr="AC PP15_16x9-0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1" y="0"/>
            <a:ext cx="9135879" cy="5143500"/>
          </a:xfrm>
          <a:prstGeom prst="rect">
            <a:avLst/>
          </a:prstGeom>
        </p:spPr>
      </p:pic>
      <p:sp>
        <p:nvSpPr>
          <p:cNvPr id="5" name="Title 1"/>
          <p:cNvSpPr>
            <a:spLocks noGrp="1"/>
          </p:cNvSpPr>
          <p:nvPr>
            <p:ph type="ctrTitle" hasCustomPrompt="1"/>
          </p:nvPr>
        </p:nvSpPr>
        <p:spPr>
          <a:xfrm>
            <a:off x="609601" y="1500188"/>
            <a:ext cx="7893843" cy="2143125"/>
          </a:xfrm>
          <a:noFill/>
          <a:ln>
            <a:noFill/>
          </a:ln>
        </p:spPr>
        <p:txBody>
          <a:bodyPr vert="horz" anchor="ctr" anchorCtr="0">
            <a:normAutofit/>
          </a:bodyPr>
          <a:lstStyle>
            <a:lvl1pPr algn="l">
              <a:lnSpc>
                <a:spcPct val="80000"/>
              </a:lnSpc>
              <a:defRPr sz="4800" b="0" cap="small" spc="0" baseline="0">
                <a:solidFill>
                  <a:schemeClr val="tx1"/>
                </a:solidFill>
                <a:latin typeface="Verdana"/>
                <a:cs typeface="Verdana"/>
              </a:defRPr>
            </a:lvl1pPr>
          </a:lstStyle>
          <a:p>
            <a:r>
              <a:rPr lang="en-CA" noProof="0" dirty="0"/>
              <a:t>SECTION TITLE</a:t>
            </a:r>
            <a:br>
              <a:rPr lang="en-CA" noProof="0" dirty="0"/>
            </a:br>
            <a:r>
              <a:rPr lang="en-CA" noProof="0" dirty="0"/>
              <a:t>TITRE DE LA SECTION</a:t>
            </a:r>
          </a:p>
        </p:txBody>
      </p:sp>
      <p:sp>
        <p:nvSpPr>
          <p:cNvPr id="6" name="Slide Number Placeholder 5"/>
          <p:cNvSpPr>
            <a:spLocks noGrp="1"/>
          </p:cNvSpPr>
          <p:nvPr>
            <p:ph type="sldNum" sz="quarter" idx="4"/>
          </p:nvPr>
        </p:nvSpPr>
        <p:spPr>
          <a:xfrm>
            <a:off x="8448496" y="4986117"/>
            <a:ext cx="685800" cy="154781"/>
          </a:xfrm>
          <a:prstGeom prst="rect">
            <a:avLst/>
          </a:prstGeom>
        </p:spPr>
        <p:txBody>
          <a:bodyPr vert="horz" lIns="91430" tIns="45715" rIns="91430" bIns="45715" rtlCol="0" anchor="ctr"/>
          <a:lstStyle>
            <a:lvl1pPr algn="r">
              <a:defRPr sz="800">
                <a:solidFill>
                  <a:schemeClr val="accent3"/>
                </a:solidFill>
              </a:defRPr>
            </a:lvl1pPr>
          </a:lstStyle>
          <a:p>
            <a:fld id="{13F43BBD-DABE-4D33-AD69-72CF93180FB1}" type="slidenum">
              <a:rPr lang="en-CA" smtClean="0"/>
              <a:pPr/>
              <a:t>‹#›</a:t>
            </a:fld>
            <a:endParaRPr lang="en-CA" dirty="0"/>
          </a:p>
        </p:txBody>
      </p:sp>
    </p:spTree>
    <p:extLst>
      <p:ext uri="{BB962C8B-B14F-4D97-AF65-F5344CB8AC3E}">
        <p14:creationId xmlns:p14="http://schemas.microsoft.com/office/powerpoint/2010/main" val="293687545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 red/rouge">
    <p:spTree>
      <p:nvGrpSpPr>
        <p:cNvPr id="1" name=""/>
        <p:cNvGrpSpPr/>
        <p:nvPr/>
      </p:nvGrpSpPr>
      <p:grpSpPr>
        <a:xfrm>
          <a:off x="0" y="0"/>
          <a:ext cx="0" cy="0"/>
          <a:chOff x="0" y="0"/>
          <a:chExt cx="0" cy="0"/>
        </a:xfrm>
      </p:grpSpPr>
      <p:pic>
        <p:nvPicPr>
          <p:cNvPr id="6" name="Picture 5" descr="AC PP15_16x9_Artboard 8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1" y="0"/>
            <a:ext cx="9135879" cy="5143500"/>
          </a:xfrm>
          <a:prstGeom prst="rect">
            <a:avLst/>
          </a:prstGeom>
        </p:spPr>
      </p:pic>
      <p:sp>
        <p:nvSpPr>
          <p:cNvPr id="7" name="Slide Number Placeholder 5"/>
          <p:cNvSpPr txBox="1">
            <a:spLocks/>
          </p:cNvSpPr>
          <p:nvPr userDrawn="1"/>
        </p:nvSpPr>
        <p:spPr>
          <a:xfrm>
            <a:off x="8448496" y="4986117"/>
            <a:ext cx="685800" cy="154781"/>
          </a:xfrm>
          <a:prstGeom prst="rect">
            <a:avLst/>
          </a:prstGeom>
        </p:spPr>
        <p:txBody>
          <a:bodyPr vert="horz" lIns="91430" tIns="45715" rIns="91430" bIns="45715" rtlCol="0" anchor="ctr"/>
          <a:lstStyle>
            <a:defPPr>
              <a:defRPr lang="fr-FR"/>
            </a:defPPr>
            <a:lvl1pPr marL="0" algn="r" defTabSz="914302" rtl="0" eaLnBrk="1" latinLnBrk="0" hangingPunct="1">
              <a:defRPr sz="800" kern="1200">
                <a:solidFill>
                  <a:schemeClr val="accent3"/>
                </a:solidFill>
                <a:latin typeface="+mn-lt"/>
                <a:ea typeface="+mn-ea"/>
                <a:cs typeface="+mn-cs"/>
              </a:defRPr>
            </a:lvl1pPr>
            <a:lvl2pPr marL="457151" algn="l" defTabSz="914302" rtl="0" eaLnBrk="1" latinLnBrk="0" hangingPunct="1">
              <a:defRPr sz="1800" kern="1200">
                <a:solidFill>
                  <a:schemeClr val="tx1"/>
                </a:solidFill>
                <a:latin typeface="+mn-lt"/>
                <a:ea typeface="+mn-ea"/>
                <a:cs typeface="+mn-cs"/>
              </a:defRPr>
            </a:lvl2pPr>
            <a:lvl3pPr marL="914302" algn="l" defTabSz="914302" rtl="0" eaLnBrk="1" latinLnBrk="0" hangingPunct="1">
              <a:defRPr sz="1800" kern="1200">
                <a:solidFill>
                  <a:schemeClr val="tx1"/>
                </a:solidFill>
                <a:latin typeface="+mn-lt"/>
                <a:ea typeface="+mn-ea"/>
                <a:cs typeface="+mn-cs"/>
              </a:defRPr>
            </a:lvl3pPr>
            <a:lvl4pPr marL="1371453" algn="l" defTabSz="914302" rtl="0" eaLnBrk="1" latinLnBrk="0" hangingPunct="1">
              <a:defRPr sz="1800" kern="1200">
                <a:solidFill>
                  <a:schemeClr val="tx1"/>
                </a:solidFill>
                <a:latin typeface="+mn-lt"/>
                <a:ea typeface="+mn-ea"/>
                <a:cs typeface="+mn-cs"/>
              </a:defRPr>
            </a:lvl4pPr>
            <a:lvl5pPr marL="1828605" algn="l" defTabSz="914302" rtl="0" eaLnBrk="1" latinLnBrk="0" hangingPunct="1">
              <a:defRPr sz="1800" kern="1200">
                <a:solidFill>
                  <a:schemeClr val="tx1"/>
                </a:solidFill>
                <a:latin typeface="+mn-lt"/>
                <a:ea typeface="+mn-ea"/>
                <a:cs typeface="+mn-cs"/>
              </a:defRPr>
            </a:lvl5pPr>
            <a:lvl6pPr marL="2285756" algn="l" defTabSz="914302" rtl="0" eaLnBrk="1" latinLnBrk="0" hangingPunct="1">
              <a:defRPr sz="1800" kern="1200">
                <a:solidFill>
                  <a:schemeClr val="tx1"/>
                </a:solidFill>
                <a:latin typeface="+mn-lt"/>
                <a:ea typeface="+mn-ea"/>
                <a:cs typeface="+mn-cs"/>
              </a:defRPr>
            </a:lvl6pPr>
            <a:lvl7pPr marL="2742907" algn="l" defTabSz="914302" rtl="0" eaLnBrk="1" latinLnBrk="0" hangingPunct="1">
              <a:defRPr sz="1800" kern="1200">
                <a:solidFill>
                  <a:schemeClr val="tx1"/>
                </a:solidFill>
                <a:latin typeface="+mn-lt"/>
                <a:ea typeface="+mn-ea"/>
                <a:cs typeface="+mn-cs"/>
              </a:defRPr>
            </a:lvl7pPr>
            <a:lvl8pPr marL="3200058" algn="l" defTabSz="914302" rtl="0" eaLnBrk="1" latinLnBrk="0" hangingPunct="1">
              <a:defRPr sz="1800" kern="1200">
                <a:solidFill>
                  <a:schemeClr val="tx1"/>
                </a:solidFill>
                <a:latin typeface="+mn-lt"/>
                <a:ea typeface="+mn-ea"/>
                <a:cs typeface="+mn-cs"/>
              </a:defRPr>
            </a:lvl8pPr>
            <a:lvl9pPr marL="3657209" algn="l" defTabSz="914302" rtl="0" eaLnBrk="1" latinLnBrk="0" hangingPunct="1">
              <a:defRPr sz="1800" kern="1200">
                <a:solidFill>
                  <a:schemeClr val="tx1"/>
                </a:solidFill>
                <a:latin typeface="+mn-lt"/>
                <a:ea typeface="+mn-ea"/>
                <a:cs typeface="+mn-cs"/>
              </a:defRPr>
            </a:lvl9pPr>
          </a:lstStyle>
          <a:p>
            <a:fld id="{13F43BBD-DABE-4D33-AD69-72CF93180FB1}" type="slidenum">
              <a:rPr lang="en-CA" smtClean="0">
                <a:solidFill>
                  <a:srgbClr val="FFFFFF"/>
                </a:solidFill>
              </a:rPr>
              <a:pPr/>
              <a:t>‹#›</a:t>
            </a:fld>
            <a:endParaRPr lang="en-CA" dirty="0">
              <a:solidFill>
                <a:srgbClr val="FFFFFF"/>
              </a:solidFill>
            </a:endParaRPr>
          </a:p>
        </p:txBody>
      </p:sp>
      <p:sp>
        <p:nvSpPr>
          <p:cNvPr id="3" name="Text Placeholder 2"/>
          <p:cNvSpPr>
            <a:spLocks noGrp="1"/>
          </p:cNvSpPr>
          <p:nvPr>
            <p:ph type="body" sz="quarter" idx="10" hasCustomPrompt="1"/>
          </p:nvPr>
        </p:nvSpPr>
        <p:spPr>
          <a:xfrm>
            <a:off x="609600" y="1162050"/>
            <a:ext cx="6477000" cy="2819400"/>
          </a:xfrm>
        </p:spPr>
        <p:txBody>
          <a:bodyPr anchor="ctr" anchorCtr="0">
            <a:normAutofit/>
          </a:bodyPr>
          <a:lstStyle>
            <a:lvl1pPr marL="0" indent="0">
              <a:lnSpc>
                <a:spcPct val="80000"/>
              </a:lnSpc>
              <a:buNone/>
              <a:defRPr sz="4800" b="0">
                <a:solidFill>
                  <a:srgbClr val="FFFFFF"/>
                </a:solidFill>
              </a:defRPr>
            </a:lvl1pPr>
            <a:lvl2pPr marL="171432" indent="0">
              <a:buNone/>
              <a:defRPr/>
            </a:lvl2pPr>
            <a:lvl3pPr marL="344450" indent="0">
              <a:buNone/>
              <a:defRPr/>
            </a:lvl3pPr>
            <a:lvl4pPr marL="457151" indent="0">
              <a:buNone/>
              <a:defRPr/>
            </a:lvl4pPr>
            <a:lvl5pPr marL="457151" indent="0">
              <a:buNone/>
              <a:defRPr/>
            </a:lvl5pPr>
          </a:lstStyle>
          <a:p>
            <a:pPr lvl="0"/>
            <a:r>
              <a:rPr lang="en-CA" dirty="0"/>
              <a:t>SECTION TITLE </a:t>
            </a:r>
            <a:br>
              <a:rPr lang="en-CA" dirty="0"/>
            </a:br>
            <a:r>
              <a:rPr lang="en-CA" dirty="0"/>
              <a:t>TITRE DE SECTION</a:t>
            </a:r>
            <a:endParaRPr lang="en-US" dirty="0"/>
          </a:p>
        </p:txBody>
      </p:sp>
    </p:spTree>
    <p:extLst>
      <p:ext uri="{BB962C8B-B14F-4D97-AF65-F5344CB8AC3E}">
        <p14:creationId xmlns:p14="http://schemas.microsoft.com/office/powerpoint/2010/main" val="111459089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 grey/gris">
    <p:spTree>
      <p:nvGrpSpPr>
        <p:cNvPr id="1" name=""/>
        <p:cNvGrpSpPr/>
        <p:nvPr/>
      </p:nvGrpSpPr>
      <p:grpSpPr>
        <a:xfrm>
          <a:off x="0" y="0"/>
          <a:ext cx="0" cy="0"/>
          <a:chOff x="0" y="0"/>
          <a:chExt cx="0" cy="0"/>
        </a:xfrm>
      </p:grpSpPr>
      <p:pic>
        <p:nvPicPr>
          <p:cNvPr id="2" name="Picture 1" descr="AC PP15_16x9_Artboard 88 cop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1" y="0"/>
            <a:ext cx="9135879" cy="5143500"/>
          </a:xfrm>
          <a:prstGeom prst="rect">
            <a:avLst/>
          </a:prstGeom>
        </p:spPr>
      </p:pic>
      <p:sp>
        <p:nvSpPr>
          <p:cNvPr id="7" name="Slide Number Placeholder 5"/>
          <p:cNvSpPr txBox="1">
            <a:spLocks/>
          </p:cNvSpPr>
          <p:nvPr userDrawn="1"/>
        </p:nvSpPr>
        <p:spPr>
          <a:xfrm>
            <a:off x="8448496" y="4986117"/>
            <a:ext cx="685800" cy="154781"/>
          </a:xfrm>
          <a:prstGeom prst="rect">
            <a:avLst/>
          </a:prstGeom>
        </p:spPr>
        <p:txBody>
          <a:bodyPr vert="horz" lIns="91430" tIns="45715" rIns="91430" bIns="45715" rtlCol="0" anchor="ctr"/>
          <a:lstStyle>
            <a:defPPr>
              <a:defRPr lang="fr-FR"/>
            </a:defPPr>
            <a:lvl1pPr marL="0" algn="r" defTabSz="914302" rtl="0" eaLnBrk="1" latinLnBrk="0" hangingPunct="1">
              <a:defRPr sz="800" kern="1200">
                <a:solidFill>
                  <a:schemeClr val="accent3"/>
                </a:solidFill>
                <a:latin typeface="+mn-lt"/>
                <a:ea typeface="+mn-ea"/>
                <a:cs typeface="+mn-cs"/>
              </a:defRPr>
            </a:lvl1pPr>
            <a:lvl2pPr marL="457151" algn="l" defTabSz="914302" rtl="0" eaLnBrk="1" latinLnBrk="0" hangingPunct="1">
              <a:defRPr sz="1800" kern="1200">
                <a:solidFill>
                  <a:schemeClr val="tx1"/>
                </a:solidFill>
                <a:latin typeface="+mn-lt"/>
                <a:ea typeface="+mn-ea"/>
                <a:cs typeface="+mn-cs"/>
              </a:defRPr>
            </a:lvl2pPr>
            <a:lvl3pPr marL="914302" algn="l" defTabSz="914302" rtl="0" eaLnBrk="1" latinLnBrk="0" hangingPunct="1">
              <a:defRPr sz="1800" kern="1200">
                <a:solidFill>
                  <a:schemeClr val="tx1"/>
                </a:solidFill>
                <a:latin typeface="+mn-lt"/>
                <a:ea typeface="+mn-ea"/>
                <a:cs typeface="+mn-cs"/>
              </a:defRPr>
            </a:lvl3pPr>
            <a:lvl4pPr marL="1371453" algn="l" defTabSz="914302" rtl="0" eaLnBrk="1" latinLnBrk="0" hangingPunct="1">
              <a:defRPr sz="1800" kern="1200">
                <a:solidFill>
                  <a:schemeClr val="tx1"/>
                </a:solidFill>
                <a:latin typeface="+mn-lt"/>
                <a:ea typeface="+mn-ea"/>
                <a:cs typeface="+mn-cs"/>
              </a:defRPr>
            </a:lvl4pPr>
            <a:lvl5pPr marL="1828605" algn="l" defTabSz="914302" rtl="0" eaLnBrk="1" latinLnBrk="0" hangingPunct="1">
              <a:defRPr sz="1800" kern="1200">
                <a:solidFill>
                  <a:schemeClr val="tx1"/>
                </a:solidFill>
                <a:latin typeface="+mn-lt"/>
                <a:ea typeface="+mn-ea"/>
                <a:cs typeface="+mn-cs"/>
              </a:defRPr>
            </a:lvl5pPr>
            <a:lvl6pPr marL="2285756" algn="l" defTabSz="914302" rtl="0" eaLnBrk="1" latinLnBrk="0" hangingPunct="1">
              <a:defRPr sz="1800" kern="1200">
                <a:solidFill>
                  <a:schemeClr val="tx1"/>
                </a:solidFill>
                <a:latin typeface="+mn-lt"/>
                <a:ea typeface="+mn-ea"/>
                <a:cs typeface="+mn-cs"/>
              </a:defRPr>
            </a:lvl6pPr>
            <a:lvl7pPr marL="2742907" algn="l" defTabSz="914302" rtl="0" eaLnBrk="1" latinLnBrk="0" hangingPunct="1">
              <a:defRPr sz="1800" kern="1200">
                <a:solidFill>
                  <a:schemeClr val="tx1"/>
                </a:solidFill>
                <a:latin typeface="+mn-lt"/>
                <a:ea typeface="+mn-ea"/>
                <a:cs typeface="+mn-cs"/>
              </a:defRPr>
            </a:lvl7pPr>
            <a:lvl8pPr marL="3200058" algn="l" defTabSz="914302" rtl="0" eaLnBrk="1" latinLnBrk="0" hangingPunct="1">
              <a:defRPr sz="1800" kern="1200">
                <a:solidFill>
                  <a:schemeClr val="tx1"/>
                </a:solidFill>
                <a:latin typeface="+mn-lt"/>
                <a:ea typeface="+mn-ea"/>
                <a:cs typeface="+mn-cs"/>
              </a:defRPr>
            </a:lvl8pPr>
            <a:lvl9pPr marL="3657209" algn="l" defTabSz="914302" rtl="0" eaLnBrk="1" latinLnBrk="0" hangingPunct="1">
              <a:defRPr sz="1800" kern="1200">
                <a:solidFill>
                  <a:schemeClr val="tx1"/>
                </a:solidFill>
                <a:latin typeface="+mn-lt"/>
                <a:ea typeface="+mn-ea"/>
                <a:cs typeface="+mn-cs"/>
              </a:defRPr>
            </a:lvl9pPr>
          </a:lstStyle>
          <a:p>
            <a:fld id="{13F43BBD-DABE-4D33-AD69-72CF93180FB1}" type="slidenum">
              <a:rPr lang="en-CA" smtClean="0">
                <a:solidFill>
                  <a:srgbClr val="FFFFFF"/>
                </a:solidFill>
              </a:rPr>
              <a:pPr/>
              <a:t>‹#›</a:t>
            </a:fld>
            <a:endParaRPr lang="en-CA" dirty="0">
              <a:solidFill>
                <a:srgbClr val="FFFFFF"/>
              </a:solidFill>
            </a:endParaRPr>
          </a:p>
        </p:txBody>
      </p:sp>
      <p:sp>
        <p:nvSpPr>
          <p:cNvPr id="4" name="Text Placeholder 3"/>
          <p:cNvSpPr>
            <a:spLocks noGrp="1"/>
          </p:cNvSpPr>
          <p:nvPr>
            <p:ph type="body" sz="quarter" idx="10" hasCustomPrompt="1"/>
          </p:nvPr>
        </p:nvSpPr>
        <p:spPr>
          <a:xfrm>
            <a:off x="609600" y="1162050"/>
            <a:ext cx="7208838" cy="2819400"/>
          </a:xfrm>
        </p:spPr>
        <p:txBody>
          <a:bodyPr anchor="ctr" anchorCtr="0">
            <a:normAutofit/>
          </a:bodyPr>
          <a:lstStyle>
            <a:lvl1pPr marL="0" indent="0">
              <a:lnSpc>
                <a:spcPct val="80000"/>
              </a:lnSpc>
              <a:buNone/>
              <a:defRPr sz="4800" b="0" baseline="0">
                <a:solidFill>
                  <a:srgbClr val="FFFFFF"/>
                </a:solidFill>
              </a:defRPr>
            </a:lvl1pPr>
          </a:lstStyle>
          <a:p>
            <a:pPr lvl="0"/>
            <a:r>
              <a:rPr lang="en-CA" dirty="0"/>
              <a:t>SECTION TITLE </a:t>
            </a:r>
            <a:br>
              <a:rPr lang="en-CA" dirty="0"/>
            </a:br>
            <a:r>
              <a:rPr lang="en-CA" dirty="0"/>
              <a:t>TITRE DE SECTION</a:t>
            </a:r>
            <a:endParaRPr lang="en-US" dirty="0"/>
          </a:p>
        </p:txBody>
      </p:sp>
    </p:spTree>
    <p:extLst>
      <p:ext uri="{BB962C8B-B14F-4D97-AF65-F5344CB8AC3E}">
        <p14:creationId xmlns:p14="http://schemas.microsoft.com/office/powerpoint/2010/main" val="318084893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ext layout 1">
    <p:spTree>
      <p:nvGrpSpPr>
        <p:cNvPr id="1" name=""/>
        <p:cNvGrpSpPr/>
        <p:nvPr/>
      </p:nvGrpSpPr>
      <p:grpSpPr>
        <a:xfrm>
          <a:off x="0" y="0"/>
          <a:ext cx="0" cy="0"/>
          <a:chOff x="0" y="0"/>
          <a:chExt cx="0" cy="0"/>
        </a:xfrm>
      </p:grpSpPr>
      <p:sp>
        <p:nvSpPr>
          <p:cNvPr id="10" name="Dark Gray Rectangle"/>
          <p:cNvSpPr>
            <a:spLocks/>
          </p:cNvSpPr>
          <p:nvPr userDrawn="1"/>
        </p:nvSpPr>
        <p:spPr>
          <a:xfrm>
            <a:off x="0" y="0"/>
            <a:ext cx="9144000" cy="8915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noProof="0" dirty="0"/>
          </a:p>
        </p:txBody>
      </p:sp>
      <p:pic>
        <p:nvPicPr>
          <p:cNvPr id="11" name="Darck Gray Map" descr="Mapemonde-GriseFonce-10x7.5_300dpi.png"/>
          <p:cNvPicPr>
            <a:picLocks/>
          </p:cNvPicPr>
          <p:nvPr userDrawn="1"/>
        </p:nvPicPr>
        <p:blipFill>
          <a:blip r:embed="rId2" cstate="print">
            <a:clrChange>
              <a:clrFrom>
                <a:srgbClr val="4B4F54"/>
              </a:clrFrom>
              <a:clrTo>
                <a:srgbClr val="4B4F54">
                  <a:alpha val="0"/>
                </a:srgbClr>
              </a:clrTo>
            </a:clrChange>
            <a:lum bright="-4000"/>
          </a:blip>
          <a:srcRect/>
          <a:stretch>
            <a:fillRect/>
          </a:stretch>
        </p:blipFill>
        <p:spPr>
          <a:xfrm>
            <a:off x="1617" y="0"/>
            <a:ext cx="9144000" cy="891540"/>
          </a:xfrm>
          <a:prstGeom prst="rect">
            <a:avLst/>
          </a:prstGeom>
        </p:spPr>
      </p:pic>
      <p:grpSp>
        <p:nvGrpSpPr>
          <p:cNvPr id="12" name="Verticals lines"/>
          <p:cNvGrpSpPr/>
          <p:nvPr userDrawn="1"/>
        </p:nvGrpSpPr>
        <p:grpSpPr>
          <a:xfrm>
            <a:off x="33301" y="-1191"/>
            <a:ext cx="9079104" cy="891540"/>
            <a:chOff x="33301" y="0"/>
            <a:chExt cx="9079104" cy="6858000"/>
          </a:xfrm>
        </p:grpSpPr>
        <p:sp>
          <p:nvSpPr>
            <p:cNvPr id="13" name="Line 268"/>
            <p:cNvSpPr>
              <a:spLocks noChangeShapeType="1"/>
            </p:cNvSpPr>
            <p:nvPr/>
          </p:nvSpPr>
          <p:spPr bwMode="auto">
            <a:xfrm flipV="1">
              <a:off x="333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5" name="Line 269"/>
            <p:cNvSpPr>
              <a:spLocks noChangeShapeType="1"/>
            </p:cNvSpPr>
            <p:nvPr/>
          </p:nvSpPr>
          <p:spPr bwMode="auto">
            <a:xfrm flipV="1">
              <a:off x="690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6" name="Line 270"/>
            <p:cNvSpPr>
              <a:spLocks noChangeShapeType="1"/>
            </p:cNvSpPr>
            <p:nvPr/>
          </p:nvSpPr>
          <p:spPr bwMode="auto">
            <a:xfrm flipV="1">
              <a:off x="1047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7" name="Line 271"/>
            <p:cNvSpPr>
              <a:spLocks noChangeShapeType="1"/>
            </p:cNvSpPr>
            <p:nvPr/>
          </p:nvSpPr>
          <p:spPr bwMode="auto">
            <a:xfrm flipV="1">
              <a:off x="1405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8" name="Line 272"/>
            <p:cNvSpPr>
              <a:spLocks noChangeShapeType="1"/>
            </p:cNvSpPr>
            <p:nvPr/>
          </p:nvSpPr>
          <p:spPr bwMode="auto">
            <a:xfrm flipV="1">
              <a:off x="17625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9" name="Line 273"/>
            <p:cNvSpPr>
              <a:spLocks noChangeShapeType="1"/>
            </p:cNvSpPr>
            <p:nvPr/>
          </p:nvSpPr>
          <p:spPr bwMode="auto">
            <a:xfrm flipV="1">
              <a:off x="21199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0" name="Line 274"/>
            <p:cNvSpPr>
              <a:spLocks noChangeShapeType="1"/>
            </p:cNvSpPr>
            <p:nvPr/>
          </p:nvSpPr>
          <p:spPr bwMode="auto">
            <a:xfrm flipV="1">
              <a:off x="24772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1" name="Line 275"/>
            <p:cNvSpPr>
              <a:spLocks noChangeShapeType="1"/>
            </p:cNvSpPr>
            <p:nvPr/>
          </p:nvSpPr>
          <p:spPr bwMode="auto">
            <a:xfrm flipV="1">
              <a:off x="28346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2" name="Line 276"/>
            <p:cNvSpPr>
              <a:spLocks noChangeShapeType="1"/>
            </p:cNvSpPr>
            <p:nvPr/>
          </p:nvSpPr>
          <p:spPr bwMode="auto">
            <a:xfrm flipV="1">
              <a:off x="31920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3" name="Line 277"/>
            <p:cNvSpPr>
              <a:spLocks noChangeShapeType="1"/>
            </p:cNvSpPr>
            <p:nvPr/>
          </p:nvSpPr>
          <p:spPr bwMode="auto">
            <a:xfrm flipV="1">
              <a:off x="35494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4" name="Line 278"/>
            <p:cNvSpPr>
              <a:spLocks noChangeShapeType="1"/>
            </p:cNvSpPr>
            <p:nvPr/>
          </p:nvSpPr>
          <p:spPr bwMode="auto">
            <a:xfrm flipV="1">
              <a:off x="39068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5" name="Line 279"/>
            <p:cNvSpPr>
              <a:spLocks noChangeShapeType="1"/>
            </p:cNvSpPr>
            <p:nvPr/>
          </p:nvSpPr>
          <p:spPr bwMode="auto">
            <a:xfrm flipV="1">
              <a:off x="42641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6" name="Line 280"/>
            <p:cNvSpPr>
              <a:spLocks noChangeShapeType="1"/>
            </p:cNvSpPr>
            <p:nvPr/>
          </p:nvSpPr>
          <p:spPr bwMode="auto">
            <a:xfrm flipV="1">
              <a:off x="46215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7" name="Line 281"/>
            <p:cNvSpPr>
              <a:spLocks noChangeShapeType="1"/>
            </p:cNvSpPr>
            <p:nvPr/>
          </p:nvSpPr>
          <p:spPr bwMode="auto">
            <a:xfrm flipV="1">
              <a:off x="49789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8" name="Line 282"/>
            <p:cNvSpPr>
              <a:spLocks noChangeShapeType="1"/>
            </p:cNvSpPr>
            <p:nvPr/>
          </p:nvSpPr>
          <p:spPr bwMode="auto">
            <a:xfrm flipV="1">
              <a:off x="53363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9" name="Line 283"/>
            <p:cNvSpPr>
              <a:spLocks noChangeShapeType="1"/>
            </p:cNvSpPr>
            <p:nvPr/>
          </p:nvSpPr>
          <p:spPr bwMode="auto">
            <a:xfrm flipV="1">
              <a:off x="56937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30" name="Line 284"/>
            <p:cNvSpPr>
              <a:spLocks noChangeShapeType="1"/>
            </p:cNvSpPr>
            <p:nvPr/>
          </p:nvSpPr>
          <p:spPr bwMode="auto">
            <a:xfrm flipV="1">
              <a:off x="60510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31" name="Line 285"/>
            <p:cNvSpPr>
              <a:spLocks noChangeShapeType="1"/>
            </p:cNvSpPr>
            <p:nvPr/>
          </p:nvSpPr>
          <p:spPr bwMode="auto">
            <a:xfrm flipV="1">
              <a:off x="64084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32" name="Line 286"/>
            <p:cNvSpPr>
              <a:spLocks noChangeShapeType="1"/>
            </p:cNvSpPr>
            <p:nvPr/>
          </p:nvSpPr>
          <p:spPr bwMode="auto">
            <a:xfrm flipV="1">
              <a:off x="67658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33" name="Line 287"/>
            <p:cNvSpPr>
              <a:spLocks noChangeShapeType="1"/>
            </p:cNvSpPr>
            <p:nvPr/>
          </p:nvSpPr>
          <p:spPr bwMode="auto">
            <a:xfrm flipV="1">
              <a:off x="71232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34" name="Line 288"/>
            <p:cNvSpPr>
              <a:spLocks noChangeShapeType="1"/>
            </p:cNvSpPr>
            <p:nvPr/>
          </p:nvSpPr>
          <p:spPr bwMode="auto">
            <a:xfrm flipV="1">
              <a:off x="74806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35" name="Line 289"/>
            <p:cNvSpPr>
              <a:spLocks noChangeShapeType="1"/>
            </p:cNvSpPr>
            <p:nvPr/>
          </p:nvSpPr>
          <p:spPr bwMode="auto">
            <a:xfrm flipV="1">
              <a:off x="78379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36" name="Line 290"/>
            <p:cNvSpPr>
              <a:spLocks noChangeShapeType="1"/>
            </p:cNvSpPr>
            <p:nvPr/>
          </p:nvSpPr>
          <p:spPr bwMode="auto">
            <a:xfrm flipV="1">
              <a:off x="81953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37" name="Line 291"/>
            <p:cNvSpPr>
              <a:spLocks noChangeShapeType="1"/>
            </p:cNvSpPr>
            <p:nvPr/>
          </p:nvSpPr>
          <p:spPr bwMode="auto">
            <a:xfrm flipV="1">
              <a:off x="85527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38" name="Line 292"/>
            <p:cNvSpPr>
              <a:spLocks noChangeShapeType="1"/>
            </p:cNvSpPr>
            <p:nvPr/>
          </p:nvSpPr>
          <p:spPr bwMode="auto">
            <a:xfrm flipV="1">
              <a:off x="89101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39" name="Line 293"/>
            <p:cNvSpPr>
              <a:spLocks noChangeShapeType="1"/>
            </p:cNvSpPr>
            <p:nvPr/>
          </p:nvSpPr>
          <p:spPr bwMode="auto">
            <a:xfrm flipV="1">
              <a:off x="92675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40" name="Line 294"/>
            <p:cNvSpPr>
              <a:spLocks noChangeShapeType="1"/>
            </p:cNvSpPr>
            <p:nvPr/>
          </p:nvSpPr>
          <p:spPr bwMode="auto">
            <a:xfrm flipV="1">
              <a:off x="96248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41" name="Line 295"/>
            <p:cNvSpPr>
              <a:spLocks noChangeShapeType="1"/>
            </p:cNvSpPr>
            <p:nvPr/>
          </p:nvSpPr>
          <p:spPr bwMode="auto">
            <a:xfrm flipV="1">
              <a:off x="99822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42" name="Line 296"/>
            <p:cNvSpPr>
              <a:spLocks noChangeShapeType="1"/>
            </p:cNvSpPr>
            <p:nvPr/>
          </p:nvSpPr>
          <p:spPr bwMode="auto">
            <a:xfrm flipV="1">
              <a:off x="103396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43" name="Line 297"/>
            <p:cNvSpPr>
              <a:spLocks noChangeShapeType="1"/>
            </p:cNvSpPr>
            <p:nvPr/>
          </p:nvSpPr>
          <p:spPr bwMode="auto">
            <a:xfrm flipV="1">
              <a:off x="106970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44" name="Line 298"/>
            <p:cNvSpPr>
              <a:spLocks noChangeShapeType="1"/>
            </p:cNvSpPr>
            <p:nvPr/>
          </p:nvSpPr>
          <p:spPr bwMode="auto">
            <a:xfrm flipV="1">
              <a:off x="110544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45" name="Line 299"/>
            <p:cNvSpPr>
              <a:spLocks noChangeShapeType="1"/>
            </p:cNvSpPr>
            <p:nvPr/>
          </p:nvSpPr>
          <p:spPr bwMode="auto">
            <a:xfrm flipV="1">
              <a:off x="114117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46" name="Line 300"/>
            <p:cNvSpPr>
              <a:spLocks noChangeShapeType="1"/>
            </p:cNvSpPr>
            <p:nvPr/>
          </p:nvSpPr>
          <p:spPr bwMode="auto">
            <a:xfrm flipV="1">
              <a:off x="117691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47" name="Line 301"/>
            <p:cNvSpPr>
              <a:spLocks noChangeShapeType="1"/>
            </p:cNvSpPr>
            <p:nvPr/>
          </p:nvSpPr>
          <p:spPr bwMode="auto">
            <a:xfrm flipV="1">
              <a:off x="121265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48" name="Line 302"/>
            <p:cNvSpPr>
              <a:spLocks noChangeShapeType="1"/>
            </p:cNvSpPr>
            <p:nvPr/>
          </p:nvSpPr>
          <p:spPr bwMode="auto">
            <a:xfrm flipV="1">
              <a:off x="124839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49" name="Line 303"/>
            <p:cNvSpPr>
              <a:spLocks noChangeShapeType="1"/>
            </p:cNvSpPr>
            <p:nvPr/>
          </p:nvSpPr>
          <p:spPr bwMode="auto">
            <a:xfrm flipV="1">
              <a:off x="128413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50" name="Line 304"/>
            <p:cNvSpPr>
              <a:spLocks noChangeShapeType="1"/>
            </p:cNvSpPr>
            <p:nvPr/>
          </p:nvSpPr>
          <p:spPr bwMode="auto">
            <a:xfrm flipV="1">
              <a:off x="131986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51" name="Line 305"/>
            <p:cNvSpPr>
              <a:spLocks noChangeShapeType="1"/>
            </p:cNvSpPr>
            <p:nvPr/>
          </p:nvSpPr>
          <p:spPr bwMode="auto">
            <a:xfrm flipV="1">
              <a:off x="135560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52" name="Line 306"/>
            <p:cNvSpPr>
              <a:spLocks noChangeShapeType="1"/>
            </p:cNvSpPr>
            <p:nvPr/>
          </p:nvSpPr>
          <p:spPr bwMode="auto">
            <a:xfrm flipV="1">
              <a:off x="139134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53" name="Line 307"/>
            <p:cNvSpPr>
              <a:spLocks noChangeShapeType="1"/>
            </p:cNvSpPr>
            <p:nvPr/>
          </p:nvSpPr>
          <p:spPr bwMode="auto">
            <a:xfrm flipV="1">
              <a:off x="142708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54" name="Line 308"/>
            <p:cNvSpPr>
              <a:spLocks noChangeShapeType="1"/>
            </p:cNvSpPr>
            <p:nvPr/>
          </p:nvSpPr>
          <p:spPr bwMode="auto">
            <a:xfrm flipV="1">
              <a:off x="146282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55" name="Line 309"/>
            <p:cNvSpPr>
              <a:spLocks noChangeShapeType="1"/>
            </p:cNvSpPr>
            <p:nvPr/>
          </p:nvSpPr>
          <p:spPr bwMode="auto">
            <a:xfrm flipV="1">
              <a:off x="149855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56" name="Line 310"/>
            <p:cNvSpPr>
              <a:spLocks noChangeShapeType="1"/>
            </p:cNvSpPr>
            <p:nvPr/>
          </p:nvSpPr>
          <p:spPr bwMode="auto">
            <a:xfrm flipV="1">
              <a:off x="153429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57" name="Line 311"/>
            <p:cNvSpPr>
              <a:spLocks noChangeShapeType="1"/>
            </p:cNvSpPr>
            <p:nvPr/>
          </p:nvSpPr>
          <p:spPr bwMode="auto">
            <a:xfrm flipV="1">
              <a:off x="157003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58" name="Line 312"/>
            <p:cNvSpPr>
              <a:spLocks noChangeShapeType="1"/>
            </p:cNvSpPr>
            <p:nvPr/>
          </p:nvSpPr>
          <p:spPr bwMode="auto">
            <a:xfrm flipV="1">
              <a:off x="160577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59" name="Line 313"/>
            <p:cNvSpPr>
              <a:spLocks noChangeShapeType="1"/>
            </p:cNvSpPr>
            <p:nvPr/>
          </p:nvSpPr>
          <p:spPr bwMode="auto">
            <a:xfrm flipV="1">
              <a:off x="164151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60" name="Line 314"/>
            <p:cNvSpPr>
              <a:spLocks noChangeShapeType="1"/>
            </p:cNvSpPr>
            <p:nvPr/>
          </p:nvSpPr>
          <p:spPr bwMode="auto">
            <a:xfrm flipV="1">
              <a:off x="167724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61" name="Line 315"/>
            <p:cNvSpPr>
              <a:spLocks noChangeShapeType="1"/>
            </p:cNvSpPr>
            <p:nvPr/>
          </p:nvSpPr>
          <p:spPr bwMode="auto">
            <a:xfrm flipV="1">
              <a:off x="171298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62" name="Line 316"/>
            <p:cNvSpPr>
              <a:spLocks noChangeShapeType="1"/>
            </p:cNvSpPr>
            <p:nvPr/>
          </p:nvSpPr>
          <p:spPr bwMode="auto">
            <a:xfrm flipV="1">
              <a:off x="174872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63" name="Line 317"/>
            <p:cNvSpPr>
              <a:spLocks noChangeShapeType="1"/>
            </p:cNvSpPr>
            <p:nvPr/>
          </p:nvSpPr>
          <p:spPr bwMode="auto">
            <a:xfrm flipV="1">
              <a:off x="178446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64" name="Line 318"/>
            <p:cNvSpPr>
              <a:spLocks noChangeShapeType="1"/>
            </p:cNvSpPr>
            <p:nvPr/>
          </p:nvSpPr>
          <p:spPr bwMode="auto">
            <a:xfrm flipV="1">
              <a:off x="18202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65" name="Line 319"/>
            <p:cNvSpPr>
              <a:spLocks noChangeShapeType="1"/>
            </p:cNvSpPr>
            <p:nvPr/>
          </p:nvSpPr>
          <p:spPr bwMode="auto">
            <a:xfrm flipV="1">
              <a:off x="18559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66" name="Line 320"/>
            <p:cNvSpPr>
              <a:spLocks noChangeShapeType="1"/>
            </p:cNvSpPr>
            <p:nvPr/>
          </p:nvSpPr>
          <p:spPr bwMode="auto">
            <a:xfrm flipV="1">
              <a:off x="18916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67" name="Line 321"/>
            <p:cNvSpPr>
              <a:spLocks noChangeShapeType="1"/>
            </p:cNvSpPr>
            <p:nvPr/>
          </p:nvSpPr>
          <p:spPr bwMode="auto">
            <a:xfrm flipV="1">
              <a:off x="19274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68" name="Line 322"/>
            <p:cNvSpPr>
              <a:spLocks noChangeShapeType="1"/>
            </p:cNvSpPr>
            <p:nvPr/>
          </p:nvSpPr>
          <p:spPr bwMode="auto">
            <a:xfrm flipV="1">
              <a:off x="196315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69" name="Line 323"/>
            <p:cNvSpPr>
              <a:spLocks noChangeShapeType="1"/>
            </p:cNvSpPr>
            <p:nvPr/>
          </p:nvSpPr>
          <p:spPr bwMode="auto">
            <a:xfrm flipV="1">
              <a:off x="199889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70" name="Line 324"/>
            <p:cNvSpPr>
              <a:spLocks noChangeShapeType="1"/>
            </p:cNvSpPr>
            <p:nvPr/>
          </p:nvSpPr>
          <p:spPr bwMode="auto">
            <a:xfrm flipV="1">
              <a:off x="203462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71" name="Line 325"/>
            <p:cNvSpPr>
              <a:spLocks noChangeShapeType="1"/>
            </p:cNvSpPr>
            <p:nvPr/>
          </p:nvSpPr>
          <p:spPr bwMode="auto">
            <a:xfrm flipV="1">
              <a:off x="207036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72" name="Line 326"/>
            <p:cNvSpPr>
              <a:spLocks noChangeShapeType="1"/>
            </p:cNvSpPr>
            <p:nvPr/>
          </p:nvSpPr>
          <p:spPr bwMode="auto">
            <a:xfrm flipV="1">
              <a:off x="210610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73" name="Line 327"/>
            <p:cNvSpPr>
              <a:spLocks noChangeShapeType="1"/>
            </p:cNvSpPr>
            <p:nvPr/>
          </p:nvSpPr>
          <p:spPr bwMode="auto">
            <a:xfrm flipV="1">
              <a:off x="214184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74" name="Line 328"/>
            <p:cNvSpPr>
              <a:spLocks noChangeShapeType="1"/>
            </p:cNvSpPr>
            <p:nvPr/>
          </p:nvSpPr>
          <p:spPr bwMode="auto">
            <a:xfrm flipV="1">
              <a:off x="217758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75" name="Line 329"/>
            <p:cNvSpPr>
              <a:spLocks noChangeShapeType="1"/>
            </p:cNvSpPr>
            <p:nvPr/>
          </p:nvSpPr>
          <p:spPr bwMode="auto">
            <a:xfrm flipV="1">
              <a:off x="221331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76" name="Line 330"/>
            <p:cNvSpPr>
              <a:spLocks noChangeShapeType="1"/>
            </p:cNvSpPr>
            <p:nvPr/>
          </p:nvSpPr>
          <p:spPr bwMode="auto">
            <a:xfrm flipV="1">
              <a:off x="224905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77" name="Line 331"/>
            <p:cNvSpPr>
              <a:spLocks noChangeShapeType="1"/>
            </p:cNvSpPr>
            <p:nvPr/>
          </p:nvSpPr>
          <p:spPr bwMode="auto">
            <a:xfrm flipV="1">
              <a:off x="228479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78" name="Line 332"/>
            <p:cNvSpPr>
              <a:spLocks noChangeShapeType="1"/>
            </p:cNvSpPr>
            <p:nvPr/>
          </p:nvSpPr>
          <p:spPr bwMode="auto">
            <a:xfrm flipV="1">
              <a:off x="232053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79" name="Line 333"/>
            <p:cNvSpPr>
              <a:spLocks noChangeShapeType="1"/>
            </p:cNvSpPr>
            <p:nvPr/>
          </p:nvSpPr>
          <p:spPr bwMode="auto">
            <a:xfrm flipV="1">
              <a:off x="235627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80" name="Line 334"/>
            <p:cNvSpPr>
              <a:spLocks noChangeShapeType="1"/>
            </p:cNvSpPr>
            <p:nvPr/>
          </p:nvSpPr>
          <p:spPr bwMode="auto">
            <a:xfrm flipV="1">
              <a:off x="239200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81" name="Line 335"/>
            <p:cNvSpPr>
              <a:spLocks noChangeShapeType="1"/>
            </p:cNvSpPr>
            <p:nvPr/>
          </p:nvSpPr>
          <p:spPr bwMode="auto">
            <a:xfrm flipV="1">
              <a:off x="242774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82" name="Line 336"/>
            <p:cNvSpPr>
              <a:spLocks noChangeShapeType="1"/>
            </p:cNvSpPr>
            <p:nvPr/>
          </p:nvSpPr>
          <p:spPr bwMode="auto">
            <a:xfrm flipV="1">
              <a:off x="246348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83" name="Line 337"/>
            <p:cNvSpPr>
              <a:spLocks noChangeShapeType="1"/>
            </p:cNvSpPr>
            <p:nvPr/>
          </p:nvSpPr>
          <p:spPr bwMode="auto">
            <a:xfrm flipV="1">
              <a:off x="249922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84" name="Line 338"/>
            <p:cNvSpPr>
              <a:spLocks noChangeShapeType="1"/>
            </p:cNvSpPr>
            <p:nvPr/>
          </p:nvSpPr>
          <p:spPr bwMode="auto">
            <a:xfrm flipV="1">
              <a:off x="253496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85" name="Line 339"/>
            <p:cNvSpPr>
              <a:spLocks noChangeShapeType="1"/>
            </p:cNvSpPr>
            <p:nvPr/>
          </p:nvSpPr>
          <p:spPr bwMode="auto">
            <a:xfrm flipV="1">
              <a:off x="257069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86" name="Line 340"/>
            <p:cNvSpPr>
              <a:spLocks noChangeShapeType="1"/>
            </p:cNvSpPr>
            <p:nvPr/>
          </p:nvSpPr>
          <p:spPr bwMode="auto">
            <a:xfrm flipV="1">
              <a:off x="260643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87" name="Line 341"/>
            <p:cNvSpPr>
              <a:spLocks noChangeShapeType="1"/>
            </p:cNvSpPr>
            <p:nvPr/>
          </p:nvSpPr>
          <p:spPr bwMode="auto">
            <a:xfrm flipV="1">
              <a:off x="264217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88" name="Line 342"/>
            <p:cNvSpPr>
              <a:spLocks noChangeShapeType="1"/>
            </p:cNvSpPr>
            <p:nvPr/>
          </p:nvSpPr>
          <p:spPr bwMode="auto">
            <a:xfrm flipV="1">
              <a:off x="267791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89" name="Line 343"/>
            <p:cNvSpPr>
              <a:spLocks noChangeShapeType="1"/>
            </p:cNvSpPr>
            <p:nvPr/>
          </p:nvSpPr>
          <p:spPr bwMode="auto">
            <a:xfrm flipV="1">
              <a:off x="271365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90" name="Line 344"/>
            <p:cNvSpPr>
              <a:spLocks noChangeShapeType="1"/>
            </p:cNvSpPr>
            <p:nvPr/>
          </p:nvSpPr>
          <p:spPr bwMode="auto">
            <a:xfrm flipV="1">
              <a:off x="274938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91" name="Line 345"/>
            <p:cNvSpPr>
              <a:spLocks noChangeShapeType="1"/>
            </p:cNvSpPr>
            <p:nvPr/>
          </p:nvSpPr>
          <p:spPr bwMode="auto">
            <a:xfrm flipV="1">
              <a:off x="278512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92" name="Line 346"/>
            <p:cNvSpPr>
              <a:spLocks noChangeShapeType="1"/>
            </p:cNvSpPr>
            <p:nvPr/>
          </p:nvSpPr>
          <p:spPr bwMode="auto">
            <a:xfrm flipV="1">
              <a:off x="282086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93" name="Line 347"/>
            <p:cNvSpPr>
              <a:spLocks noChangeShapeType="1"/>
            </p:cNvSpPr>
            <p:nvPr/>
          </p:nvSpPr>
          <p:spPr bwMode="auto">
            <a:xfrm flipV="1">
              <a:off x="285660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94" name="Line 348"/>
            <p:cNvSpPr>
              <a:spLocks noChangeShapeType="1"/>
            </p:cNvSpPr>
            <p:nvPr/>
          </p:nvSpPr>
          <p:spPr bwMode="auto">
            <a:xfrm flipV="1">
              <a:off x="289234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95" name="Line 349"/>
            <p:cNvSpPr>
              <a:spLocks noChangeShapeType="1"/>
            </p:cNvSpPr>
            <p:nvPr/>
          </p:nvSpPr>
          <p:spPr bwMode="auto">
            <a:xfrm flipV="1">
              <a:off x="292807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96" name="Line 350"/>
            <p:cNvSpPr>
              <a:spLocks noChangeShapeType="1"/>
            </p:cNvSpPr>
            <p:nvPr/>
          </p:nvSpPr>
          <p:spPr bwMode="auto">
            <a:xfrm flipV="1">
              <a:off x="296381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97" name="Line 351"/>
            <p:cNvSpPr>
              <a:spLocks noChangeShapeType="1"/>
            </p:cNvSpPr>
            <p:nvPr/>
          </p:nvSpPr>
          <p:spPr bwMode="auto">
            <a:xfrm flipV="1">
              <a:off x="299955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98" name="Line 352"/>
            <p:cNvSpPr>
              <a:spLocks noChangeShapeType="1"/>
            </p:cNvSpPr>
            <p:nvPr/>
          </p:nvSpPr>
          <p:spPr bwMode="auto">
            <a:xfrm flipV="1">
              <a:off x="303529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99" name="Line 353"/>
            <p:cNvSpPr>
              <a:spLocks noChangeShapeType="1"/>
            </p:cNvSpPr>
            <p:nvPr/>
          </p:nvSpPr>
          <p:spPr bwMode="auto">
            <a:xfrm flipV="1">
              <a:off x="307103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00" name="Line 354"/>
            <p:cNvSpPr>
              <a:spLocks noChangeShapeType="1"/>
            </p:cNvSpPr>
            <p:nvPr/>
          </p:nvSpPr>
          <p:spPr bwMode="auto">
            <a:xfrm flipV="1">
              <a:off x="310676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01" name="Line 355"/>
            <p:cNvSpPr>
              <a:spLocks noChangeShapeType="1"/>
            </p:cNvSpPr>
            <p:nvPr/>
          </p:nvSpPr>
          <p:spPr bwMode="auto">
            <a:xfrm flipV="1">
              <a:off x="314250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02" name="Line 356"/>
            <p:cNvSpPr>
              <a:spLocks noChangeShapeType="1"/>
            </p:cNvSpPr>
            <p:nvPr/>
          </p:nvSpPr>
          <p:spPr bwMode="auto">
            <a:xfrm flipV="1">
              <a:off x="317824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03" name="Line 357"/>
            <p:cNvSpPr>
              <a:spLocks noChangeShapeType="1"/>
            </p:cNvSpPr>
            <p:nvPr/>
          </p:nvSpPr>
          <p:spPr bwMode="auto">
            <a:xfrm flipV="1">
              <a:off x="321398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04" name="Line 358"/>
            <p:cNvSpPr>
              <a:spLocks noChangeShapeType="1"/>
            </p:cNvSpPr>
            <p:nvPr/>
          </p:nvSpPr>
          <p:spPr bwMode="auto">
            <a:xfrm flipV="1">
              <a:off x="324972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05" name="Line 359"/>
            <p:cNvSpPr>
              <a:spLocks noChangeShapeType="1"/>
            </p:cNvSpPr>
            <p:nvPr/>
          </p:nvSpPr>
          <p:spPr bwMode="auto">
            <a:xfrm flipV="1">
              <a:off x="328545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06" name="Line 360"/>
            <p:cNvSpPr>
              <a:spLocks noChangeShapeType="1"/>
            </p:cNvSpPr>
            <p:nvPr/>
          </p:nvSpPr>
          <p:spPr bwMode="auto">
            <a:xfrm flipV="1">
              <a:off x="332119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07" name="Line 361"/>
            <p:cNvSpPr>
              <a:spLocks noChangeShapeType="1"/>
            </p:cNvSpPr>
            <p:nvPr/>
          </p:nvSpPr>
          <p:spPr bwMode="auto">
            <a:xfrm flipV="1">
              <a:off x="335693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08" name="Line 362"/>
            <p:cNvSpPr>
              <a:spLocks noChangeShapeType="1"/>
            </p:cNvSpPr>
            <p:nvPr/>
          </p:nvSpPr>
          <p:spPr bwMode="auto">
            <a:xfrm flipV="1">
              <a:off x="339267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09" name="Line 363"/>
            <p:cNvSpPr>
              <a:spLocks noChangeShapeType="1"/>
            </p:cNvSpPr>
            <p:nvPr/>
          </p:nvSpPr>
          <p:spPr bwMode="auto">
            <a:xfrm flipV="1">
              <a:off x="342841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10" name="Line 364"/>
            <p:cNvSpPr>
              <a:spLocks noChangeShapeType="1"/>
            </p:cNvSpPr>
            <p:nvPr/>
          </p:nvSpPr>
          <p:spPr bwMode="auto">
            <a:xfrm flipV="1">
              <a:off x="346414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11" name="Line 365"/>
            <p:cNvSpPr>
              <a:spLocks noChangeShapeType="1"/>
            </p:cNvSpPr>
            <p:nvPr/>
          </p:nvSpPr>
          <p:spPr bwMode="auto">
            <a:xfrm flipV="1">
              <a:off x="349988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12" name="Line 366"/>
            <p:cNvSpPr>
              <a:spLocks noChangeShapeType="1"/>
            </p:cNvSpPr>
            <p:nvPr/>
          </p:nvSpPr>
          <p:spPr bwMode="auto">
            <a:xfrm flipV="1">
              <a:off x="353562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13" name="Line 367"/>
            <p:cNvSpPr>
              <a:spLocks noChangeShapeType="1"/>
            </p:cNvSpPr>
            <p:nvPr/>
          </p:nvSpPr>
          <p:spPr bwMode="auto">
            <a:xfrm flipV="1">
              <a:off x="357136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14" name="Line 368"/>
            <p:cNvSpPr>
              <a:spLocks noChangeShapeType="1"/>
            </p:cNvSpPr>
            <p:nvPr/>
          </p:nvSpPr>
          <p:spPr bwMode="auto">
            <a:xfrm flipV="1">
              <a:off x="36071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15" name="Line 369"/>
            <p:cNvSpPr>
              <a:spLocks noChangeShapeType="1"/>
            </p:cNvSpPr>
            <p:nvPr/>
          </p:nvSpPr>
          <p:spPr bwMode="auto">
            <a:xfrm flipV="1">
              <a:off x="36428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16" name="Line 370"/>
            <p:cNvSpPr>
              <a:spLocks noChangeShapeType="1"/>
            </p:cNvSpPr>
            <p:nvPr/>
          </p:nvSpPr>
          <p:spPr bwMode="auto">
            <a:xfrm flipV="1">
              <a:off x="36785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17" name="Line 371"/>
            <p:cNvSpPr>
              <a:spLocks noChangeShapeType="1"/>
            </p:cNvSpPr>
            <p:nvPr/>
          </p:nvSpPr>
          <p:spPr bwMode="auto">
            <a:xfrm flipV="1">
              <a:off x="37143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18" name="Line 372"/>
            <p:cNvSpPr>
              <a:spLocks noChangeShapeType="1"/>
            </p:cNvSpPr>
            <p:nvPr/>
          </p:nvSpPr>
          <p:spPr bwMode="auto">
            <a:xfrm flipV="1">
              <a:off x="375005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19" name="Line 373"/>
            <p:cNvSpPr>
              <a:spLocks noChangeShapeType="1"/>
            </p:cNvSpPr>
            <p:nvPr/>
          </p:nvSpPr>
          <p:spPr bwMode="auto">
            <a:xfrm flipV="1">
              <a:off x="378579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20" name="Line 374"/>
            <p:cNvSpPr>
              <a:spLocks noChangeShapeType="1"/>
            </p:cNvSpPr>
            <p:nvPr/>
          </p:nvSpPr>
          <p:spPr bwMode="auto">
            <a:xfrm flipV="1">
              <a:off x="382152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21" name="Line 375"/>
            <p:cNvSpPr>
              <a:spLocks noChangeShapeType="1"/>
            </p:cNvSpPr>
            <p:nvPr/>
          </p:nvSpPr>
          <p:spPr bwMode="auto">
            <a:xfrm flipV="1">
              <a:off x="385726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22" name="Line 376"/>
            <p:cNvSpPr>
              <a:spLocks noChangeShapeType="1"/>
            </p:cNvSpPr>
            <p:nvPr/>
          </p:nvSpPr>
          <p:spPr bwMode="auto">
            <a:xfrm flipV="1">
              <a:off x="389300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23" name="Line 377"/>
            <p:cNvSpPr>
              <a:spLocks noChangeShapeType="1"/>
            </p:cNvSpPr>
            <p:nvPr/>
          </p:nvSpPr>
          <p:spPr bwMode="auto">
            <a:xfrm flipV="1">
              <a:off x="392874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24" name="Line 378"/>
            <p:cNvSpPr>
              <a:spLocks noChangeShapeType="1"/>
            </p:cNvSpPr>
            <p:nvPr/>
          </p:nvSpPr>
          <p:spPr bwMode="auto">
            <a:xfrm flipV="1">
              <a:off x="396448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25" name="Line 379"/>
            <p:cNvSpPr>
              <a:spLocks noChangeShapeType="1"/>
            </p:cNvSpPr>
            <p:nvPr/>
          </p:nvSpPr>
          <p:spPr bwMode="auto">
            <a:xfrm flipV="1">
              <a:off x="400021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26" name="Line 380"/>
            <p:cNvSpPr>
              <a:spLocks noChangeShapeType="1"/>
            </p:cNvSpPr>
            <p:nvPr/>
          </p:nvSpPr>
          <p:spPr bwMode="auto">
            <a:xfrm flipV="1">
              <a:off x="403595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27" name="Line 381"/>
            <p:cNvSpPr>
              <a:spLocks noChangeShapeType="1"/>
            </p:cNvSpPr>
            <p:nvPr/>
          </p:nvSpPr>
          <p:spPr bwMode="auto">
            <a:xfrm flipV="1">
              <a:off x="407169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28" name="Line 382"/>
            <p:cNvSpPr>
              <a:spLocks noChangeShapeType="1"/>
            </p:cNvSpPr>
            <p:nvPr/>
          </p:nvSpPr>
          <p:spPr bwMode="auto">
            <a:xfrm flipV="1">
              <a:off x="410743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29" name="Line 383"/>
            <p:cNvSpPr>
              <a:spLocks noChangeShapeType="1"/>
            </p:cNvSpPr>
            <p:nvPr/>
          </p:nvSpPr>
          <p:spPr bwMode="auto">
            <a:xfrm flipV="1">
              <a:off x="414317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30" name="Line 384"/>
            <p:cNvSpPr>
              <a:spLocks noChangeShapeType="1"/>
            </p:cNvSpPr>
            <p:nvPr/>
          </p:nvSpPr>
          <p:spPr bwMode="auto">
            <a:xfrm flipV="1">
              <a:off x="417890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31" name="Line 385"/>
            <p:cNvSpPr>
              <a:spLocks noChangeShapeType="1"/>
            </p:cNvSpPr>
            <p:nvPr/>
          </p:nvSpPr>
          <p:spPr bwMode="auto">
            <a:xfrm flipV="1">
              <a:off x="421464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32" name="Line 386"/>
            <p:cNvSpPr>
              <a:spLocks noChangeShapeType="1"/>
            </p:cNvSpPr>
            <p:nvPr/>
          </p:nvSpPr>
          <p:spPr bwMode="auto">
            <a:xfrm flipV="1">
              <a:off x="425038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33" name="Line 387"/>
            <p:cNvSpPr>
              <a:spLocks noChangeShapeType="1"/>
            </p:cNvSpPr>
            <p:nvPr/>
          </p:nvSpPr>
          <p:spPr bwMode="auto">
            <a:xfrm flipV="1">
              <a:off x="428612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34" name="Line 388"/>
            <p:cNvSpPr>
              <a:spLocks noChangeShapeType="1"/>
            </p:cNvSpPr>
            <p:nvPr/>
          </p:nvSpPr>
          <p:spPr bwMode="auto">
            <a:xfrm flipV="1">
              <a:off x="432186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35" name="Line 389"/>
            <p:cNvSpPr>
              <a:spLocks noChangeShapeType="1"/>
            </p:cNvSpPr>
            <p:nvPr/>
          </p:nvSpPr>
          <p:spPr bwMode="auto">
            <a:xfrm flipV="1">
              <a:off x="435759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36" name="Line 390"/>
            <p:cNvSpPr>
              <a:spLocks noChangeShapeType="1"/>
            </p:cNvSpPr>
            <p:nvPr/>
          </p:nvSpPr>
          <p:spPr bwMode="auto">
            <a:xfrm flipV="1">
              <a:off x="439333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37" name="Line 391"/>
            <p:cNvSpPr>
              <a:spLocks noChangeShapeType="1"/>
            </p:cNvSpPr>
            <p:nvPr/>
          </p:nvSpPr>
          <p:spPr bwMode="auto">
            <a:xfrm flipV="1">
              <a:off x="442907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38" name="Line 392"/>
            <p:cNvSpPr>
              <a:spLocks noChangeShapeType="1"/>
            </p:cNvSpPr>
            <p:nvPr/>
          </p:nvSpPr>
          <p:spPr bwMode="auto">
            <a:xfrm flipV="1">
              <a:off x="446481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39" name="Line 393"/>
            <p:cNvSpPr>
              <a:spLocks noChangeShapeType="1"/>
            </p:cNvSpPr>
            <p:nvPr/>
          </p:nvSpPr>
          <p:spPr bwMode="auto">
            <a:xfrm flipV="1">
              <a:off x="450055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40" name="Line 394"/>
            <p:cNvSpPr>
              <a:spLocks noChangeShapeType="1"/>
            </p:cNvSpPr>
            <p:nvPr/>
          </p:nvSpPr>
          <p:spPr bwMode="auto">
            <a:xfrm flipV="1">
              <a:off x="453628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41" name="Line 395"/>
            <p:cNvSpPr>
              <a:spLocks noChangeShapeType="1"/>
            </p:cNvSpPr>
            <p:nvPr/>
          </p:nvSpPr>
          <p:spPr bwMode="auto">
            <a:xfrm flipV="1">
              <a:off x="457202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42" name="Line 396"/>
            <p:cNvSpPr>
              <a:spLocks noChangeShapeType="1"/>
            </p:cNvSpPr>
            <p:nvPr/>
          </p:nvSpPr>
          <p:spPr bwMode="auto">
            <a:xfrm flipV="1">
              <a:off x="460776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43" name="Line 397"/>
            <p:cNvSpPr>
              <a:spLocks noChangeShapeType="1"/>
            </p:cNvSpPr>
            <p:nvPr/>
          </p:nvSpPr>
          <p:spPr bwMode="auto">
            <a:xfrm flipV="1">
              <a:off x="464350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44" name="Line 398"/>
            <p:cNvSpPr>
              <a:spLocks noChangeShapeType="1"/>
            </p:cNvSpPr>
            <p:nvPr/>
          </p:nvSpPr>
          <p:spPr bwMode="auto">
            <a:xfrm flipV="1">
              <a:off x="467924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45" name="Line 399"/>
            <p:cNvSpPr>
              <a:spLocks noChangeShapeType="1"/>
            </p:cNvSpPr>
            <p:nvPr/>
          </p:nvSpPr>
          <p:spPr bwMode="auto">
            <a:xfrm flipV="1">
              <a:off x="471497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46" name="Line 400"/>
            <p:cNvSpPr>
              <a:spLocks noChangeShapeType="1"/>
            </p:cNvSpPr>
            <p:nvPr/>
          </p:nvSpPr>
          <p:spPr bwMode="auto">
            <a:xfrm flipV="1">
              <a:off x="475071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47" name="Line 401"/>
            <p:cNvSpPr>
              <a:spLocks noChangeShapeType="1"/>
            </p:cNvSpPr>
            <p:nvPr/>
          </p:nvSpPr>
          <p:spPr bwMode="auto">
            <a:xfrm flipV="1">
              <a:off x="478645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48" name="Line 402"/>
            <p:cNvSpPr>
              <a:spLocks noChangeShapeType="1"/>
            </p:cNvSpPr>
            <p:nvPr/>
          </p:nvSpPr>
          <p:spPr bwMode="auto">
            <a:xfrm flipV="1">
              <a:off x="482219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49" name="Line 403"/>
            <p:cNvSpPr>
              <a:spLocks noChangeShapeType="1"/>
            </p:cNvSpPr>
            <p:nvPr/>
          </p:nvSpPr>
          <p:spPr bwMode="auto">
            <a:xfrm flipV="1">
              <a:off x="485793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50" name="Line 404"/>
            <p:cNvSpPr>
              <a:spLocks noChangeShapeType="1"/>
            </p:cNvSpPr>
            <p:nvPr/>
          </p:nvSpPr>
          <p:spPr bwMode="auto">
            <a:xfrm flipV="1">
              <a:off x="489366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51" name="Line 405"/>
            <p:cNvSpPr>
              <a:spLocks noChangeShapeType="1"/>
            </p:cNvSpPr>
            <p:nvPr/>
          </p:nvSpPr>
          <p:spPr bwMode="auto">
            <a:xfrm flipV="1">
              <a:off x="492940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52" name="Line 406"/>
            <p:cNvSpPr>
              <a:spLocks noChangeShapeType="1"/>
            </p:cNvSpPr>
            <p:nvPr/>
          </p:nvSpPr>
          <p:spPr bwMode="auto">
            <a:xfrm flipV="1">
              <a:off x="496514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53" name="Line 407"/>
            <p:cNvSpPr>
              <a:spLocks noChangeShapeType="1"/>
            </p:cNvSpPr>
            <p:nvPr/>
          </p:nvSpPr>
          <p:spPr bwMode="auto">
            <a:xfrm flipV="1">
              <a:off x="500088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54" name="Line 408"/>
            <p:cNvSpPr>
              <a:spLocks noChangeShapeType="1"/>
            </p:cNvSpPr>
            <p:nvPr/>
          </p:nvSpPr>
          <p:spPr bwMode="auto">
            <a:xfrm flipV="1">
              <a:off x="503662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55" name="Line 409"/>
            <p:cNvSpPr>
              <a:spLocks noChangeShapeType="1"/>
            </p:cNvSpPr>
            <p:nvPr/>
          </p:nvSpPr>
          <p:spPr bwMode="auto">
            <a:xfrm flipV="1">
              <a:off x="507235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56" name="Line 410"/>
            <p:cNvSpPr>
              <a:spLocks noChangeShapeType="1"/>
            </p:cNvSpPr>
            <p:nvPr/>
          </p:nvSpPr>
          <p:spPr bwMode="auto">
            <a:xfrm flipV="1">
              <a:off x="510809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57" name="Line 411"/>
            <p:cNvSpPr>
              <a:spLocks noChangeShapeType="1"/>
            </p:cNvSpPr>
            <p:nvPr/>
          </p:nvSpPr>
          <p:spPr bwMode="auto">
            <a:xfrm flipV="1">
              <a:off x="514383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58" name="Line 412"/>
            <p:cNvSpPr>
              <a:spLocks noChangeShapeType="1"/>
            </p:cNvSpPr>
            <p:nvPr/>
          </p:nvSpPr>
          <p:spPr bwMode="auto">
            <a:xfrm flipV="1">
              <a:off x="517957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59" name="Line 413"/>
            <p:cNvSpPr>
              <a:spLocks noChangeShapeType="1"/>
            </p:cNvSpPr>
            <p:nvPr/>
          </p:nvSpPr>
          <p:spPr bwMode="auto">
            <a:xfrm flipV="1">
              <a:off x="521531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60" name="Line 414"/>
            <p:cNvSpPr>
              <a:spLocks noChangeShapeType="1"/>
            </p:cNvSpPr>
            <p:nvPr/>
          </p:nvSpPr>
          <p:spPr bwMode="auto">
            <a:xfrm flipV="1">
              <a:off x="525104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61" name="Line 415"/>
            <p:cNvSpPr>
              <a:spLocks noChangeShapeType="1"/>
            </p:cNvSpPr>
            <p:nvPr/>
          </p:nvSpPr>
          <p:spPr bwMode="auto">
            <a:xfrm flipV="1">
              <a:off x="528678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62" name="Line 416"/>
            <p:cNvSpPr>
              <a:spLocks noChangeShapeType="1"/>
            </p:cNvSpPr>
            <p:nvPr/>
          </p:nvSpPr>
          <p:spPr bwMode="auto">
            <a:xfrm flipV="1">
              <a:off x="532252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63" name="Line 417"/>
            <p:cNvSpPr>
              <a:spLocks noChangeShapeType="1"/>
            </p:cNvSpPr>
            <p:nvPr/>
          </p:nvSpPr>
          <p:spPr bwMode="auto">
            <a:xfrm flipV="1">
              <a:off x="535826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64" name="Line 418"/>
            <p:cNvSpPr>
              <a:spLocks noChangeShapeType="1"/>
            </p:cNvSpPr>
            <p:nvPr/>
          </p:nvSpPr>
          <p:spPr bwMode="auto">
            <a:xfrm flipV="1">
              <a:off x="53940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65" name="Line 419"/>
            <p:cNvSpPr>
              <a:spLocks noChangeShapeType="1"/>
            </p:cNvSpPr>
            <p:nvPr/>
          </p:nvSpPr>
          <p:spPr bwMode="auto">
            <a:xfrm flipV="1">
              <a:off x="54297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66" name="Line 420"/>
            <p:cNvSpPr>
              <a:spLocks noChangeShapeType="1"/>
            </p:cNvSpPr>
            <p:nvPr/>
          </p:nvSpPr>
          <p:spPr bwMode="auto">
            <a:xfrm flipV="1">
              <a:off x="54654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67" name="Line 421"/>
            <p:cNvSpPr>
              <a:spLocks noChangeShapeType="1"/>
            </p:cNvSpPr>
            <p:nvPr/>
          </p:nvSpPr>
          <p:spPr bwMode="auto">
            <a:xfrm flipV="1">
              <a:off x="55012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68" name="Line 422"/>
            <p:cNvSpPr>
              <a:spLocks noChangeShapeType="1"/>
            </p:cNvSpPr>
            <p:nvPr/>
          </p:nvSpPr>
          <p:spPr bwMode="auto">
            <a:xfrm flipV="1">
              <a:off x="553695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69" name="Line 423"/>
            <p:cNvSpPr>
              <a:spLocks noChangeShapeType="1"/>
            </p:cNvSpPr>
            <p:nvPr/>
          </p:nvSpPr>
          <p:spPr bwMode="auto">
            <a:xfrm flipV="1">
              <a:off x="557269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70" name="Line 424"/>
            <p:cNvSpPr>
              <a:spLocks noChangeShapeType="1"/>
            </p:cNvSpPr>
            <p:nvPr/>
          </p:nvSpPr>
          <p:spPr bwMode="auto">
            <a:xfrm flipV="1">
              <a:off x="560842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71" name="Line 425"/>
            <p:cNvSpPr>
              <a:spLocks noChangeShapeType="1"/>
            </p:cNvSpPr>
            <p:nvPr/>
          </p:nvSpPr>
          <p:spPr bwMode="auto">
            <a:xfrm flipV="1">
              <a:off x="564416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72" name="Line 426"/>
            <p:cNvSpPr>
              <a:spLocks noChangeShapeType="1"/>
            </p:cNvSpPr>
            <p:nvPr/>
          </p:nvSpPr>
          <p:spPr bwMode="auto">
            <a:xfrm flipV="1">
              <a:off x="567990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73" name="Line 427"/>
            <p:cNvSpPr>
              <a:spLocks noChangeShapeType="1"/>
            </p:cNvSpPr>
            <p:nvPr/>
          </p:nvSpPr>
          <p:spPr bwMode="auto">
            <a:xfrm flipV="1">
              <a:off x="571564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74" name="Line 428"/>
            <p:cNvSpPr>
              <a:spLocks noChangeShapeType="1"/>
            </p:cNvSpPr>
            <p:nvPr/>
          </p:nvSpPr>
          <p:spPr bwMode="auto">
            <a:xfrm flipV="1">
              <a:off x="575138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75" name="Line 429"/>
            <p:cNvSpPr>
              <a:spLocks noChangeShapeType="1"/>
            </p:cNvSpPr>
            <p:nvPr/>
          </p:nvSpPr>
          <p:spPr bwMode="auto">
            <a:xfrm flipV="1">
              <a:off x="578711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76" name="Line 430"/>
            <p:cNvSpPr>
              <a:spLocks noChangeShapeType="1"/>
            </p:cNvSpPr>
            <p:nvPr/>
          </p:nvSpPr>
          <p:spPr bwMode="auto">
            <a:xfrm flipV="1">
              <a:off x="582285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77" name="Line 431"/>
            <p:cNvSpPr>
              <a:spLocks noChangeShapeType="1"/>
            </p:cNvSpPr>
            <p:nvPr/>
          </p:nvSpPr>
          <p:spPr bwMode="auto">
            <a:xfrm flipV="1">
              <a:off x="585859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78" name="Line 432"/>
            <p:cNvSpPr>
              <a:spLocks noChangeShapeType="1"/>
            </p:cNvSpPr>
            <p:nvPr/>
          </p:nvSpPr>
          <p:spPr bwMode="auto">
            <a:xfrm flipV="1">
              <a:off x="589433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79" name="Line 433"/>
            <p:cNvSpPr>
              <a:spLocks noChangeShapeType="1"/>
            </p:cNvSpPr>
            <p:nvPr/>
          </p:nvSpPr>
          <p:spPr bwMode="auto">
            <a:xfrm flipV="1">
              <a:off x="593007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80" name="Line 434"/>
            <p:cNvSpPr>
              <a:spLocks noChangeShapeType="1"/>
            </p:cNvSpPr>
            <p:nvPr/>
          </p:nvSpPr>
          <p:spPr bwMode="auto">
            <a:xfrm flipV="1">
              <a:off x="596580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81" name="Line 435"/>
            <p:cNvSpPr>
              <a:spLocks noChangeShapeType="1"/>
            </p:cNvSpPr>
            <p:nvPr/>
          </p:nvSpPr>
          <p:spPr bwMode="auto">
            <a:xfrm flipV="1">
              <a:off x="600154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82" name="Line 436"/>
            <p:cNvSpPr>
              <a:spLocks noChangeShapeType="1"/>
            </p:cNvSpPr>
            <p:nvPr/>
          </p:nvSpPr>
          <p:spPr bwMode="auto">
            <a:xfrm flipV="1">
              <a:off x="603728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83" name="Line 437"/>
            <p:cNvSpPr>
              <a:spLocks noChangeShapeType="1"/>
            </p:cNvSpPr>
            <p:nvPr/>
          </p:nvSpPr>
          <p:spPr bwMode="auto">
            <a:xfrm flipV="1">
              <a:off x="607302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84" name="Line 438"/>
            <p:cNvSpPr>
              <a:spLocks noChangeShapeType="1"/>
            </p:cNvSpPr>
            <p:nvPr/>
          </p:nvSpPr>
          <p:spPr bwMode="auto">
            <a:xfrm flipV="1">
              <a:off x="610876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85" name="Line 439"/>
            <p:cNvSpPr>
              <a:spLocks noChangeShapeType="1"/>
            </p:cNvSpPr>
            <p:nvPr/>
          </p:nvSpPr>
          <p:spPr bwMode="auto">
            <a:xfrm flipV="1">
              <a:off x="614449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86" name="Line 440"/>
            <p:cNvSpPr>
              <a:spLocks noChangeShapeType="1"/>
            </p:cNvSpPr>
            <p:nvPr/>
          </p:nvSpPr>
          <p:spPr bwMode="auto">
            <a:xfrm flipV="1">
              <a:off x="618023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87" name="Line 441"/>
            <p:cNvSpPr>
              <a:spLocks noChangeShapeType="1"/>
            </p:cNvSpPr>
            <p:nvPr/>
          </p:nvSpPr>
          <p:spPr bwMode="auto">
            <a:xfrm flipV="1">
              <a:off x="621597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88" name="Line 442"/>
            <p:cNvSpPr>
              <a:spLocks noChangeShapeType="1"/>
            </p:cNvSpPr>
            <p:nvPr/>
          </p:nvSpPr>
          <p:spPr bwMode="auto">
            <a:xfrm flipV="1">
              <a:off x="625171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89" name="Line 443"/>
            <p:cNvSpPr>
              <a:spLocks noChangeShapeType="1"/>
            </p:cNvSpPr>
            <p:nvPr/>
          </p:nvSpPr>
          <p:spPr bwMode="auto">
            <a:xfrm flipV="1">
              <a:off x="628745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90" name="Line 444"/>
            <p:cNvSpPr>
              <a:spLocks noChangeShapeType="1"/>
            </p:cNvSpPr>
            <p:nvPr/>
          </p:nvSpPr>
          <p:spPr bwMode="auto">
            <a:xfrm flipV="1">
              <a:off x="632318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91" name="Line 445"/>
            <p:cNvSpPr>
              <a:spLocks noChangeShapeType="1"/>
            </p:cNvSpPr>
            <p:nvPr/>
          </p:nvSpPr>
          <p:spPr bwMode="auto">
            <a:xfrm flipV="1">
              <a:off x="635892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92" name="Line 446"/>
            <p:cNvSpPr>
              <a:spLocks noChangeShapeType="1"/>
            </p:cNvSpPr>
            <p:nvPr/>
          </p:nvSpPr>
          <p:spPr bwMode="auto">
            <a:xfrm flipV="1">
              <a:off x="639466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93" name="Line 447"/>
            <p:cNvSpPr>
              <a:spLocks noChangeShapeType="1"/>
            </p:cNvSpPr>
            <p:nvPr/>
          </p:nvSpPr>
          <p:spPr bwMode="auto">
            <a:xfrm flipV="1">
              <a:off x="643040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94" name="Line 448"/>
            <p:cNvSpPr>
              <a:spLocks noChangeShapeType="1"/>
            </p:cNvSpPr>
            <p:nvPr/>
          </p:nvSpPr>
          <p:spPr bwMode="auto">
            <a:xfrm flipV="1">
              <a:off x="646614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95" name="Line 449"/>
            <p:cNvSpPr>
              <a:spLocks noChangeShapeType="1"/>
            </p:cNvSpPr>
            <p:nvPr/>
          </p:nvSpPr>
          <p:spPr bwMode="auto">
            <a:xfrm flipV="1">
              <a:off x="650187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96" name="Line 450"/>
            <p:cNvSpPr>
              <a:spLocks noChangeShapeType="1"/>
            </p:cNvSpPr>
            <p:nvPr/>
          </p:nvSpPr>
          <p:spPr bwMode="auto">
            <a:xfrm flipV="1">
              <a:off x="653761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97" name="Line 451"/>
            <p:cNvSpPr>
              <a:spLocks noChangeShapeType="1"/>
            </p:cNvSpPr>
            <p:nvPr/>
          </p:nvSpPr>
          <p:spPr bwMode="auto">
            <a:xfrm flipV="1">
              <a:off x="657335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98" name="Line 452"/>
            <p:cNvSpPr>
              <a:spLocks noChangeShapeType="1"/>
            </p:cNvSpPr>
            <p:nvPr/>
          </p:nvSpPr>
          <p:spPr bwMode="auto">
            <a:xfrm flipV="1">
              <a:off x="660909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99" name="Line 453"/>
            <p:cNvSpPr>
              <a:spLocks noChangeShapeType="1"/>
            </p:cNvSpPr>
            <p:nvPr/>
          </p:nvSpPr>
          <p:spPr bwMode="auto">
            <a:xfrm flipV="1">
              <a:off x="664483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00" name="Line 454"/>
            <p:cNvSpPr>
              <a:spLocks noChangeShapeType="1"/>
            </p:cNvSpPr>
            <p:nvPr/>
          </p:nvSpPr>
          <p:spPr bwMode="auto">
            <a:xfrm flipV="1">
              <a:off x="668056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01" name="Line 455"/>
            <p:cNvSpPr>
              <a:spLocks noChangeShapeType="1"/>
            </p:cNvSpPr>
            <p:nvPr/>
          </p:nvSpPr>
          <p:spPr bwMode="auto">
            <a:xfrm flipV="1">
              <a:off x="671630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02" name="Line 456"/>
            <p:cNvSpPr>
              <a:spLocks noChangeShapeType="1"/>
            </p:cNvSpPr>
            <p:nvPr/>
          </p:nvSpPr>
          <p:spPr bwMode="auto">
            <a:xfrm flipV="1">
              <a:off x="675204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03" name="Line 457"/>
            <p:cNvSpPr>
              <a:spLocks noChangeShapeType="1"/>
            </p:cNvSpPr>
            <p:nvPr/>
          </p:nvSpPr>
          <p:spPr bwMode="auto">
            <a:xfrm flipV="1">
              <a:off x="678778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04" name="Line 458"/>
            <p:cNvSpPr>
              <a:spLocks noChangeShapeType="1"/>
            </p:cNvSpPr>
            <p:nvPr/>
          </p:nvSpPr>
          <p:spPr bwMode="auto">
            <a:xfrm flipV="1">
              <a:off x="682352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05" name="Line 459"/>
            <p:cNvSpPr>
              <a:spLocks noChangeShapeType="1"/>
            </p:cNvSpPr>
            <p:nvPr/>
          </p:nvSpPr>
          <p:spPr bwMode="auto">
            <a:xfrm flipV="1">
              <a:off x="685925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06" name="Line 460"/>
            <p:cNvSpPr>
              <a:spLocks noChangeShapeType="1"/>
            </p:cNvSpPr>
            <p:nvPr/>
          </p:nvSpPr>
          <p:spPr bwMode="auto">
            <a:xfrm flipV="1">
              <a:off x="689499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07" name="Line 461"/>
            <p:cNvSpPr>
              <a:spLocks noChangeShapeType="1"/>
            </p:cNvSpPr>
            <p:nvPr/>
          </p:nvSpPr>
          <p:spPr bwMode="auto">
            <a:xfrm flipV="1">
              <a:off x="693073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08" name="Line 462"/>
            <p:cNvSpPr>
              <a:spLocks noChangeShapeType="1"/>
            </p:cNvSpPr>
            <p:nvPr/>
          </p:nvSpPr>
          <p:spPr bwMode="auto">
            <a:xfrm flipV="1">
              <a:off x="696647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09" name="Line 463"/>
            <p:cNvSpPr>
              <a:spLocks noChangeShapeType="1"/>
            </p:cNvSpPr>
            <p:nvPr/>
          </p:nvSpPr>
          <p:spPr bwMode="auto">
            <a:xfrm flipV="1">
              <a:off x="700221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10" name="Line 464"/>
            <p:cNvSpPr>
              <a:spLocks noChangeShapeType="1"/>
            </p:cNvSpPr>
            <p:nvPr/>
          </p:nvSpPr>
          <p:spPr bwMode="auto">
            <a:xfrm flipV="1">
              <a:off x="703794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11" name="Line 465"/>
            <p:cNvSpPr>
              <a:spLocks noChangeShapeType="1"/>
            </p:cNvSpPr>
            <p:nvPr/>
          </p:nvSpPr>
          <p:spPr bwMode="auto">
            <a:xfrm flipV="1">
              <a:off x="707368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12" name="Line 466"/>
            <p:cNvSpPr>
              <a:spLocks noChangeShapeType="1"/>
            </p:cNvSpPr>
            <p:nvPr/>
          </p:nvSpPr>
          <p:spPr bwMode="auto">
            <a:xfrm flipV="1">
              <a:off x="710942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13" name="Line 468"/>
            <p:cNvSpPr>
              <a:spLocks noChangeShapeType="1"/>
            </p:cNvSpPr>
            <p:nvPr/>
          </p:nvSpPr>
          <p:spPr bwMode="auto">
            <a:xfrm flipV="1">
              <a:off x="714516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14" name="Line 469"/>
            <p:cNvSpPr>
              <a:spLocks noChangeShapeType="1"/>
            </p:cNvSpPr>
            <p:nvPr/>
          </p:nvSpPr>
          <p:spPr bwMode="auto">
            <a:xfrm flipV="1">
              <a:off x="71809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15" name="Line 470"/>
            <p:cNvSpPr>
              <a:spLocks noChangeShapeType="1"/>
            </p:cNvSpPr>
            <p:nvPr/>
          </p:nvSpPr>
          <p:spPr bwMode="auto">
            <a:xfrm flipV="1">
              <a:off x="72166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16" name="Line 471"/>
            <p:cNvSpPr>
              <a:spLocks noChangeShapeType="1"/>
            </p:cNvSpPr>
            <p:nvPr/>
          </p:nvSpPr>
          <p:spPr bwMode="auto">
            <a:xfrm flipV="1">
              <a:off x="72523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17" name="Line 472"/>
            <p:cNvSpPr>
              <a:spLocks noChangeShapeType="1"/>
            </p:cNvSpPr>
            <p:nvPr/>
          </p:nvSpPr>
          <p:spPr bwMode="auto">
            <a:xfrm flipV="1">
              <a:off x="72881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18" name="Line 473"/>
            <p:cNvSpPr>
              <a:spLocks noChangeShapeType="1"/>
            </p:cNvSpPr>
            <p:nvPr/>
          </p:nvSpPr>
          <p:spPr bwMode="auto">
            <a:xfrm flipV="1">
              <a:off x="732385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19" name="Line 474"/>
            <p:cNvSpPr>
              <a:spLocks noChangeShapeType="1"/>
            </p:cNvSpPr>
            <p:nvPr/>
          </p:nvSpPr>
          <p:spPr bwMode="auto">
            <a:xfrm flipV="1">
              <a:off x="735959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20" name="Line 475"/>
            <p:cNvSpPr>
              <a:spLocks noChangeShapeType="1"/>
            </p:cNvSpPr>
            <p:nvPr/>
          </p:nvSpPr>
          <p:spPr bwMode="auto">
            <a:xfrm flipV="1">
              <a:off x="739532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21" name="Line 476"/>
            <p:cNvSpPr>
              <a:spLocks noChangeShapeType="1"/>
            </p:cNvSpPr>
            <p:nvPr/>
          </p:nvSpPr>
          <p:spPr bwMode="auto">
            <a:xfrm flipV="1">
              <a:off x="743106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22" name="Line 477"/>
            <p:cNvSpPr>
              <a:spLocks noChangeShapeType="1"/>
            </p:cNvSpPr>
            <p:nvPr/>
          </p:nvSpPr>
          <p:spPr bwMode="auto">
            <a:xfrm flipV="1">
              <a:off x="746680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23" name="Line 478"/>
            <p:cNvSpPr>
              <a:spLocks noChangeShapeType="1"/>
            </p:cNvSpPr>
            <p:nvPr/>
          </p:nvSpPr>
          <p:spPr bwMode="auto">
            <a:xfrm flipV="1">
              <a:off x="750254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24" name="Line 479"/>
            <p:cNvSpPr>
              <a:spLocks noChangeShapeType="1"/>
            </p:cNvSpPr>
            <p:nvPr/>
          </p:nvSpPr>
          <p:spPr bwMode="auto">
            <a:xfrm flipV="1">
              <a:off x="753828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25" name="Line 480"/>
            <p:cNvSpPr>
              <a:spLocks noChangeShapeType="1"/>
            </p:cNvSpPr>
            <p:nvPr/>
          </p:nvSpPr>
          <p:spPr bwMode="auto">
            <a:xfrm flipV="1">
              <a:off x="757401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26" name="Line 481"/>
            <p:cNvSpPr>
              <a:spLocks noChangeShapeType="1"/>
            </p:cNvSpPr>
            <p:nvPr/>
          </p:nvSpPr>
          <p:spPr bwMode="auto">
            <a:xfrm flipV="1">
              <a:off x="760975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27" name="Line 482"/>
            <p:cNvSpPr>
              <a:spLocks noChangeShapeType="1"/>
            </p:cNvSpPr>
            <p:nvPr/>
          </p:nvSpPr>
          <p:spPr bwMode="auto">
            <a:xfrm flipV="1">
              <a:off x="764549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28" name="Line 483"/>
            <p:cNvSpPr>
              <a:spLocks noChangeShapeType="1"/>
            </p:cNvSpPr>
            <p:nvPr/>
          </p:nvSpPr>
          <p:spPr bwMode="auto">
            <a:xfrm flipV="1">
              <a:off x="768123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29" name="Line 484"/>
            <p:cNvSpPr>
              <a:spLocks noChangeShapeType="1"/>
            </p:cNvSpPr>
            <p:nvPr/>
          </p:nvSpPr>
          <p:spPr bwMode="auto">
            <a:xfrm flipV="1">
              <a:off x="771697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30" name="Line 485"/>
            <p:cNvSpPr>
              <a:spLocks noChangeShapeType="1"/>
            </p:cNvSpPr>
            <p:nvPr/>
          </p:nvSpPr>
          <p:spPr bwMode="auto">
            <a:xfrm flipV="1">
              <a:off x="775270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31" name="Line 486"/>
            <p:cNvSpPr>
              <a:spLocks noChangeShapeType="1"/>
            </p:cNvSpPr>
            <p:nvPr/>
          </p:nvSpPr>
          <p:spPr bwMode="auto">
            <a:xfrm flipV="1">
              <a:off x="778844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32" name="Line 487"/>
            <p:cNvSpPr>
              <a:spLocks noChangeShapeType="1"/>
            </p:cNvSpPr>
            <p:nvPr/>
          </p:nvSpPr>
          <p:spPr bwMode="auto">
            <a:xfrm flipV="1">
              <a:off x="782418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33" name="Line 488"/>
            <p:cNvSpPr>
              <a:spLocks noChangeShapeType="1"/>
            </p:cNvSpPr>
            <p:nvPr/>
          </p:nvSpPr>
          <p:spPr bwMode="auto">
            <a:xfrm flipV="1">
              <a:off x="785992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34" name="Line 489"/>
            <p:cNvSpPr>
              <a:spLocks noChangeShapeType="1"/>
            </p:cNvSpPr>
            <p:nvPr/>
          </p:nvSpPr>
          <p:spPr bwMode="auto">
            <a:xfrm flipV="1">
              <a:off x="789566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35" name="Line 490"/>
            <p:cNvSpPr>
              <a:spLocks noChangeShapeType="1"/>
            </p:cNvSpPr>
            <p:nvPr/>
          </p:nvSpPr>
          <p:spPr bwMode="auto">
            <a:xfrm flipV="1">
              <a:off x="793139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36" name="Line 491"/>
            <p:cNvSpPr>
              <a:spLocks noChangeShapeType="1"/>
            </p:cNvSpPr>
            <p:nvPr/>
          </p:nvSpPr>
          <p:spPr bwMode="auto">
            <a:xfrm flipV="1">
              <a:off x="796713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37" name="Line 492"/>
            <p:cNvSpPr>
              <a:spLocks noChangeShapeType="1"/>
            </p:cNvSpPr>
            <p:nvPr/>
          </p:nvSpPr>
          <p:spPr bwMode="auto">
            <a:xfrm flipV="1">
              <a:off x="800287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38" name="Line 493"/>
            <p:cNvSpPr>
              <a:spLocks noChangeShapeType="1"/>
            </p:cNvSpPr>
            <p:nvPr/>
          </p:nvSpPr>
          <p:spPr bwMode="auto">
            <a:xfrm flipV="1">
              <a:off x="803861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39" name="Line 494"/>
            <p:cNvSpPr>
              <a:spLocks noChangeShapeType="1"/>
            </p:cNvSpPr>
            <p:nvPr/>
          </p:nvSpPr>
          <p:spPr bwMode="auto">
            <a:xfrm flipV="1">
              <a:off x="807435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40" name="Line 495"/>
            <p:cNvSpPr>
              <a:spLocks noChangeShapeType="1"/>
            </p:cNvSpPr>
            <p:nvPr/>
          </p:nvSpPr>
          <p:spPr bwMode="auto">
            <a:xfrm flipV="1">
              <a:off x="811008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41" name="Line 496"/>
            <p:cNvSpPr>
              <a:spLocks noChangeShapeType="1"/>
            </p:cNvSpPr>
            <p:nvPr/>
          </p:nvSpPr>
          <p:spPr bwMode="auto">
            <a:xfrm flipV="1">
              <a:off x="814582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42" name="Line 497"/>
            <p:cNvSpPr>
              <a:spLocks noChangeShapeType="1"/>
            </p:cNvSpPr>
            <p:nvPr/>
          </p:nvSpPr>
          <p:spPr bwMode="auto">
            <a:xfrm flipV="1">
              <a:off x="818156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43" name="Line 498"/>
            <p:cNvSpPr>
              <a:spLocks noChangeShapeType="1"/>
            </p:cNvSpPr>
            <p:nvPr/>
          </p:nvSpPr>
          <p:spPr bwMode="auto">
            <a:xfrm flipV="1">
              <a:off x="821730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44" name="Line 499"/>
            <p:cNvSpPr>
              <a:spLocks noChangeShapeType="1"/>
            </p:cNvSpPr>
            <p:nvPr/>
          </p:nvSpPr>
          <p:spPr bwMode="auto">
            <a:xfrm flipV="1">
              <a:off x="825304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45" name="Line 500"/>
            <p:cNvSpPr>
              <a:spLocks noChangeShapeType="1"/>
            </p:cNvSpPr>
            <p:nvPr/>
          </p:nvSpPr>
          <p:spPr bwMode="auto">
            <a:xfrm flipV="1">
              <a:off x="828877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46" name="Line 501"/>
            <p:cNvSpPr>
              <a:spLocks noChangeShapeType="1"/>
            </p:cNvSpPr>
            <p:nvPr/>
          </p:nvSpPr>
          <p:spPr bwMode="auto">
            <a:xfrm flipV="1">
              <a:off x="832451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47" name="Line 502"/>
            <p:cNvSpPr>
              <a:spLocks noChangeShapeType="1"/>
            </p:cNvSpPr>
            <p:nvPr/>
          </p:nvSpPr>
          <p:spPr bwMode="auto">
            <a:xfrm flipV="1">
              <a:off x="836025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48" name="Line 503"/>
            <p:cNvSpPr>
              <a:spLocks noChangeShapeType="1"/>
            </p:cNvSpPr>
            <p:nvPr/>
          </p:nvSpPr>
          <p:spPr bwMode="auto">
            <a:xfrm flipV="1">
              <a:off x="839599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49" name="Line 504"/>
            <p:cNvSpPr>
              <a:spLocks noChangeShapeType="1"/>
            </p:cNvSpPr>
            <p:nvPr/>
          </p:nvSpPr>
          <p:spPr bwMode="auto">
            <a:xfrm flipV="1">
              <a:off x="843173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50" name="Line 505"/>
            <p:cNvSpPr>
              <a:spLocks noChangeShapeType="1"/>
            </p:cNvSpPr>
            <p:nvPr/>
          </p:nvSpPr>
          <p:spPr bwMode="auto">
            <a:xfrm flipV="1">
              <a:off x="846746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51" name="Line 506"/>
            <p:cNvSpPr>
              <a:spLocks noChangeShapeType="1"/>
            </p:cNvSpPr>
            <p:nvPr/>
          </p:nvSpPr>
          <p:spPr bwMode="auto">
            <a:xfrm flipV="1">
              <a:off x="850320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52" name="Line 507"/>
            <p:cNvSpPr>
              <a:spLocks noChangeShapeType="1"/>
            </p:cNvSpPr>
            <p:nvPr/>
          </p:nvSpPr>
          <p:spPr bwMode="auto">
            <a:xfrm flipV="1">
              <a:off x="853894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53" name="Line 508"/>
            <p:cNvSpPr>
              <a:spLocks noChangeShapeType="1"/>
            </p:cNvSpPr>
            <p:nvPr/>
          </p:nvSpPr>
          <p:spPr bwMode="auto">
            <a:xfrm flipV="1">
              <a:off x="857468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54" name="Line 509"/>
            <p:cNvSpPr>
              <a:spLocks noChangeShapeType="1"/>
            </p:cNvSpPr>
            <p:nvPr/>
          </p:nvSpPr>
          <p:spPr bwMode="auto">
            <a:xfrm flipV="1">
              <a:off x="861042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55" name="Line 510"/>
            <p:cNvSpPr>
              <a:spLocks noChangeShapeType="1"/>
            </p:cNvSpPr>
            <p:nvPr/>
          </p:nvSpPr>
          <p:spPr bwMode="auto">
            <a:xfrm flipV="1">
              <a:off x="864615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56" name="Line 511"/>
            <p:cNvSpPr>
              <a:spLocks noChangeShapeType="1"/>
            </p:cNvSpPr>
            <p:nvPr/>
          </p:nvSpPr>
          <p:spPr bwMode="auto">
            <a:xfrm flipV="1">
              <a:off x="868189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57" name="Line 512"/>
            <p:cNvSpPr>
              <a:spLocks noChangeShapeType="1"/>
            </p:cNvSpPr>
            <p:nvPr/>
          </p:nvSpPr>
          <p:spPr bwMode="auto">
            <a:xfrm flipV="1">
              <a:off x="871763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58" name="Line 513"/>
            <p:cNvSpPr>
              <a:spLocks noChangeShapeType="1"/>
            </p:cNvSpPr>
            <p:nvPr/>
          </p:nvSpPr>
          <p:spPr bwMode="auto">
            <a:xfrm flipV="1">
              <a:off x="875337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59" name="Line 514"/>
            <p:cNvSpPr>
              <a:spLocks noChangeShapeType="1"/>
            </p:cNvSpPr>
            <p:nvPr/>
          </p:nvSpPr>
          <p:spPr bwMode="auto">
            <a:xfrm flipV="1">
              <a:off x="878911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60" name="Line 515"/>
            <p:cNvSpPr>
              <a:spLocks noChangeShapeType="1"/>
            </p:cNvSpPr>
            <p:nvPr/>
          </p:nvSpPr>
          <p:spPr bwMode="auto">
            <a:xfrm flipV="1">
              <a:off x="882484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61" name="Line 516"/>
            <p:cNvSpPr>
              <a:spLocks noChangeShapeType="1"/>
            </p:cNvSpPr>
            <p:nvPr/>
          </p:nvSpPr>
          <p:spPr bwMode="auto">
            <a:xfrm flipV="1">
              <a:off x="886058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62" name="Line 517"/>
            <p:cNvSpPr>
              <a:spLocks noChangeShapeType="1"/>
            </p:cNvSpPr>
            <p:nvPr/>
          </p:nvSpPr>
          <p:spPr bwMode="auto">
            <a:xfrm flipV="1">
              <a:off x="889632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63" name="Line 518"/>
            <p:cNvSpPr>
              <a:spLocks noChangeShapeType="1"/>
            </p:cNvSpPr>
            <p:nvPr/>
          </p:nvSpPr>
          <p:spPr bwMode="auto">
            <a:xfrm flipV="1">
              <a:off x="893206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64" name="Line 519"/>
            <p:cNvSpPr>
              <a:spLocks noChangeShapeType="1"/>
            </p:cNvSpPr>
            <p:nvPr/>
          </p:nvSpPr>
          <p:spPr bwMode="auto">
            <a:xfrm flipV="1">
              <a:off x="89678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65" name="Line 520"/>
            <p:cNvSpPr>
              <a:spLocks noChangeShapeType="1"/>
            </p:cNvSpPr>
            <p:nvPr/>
          </p:nvSpPr>
          <p:spPr bwMode="auto">
            <a:xfrm flipV="1">
              <a:off x="90035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66" name="Line 521"/>
            <p:cNvSpPr>
              <a:spLocks noChangeShapeType="1"/>
            </p:cNvSpPr>
            <p:nvPr/>
          </p:nvSpPr>
          <p:spPr bwMode="auto">
            <a:xfrm flipV="1">
              <a:off x="90392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67" name="Line 522"/>
            <p:cNvSpPr>
              <a:spLocks noChangeShapeType="1"/>
            </p:cNvSpPr>
            <p:nvPr/>
          </p:nvSpPr>
          <p:spPr bwMode="auto">
            <a:xfrm flipV="1">
              <a:off x="90750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68" name="Line 523"/>
            <p:cNvSpPr>
              <a:spLocks noChangeShapeType="1"/>
            </p:cNvSpPr>
            <p:nvPr/>
          </p:nvSpPr>
          <p:spPr bwMode="auto">
            <a:xfrm flipV="1">
              <a:off x="91108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grpSp>
      <p:sp>
        <p:nvSpPr>
          <p:cNvPr id="2" name="Title 1"/>
          <p:cNvSpPr>
            <a:spLocks noGrp="1"/>
          </p:cNvSpPr>
          <p:nvPr>
            <p:ph type="title" hasCustomPrompt="1"/>
          </p:nvPr>
        </p:nvSpPr>
        <p:spPr/>
        <p:txBody>
          <a:bodyPr/>
          <a:lstStyle>
            <a:lvl1pPr>
              <a:defRPr baseline="0">
                <a:solidFill>
                  <a:schemeClr val="accent3"/>
                </a:solidFill>
                <a:effectLst>
                  <a:glow rad="101600">
                    <a:schemeClr val="tx1">
                      <a:alpha val="60000"/>
                    </a:schemeClr>
                  </a:glow>
                </a:effectLst>
              </a:defRPr>
            </a:lvl1pPr>
          </a:lstStyle>
          <a:p>
            <a:r>
              <a:rPr lang="en-CA" noProof="0"/>
              <a:t>Slide title / Titre de la page</a:t>
            </a:r>
          </a:p>
        </p:txBody>
      </p:sp>
      <p:sp>
        <p:nvSpPr>
          <p:cNvPr id="3" name="Content Placeholder 2"/>
          <p:cNvSpPr>
            <a:spLocks noGrp="1"/>
          </p:cNvSpPr>
          <p:nvPr>
            <p:ph idx="1" hasCustomPrompt="1"/>
          </p:nvPr>
        </p:nvSpPr>
        <p:spPr>
          <a:xfrm>
            <a:off x="573910" y="1014985"/>
            <a:ext cx="7972396" cy="3528440"/>
          </a:xfrm>
        </p:spPr>
        <p:txBody>
          <a:bodyPr/>
          <a:lstStyle/>
          <a:p>
            <a:pPr lvl="0"/>
            <a:r>
              <a:rPr lang="en-CA" noProof="0"/>
              <a:t>First level of information / Premier niveau d’information</a:t>
            </a:r>
          </a:p>
          <a:p>
            <a:pPr lvl="1"/>
            <a:r>
              <a:rPr lang="en-CA" noProof="0"/>
              <a:t>Second level / Deuxième niveau</a:t>
            </a:r>
          </a:p>
          <a:p>
            <a:pPr lvl="2"/>
            <a:r>
              <a:rPr lang="en-CA" noProof="0"/>
              <a:t>Third level / Troisième niveau</a:t>
            </a:r>
          </a:p>
          <a:p>
            <a:pPr lvl="3"/>
            <a:r>
              <a:rPr lang="en-CA" noProof="0"/>
              <a:t>Fourth level / Quatrième niveau</a:t>
            </a:r>
          </a:p>
        </p:txBody>
      </p:sp>
      <p:sp>
        <p:nvSpPr>
          <p:cNvPr id="4" name="Date Placeholder 3"/>
          <p:cNvSpPr>
            <a:spLocks noGrp="1"/>
          </p:cNvSpPr>
          <p:nvPr>
            <p:ph type="dt" sz="half" idx="10"/>
          </p:nvPr>
        </p:nvSpPr>
        <p:spPr>
          <a:xfrm>
            <a:off x="3657600" y="4819427"/>
            <a:ext cx="1828800" cy="89154"/>
          </a:xfrm>
          <a:prstGeom prst="rect">
            <a:avLst/>
          </a:prstGeom>
        </p:spPr>
        <p:txBody>
          <a:bodyPr/>
          <a:lstStyle/>
          <a:p>
            <a:r>
              <a:rPr lang="fr-FR" noProof="0" dirty="0"/>
              <a:t>Add date / Ajouter la date</a:t>
            </a:r>
            <a:endParaRPr lang="en-CA" noProof="0" dirty="0"/>
          </a:p>
        </p:txBody>
      </p:sp>
      <p:sp>
        <p:nvSpPr>
          <p:cNvPr id="5" name="Footer Placeholder 4"/>
          <p:cNvSpPr>
            <a:spLocks noGrp="1"/>
          </p:cNvSpPr>
          <p:nvPr>
            <p:ph type="ftr" sz="quarter" idx="11"/>
          </p:nvPr>
        </p:nvSpPr>
        <p:spPr>
          <a:xfrm>
            <a:off x="3009900" y="4730938"/>
            <a:ext cx="3124200" cy="89154"/>
          </a:xfrm>
          <a:prstGeom prst="rect">
            <a:avLst/>
          </a:prstGeom>
        </p:spPr>
        <p:txBody>
          <a:bodyPr/>
          <a:lstStyle/>
          <a:p>
            <a:r>
              <a:rPr lang="fr-CA" noProof="0" dirty="0"/>
              <a:t>Add name of presentation / Ajouter le titre de la présentation</a:t>
            </a:r>
            <a:endParaRPr lang="en-CA" noProof="0" dirty="0"/>
          </a:p>
        </p:txBody>
      </p:sp>
      <p:sp>
        <p:nvSpPr>
          <p:cNvPr id="6" name="Slide Number Placeholder 5"/>
          <p:cNvSpPr>
            <a:spLocks noGrp="1"/>
          </p:cNvSpPr>
          <p:nvPr>
            <p:ph type="sldNum" sz="quarter" idx="12"/>
          </p:nvPr>
        </p:nvSpPr>
        <p:spPr>
          <a:xfrm>
            <a:off x="8458200" y="4770831"/>
            <a:ext cx="685800" cy="154781"/>
          </a:xfrm>
          <a:prstGeom prst="rect">
            <a:avLst/>
          </a:prstGeom>
        </p:spPr>
        <p:txBody>
          <a:bodyPr/>
          <a:lstStyle/>
          <a:p>
            <a:fld id="{13F43BBD-DABE-4D33-AD69-72CF93180FB1}" type="slidenum">
              <a:rPr lang="en-CA" noProof="0" smtClean="0"/>
              <a:pPr/>
              <a:t>‹#›</a:t>
            </a:fld>
            <a:endParaRPr lang="en-CA" noProof="0" dirty="0"/>
          </a:p>
        </p:txBody>
      </p:sp>
      <p:sp>
        <p:nvSpPr>
          <p:cNvPr id="14" name="AC symbol"/>
          <p:cNvSpPr>
            <a:spLocks noChangeAspect="1"/>
          </p:cNvSpPr>
          <p:nvPr userDrawn="1"/>
        </p:nvSpPr>
        <p:spPr bwMode="auto">
          <a:xfrm>
            <a:off x="5269442" y="2468880"/>
            <a:ext cx="3399544" cy="2501027"/>
          </a:xfrm>
          <a:custGeom>
            <a:avLst/>
            <a:gdLst/>
            <a:ahLst/>
            <a:cxnLst>
              <a:cxn ang="0">
                <a:pos x="1025" y="1380"/>
              </a:cxn>
              <a:cxn ang="0">
                <a:pos x="1117" y="1339"/>
              </a:cxn>
              <a:cxn ang="0">
                <a:pos x="1342" y="1464"/>
              </a:cxn>
              <a:cxn ang="0">
                <a:pos x="1442" y="1415"/>
              </a:cxn>
              <a:cxn ang="0">
                <a:pos x="1572" y="1444"/>
              </a:cxn>
              <a:cxn ang="0">
                <a:pos x="1519" y="1324"/>
              </a:cxn>
              <a:cxn ang="0">
                <a:pos x="1547" y="1215"/>
              </a:cxn>
              <a:cxn ang="0">
                <a:pos x="1477" y="1167"/>
              </a:cxn>
              <a:cxn ang="0">
                <a:pos x="1490" y="1061"/>
              </a:cxn>
              <a:cxn ang="0">
                <a:pos x="1666" y="983"/>
              </a:cxn>
              <a:cxn ang="0">
                <a:pos x="1639" y="855"/>
              </a:cxn>
              <a:cxn ang="0">
                <a:pos x="1740" y="714"/>
              </a:cxn>
              <a:cxn ang="0">
                <a:pos x="1562" y="714"/>
              </a:cxn>
              <a:cxn ang="0">
                <a:pos x="1483" y="625"/>
              </a:cxn>
              <a:cxn ang="0">
                <a:pos x="1303" y="750"/>
              </a:cxn>
              <a:cxn ang="0">
                <a:pos x="1192" y="678"/>
              </a:cxn>
              <a:cxn ang="0">
                <a:pos x="1220" y="437"/>
              </a:cxn>
              <a:cxn ang="0">
                <a:pos x="1085" y="399"/>
              </a:cxn>
              <a:cxn ang="0">
                <a:pos x="990" y="194"/>
              </a:cxn>
              <a:cxn ang="0">
                <a:pos x="896" y="399"/>
              </a:cxn>
              <a:cxn ang="0">
                <a:pos x="761" y="437"/>
              </a:cxn>
              <a:cxn ang="0">
                <a:pos x="789" y="678"/>
              </a:cxn>
              <a:cxn ang="0">
                <a:pos x="678" y="750"/>
              </a:cxn>
              <a:cxn ang="0">
                <a:pos x="498" y="625"/>
              </a:cxn>
              <a:cxn ang="0">
                <a:pos x="419" y="714"/>
              </a:cxn>
              <a:cxn ang="0">
                <a:pos x="242" y="714"/>
              </a:cxn>
              <a:cxn ang="0">
                <a:pos x="342" y="855"/>
              </a:cxn>
              <a:cxn ang="0">
                <a:pos x="315" y="983"/>
              </a:cxn>
              <a:cxn ang="0">
                <a:pos x="491" y="1061"/>
              </a:cxn>
              <a:cxn ang="0">
                <a:pos x="504" y="1167"/>
              </a:cxn>
              <a:cxn ang="0">
                <a:pos x="434" y="1215"/>
              </a:cxn>
              <a:cxn ang="0">
                <a:pos x="462" y="1324"/>
              </a:cxn>
              <a:cxn ang="0">
                <a:pos x="409" y="1444"/>
              </a:cxn>
              <a:cxn ang="0">
                <a:pos x="539" y="1415"/>
              </a:cxn>
              <a:cxn ang="0">
                <a:pos x="639" y="1464"/>
              </a:cxn>
              <a:cxn ang="0">
                <a:pos x="864" y="1339"/>
              </a:cxn>
              <a:cxn ang="0">
                <a:pos x="956" y="1380"/>
              </a:cxn>
              <a:cxn ang="0">
                <a:pos x="956" y="1534"/>
              </a:cxn>
              <a:cxn ang="0">
                <a:pos x="906" y="1771"/>
              </a:cxn>
              <a:cxn ang="0">
                <a:pos x="134" y="942"/>
              </a:cxn>
              <a:cxn ang="0">
                <a:pos x="990" y="111"/>
              </a:cxn>
              <a:cxn ang="0">
                <a:pos x="1846" y="942"/>
              </a:cxn>
              <a:cxn ang="0">
                <a:pos x="1086" y="1768"/>
              </a:cxn>
              <a:cxn ang="0">
                <a:pos x="1086" y="1880"/>
              </a:cxn>
              <a:cxn ang="0">
                <a:pos x="1980" y="942"/>
              </a:cxn>
              <a:cxn ang="0">
                <a:pos x="990" y="0"/>
              </a:cxn>
              <a:cxn ang="0">
                <a:pos x="0" y="942"/>
              </a:cxn>
              <a:cxn ang="0">
                <a:pos x="799" y="1867"/>
              </a:cxn>
              <a:cxn ang="0">
                <a:pos x="965" y="1942"/>
              </a:cxn>
              <a:cxn ang="0">
                <a:pos x="1025" y="1559"/>
              </a:cxn>
              <a:cxn ang="0">
                <a:pos x="1025" y="1380"/>
              </a:cxn>
            </a:cxnLst>
            <a:rect l="0" t="0" r="r" b="b"/>
            <a:pathLst>
              <a:path w="1980" h="1942">
                <a:moveTo>
                  <a:pt x="1025" y="1380"/>
                </a:moveTo>
                <a:cubicBezTo>
                  <a:pt x="1025" y="1317"/>
                  <a:pt x="1057" y="1306"/>
                  <a:pt x="1117" y="1339"/>
                </a:cubicBezTo>
                <a:cubicBezTo>
                  <a:pt x="1227" y="1400"/>
                  <a:pt x="1342" y="1464"/>
                  <a:pt x="1342" y="1464"/>
                </a:cubicBezTo>
                <a:cubicBezTo>
                  <a:pt x="1346" y="1429"/>
                  <a:pt x="1376" y="1399"/>
                  <a:pt x="1442" y="1415"/>
                </a:cubicBezTo>
                <a:cubicBezTo>
                  <a:pt x="1504" y="1429"/>
                  <a:pt x="1572" y="1444"/>
                  <a:pt x="1572" y="1444"/>
                </a:cubicBezTo>
                <a:cubicBezTo>
                  <a:pt x="1572" y="1444"/>
                  <a:pt x="1535" y="1361"/>
                  <a:pt x="1519" y="1324"/>
                </a:cubicBezTo>
                <a:cubicBezTo>
                  <a:pt x="1488" y="1257"/>
                  <a:pt x="1518" y="1224"/>
                  <a:pt x="1547" y="1215"/>
                </a:cubicBezTo>
                <a:cubicBezTo>
                  <a:pt x="1547" y="1215"/>
                  <a:pt x="1505" y="1186"/>
                  <a:pt x="1477" y="1167"/>
                </a:cubicBezTo>
                <a:cubicBezTo>
                  <a:pt x="1418" y="1126"/>
                  <a:pt x="1432" y="1086"/>
                  <a:pt x="1490" y="1061"/>
                </a:cubicBezTo>
                <a:cubicBezTo>
                  <a:pt x="1568" y="1027"/>
                  <a:pt x="1666" y="983"/>
                  <a:pt x="1666" y="983"/>
                </a:cubicBezTo>
                <a:cubicBezTo>
                  <a:pt x="1635" y="965"/>
                  <a:pt x="1598" y="914"/>
                  <a:pt x="1639" y="855"/>
                </a:cubicBezTo>
                <a:cubicBezTo>
                  <a:pt x="1679" y="796"/>
                  <a:pt x="1740" y="714"/>
                  <a:pt x="1740" y="714"/>
                </a:cubicBezTo>
                <a:cubicBezTo>
                  <a:pt x="1740" y="714"/>
                  <a:pt x="1633" y="715"/>
                  <a:pt x="1562" y="714"/>
                </a:cubicBezTo>
                <a:cubicBezTo>
                  <a:pt x="1498" y="713"/>
                  <a:pt x="1482" y="662"/>
                  <a:pt x="1483" y="625"/>
                </a:cubicBezTo>
                <a:cubicBezTo>
                  <a:pt x="1483" y="625"/>
                  <a:pt x="1378" y="700"/>
                  <a:pt x="1303" y="750"/>
                </a:cubicBezTo>
                <a:cubicBezTo>
                  <a:pt x="1239" y="793"/>
                  <a:pt x="1182" y="751"/>
                  <a:pt x="1192" y="678"/>
                </a:cubicBezTo>
                <a:cubicBezTo>
                  <a:pt x="1207" y="564"/>
                  <a:pt x="1220" y="437"/>
                  <a:pt x="1220" y="437"/>
                </a:cubicBezTo>
                <a:cubicBezTo>
                  <a:pt x="1181" y="464"/>
                  <a:pt x="1114" y="463"/>
                  <a:pt x="1085" y="399"/>
                </a:cubicBezTo>
                <a:cubicBezTo>
                  <a:pt x="1041" y="305"/>
                  <a:pt x="990" y="194"/>
                  <a:pt x="990" y="194"/>
                </a:cubicBezTo>
                <a:cubicBezTo>
                  <a:pt x="990" y="194"/>
                  <a:pt x="940" y="305"/>
                  <a:pt x="896" y="399"/>
                </a:cubicBezTo>
                <a:cubicBezTo>
                  <a:pt x="867" y="463"/>
                  <a:pt x="800" y="464"/>
                  <a:pt x="761" y="437"/>
                </a:cubicBezTo>
                <a:cubicBezTo>
                  <a:pt x="761" y="437"/>
                  <a:pt x="775" y="564"/>
                  <a:pt x="789" y="678"/>
                </a:cubicBezTo>
                <a:cubicBezTo>
                  <a:pt x="799" y="751"/>
                  <a:pt x="742" y="793"/>
                  <a:pt x="678" y="750"/>
                </a:cubicBezTo>
                <a:cubicBezTo>
                  <a:pt x="603" y="700"/>
                  <a:pt x="498" y="625"/>
                  <a:pt x="498" y="625"/>
                </a:cubicBezTo>
                <a:cubicBezTo>
                  <a:pt x="499" y="662"/>
                  <a:pt x="483" y="713"/>
                  <a:pt x="419" y="714"/>
                </a:cubicBezTo>
                <a:cubicBezTo>
                  <a:pt x="348" y="715"/>
                  <a:pt x="242" y="714"/>
                  <a:pt x="242" y="714"/>
                </a:cubicBezTo>
                <a:cubicBezTo>
                  <a:pt x="242" y="714"/>
                  <a:pt x="302" y="796"/>
                  <a:pt x="342" y="855"/>
                </a:cubicBezTo>
                <a:cubicBezTo>
                  <a:pt x="383" y="914"/>
                  <a:pt x="346" y="965"/>
                  <a:pt x="315" y="983"/>
                </a:cubicBezTo>
                <a:cubicBezTo>
                  <a:pt x="315" y="983"/>
                  <a:pt x="413" y="1027"/>
                  <a:pt x="491" y="1061"/>
                </a:cubicBezTo>
                <a:cubicBezTo>
                  <a:pt x="549" y="1086"/>
                  <a:pt x="563" y="1126"/>
                  <a:pt x="504" y="1167"/>
                </a:cubicBezTo>
                <a:cubicBezTo>
                  <a:pt x="476" y="1186"/>
                  <a:pt x="434" y="1215"/>
                  <a:pt x="434" y="1215"/>
                </a:cubicBezTo>
                <a:cubicBezTo>
                  <a:pt x="463" y="1224"/>
                  <a:pt x="492" y="1257"/>
                  <a:pt x="462" y="1324"/>
                </a:cubicBezTo>
                <a:cubicBezTo>
                  <a:pt x="446" y="1361"/>
                  <a:pt x="409" y="1444"/>
                  <a:pt x="409" y="1444"/>
                </a:cubicBezTo>
                <a:cubicBezTo>
                  <a:pt x="409" y="1444"/>
                  <a:pt x="477" y="1429"/>
                  <a:pt x="539" y="1415"/>
                </a:cubicBezTo>
                <a:cubicBezTo>
                  <a:pt x="605" y="1399"/>
                  <a:pt x="635" y="1429"/>
                  <a:pt x="639" y="1464"/>
                </a:cubicBezTo>
                <a:cubicBezTo>
                  <a:pt x="639" y="1464"/>
                  <a:pt x="754" y="1400"/>
                  <a:pt x="864" y="1339"/>
                </a:cubicBezTo>
                <a:cubicBezTo>
                  <a:pt x="924" y="1306"/>
                  <a:pt x="956" y="1317"/>
                  <a:pt x="956" y="1380"/>
                </a:cubicBezTo>
                <a:cubicBezTo>
                  <a:pt x="956" y="1429"/>
                  <a:pt x="956" y="1534"/>
                  <a:pt x="956" y="1534"/>
                </a:cubicBezTo>
                <a:cubicBezTo>
                  <a:pt x="956" y="1622"/>
                  <a:pt x="940" y="1720"/>
                  <a:pt x="906" y="1771"/>
                </a:cubicBezTo>
                <a:cubicBezTo>
                  <a:pt x="484" y="1725"/>
                  <a:pt x="135" y="1388"/>
                  <a:pt x="134" y="942"/>
                </a:cubicBezTo>
                <a:cubicBezTo>
                  <a:pt x="134" y="483"/>
                  <a:pt x="517" y="111"/>
                  <a:pt x="990" y="111"/>
                </a:cubicBezTo>
                <a:cubicBezTo>
                  <a:pt x="1463" y="111"/>
                  <a:pt x="1846" y="483"/>
                  <a:pt x="1846" y="942"/>
                </a:cubicBezTo>
                <a:cubicBezTo>
                  <a:pt x="1846" y="1371"/>
                  <a:pt x="1513" y="1722"/>
                  <a:pt x="1086" y="1768"/>
                </a:cubicBezTo>
                <a:cubicBezTo>
                  <a:pt x="1086" y="1782"/>
                  <a:pt x="1086" y="1857"/>
                  <a:pt x="1086" y="1880"/>
                </a:cubicBezTo>
                <a:cubicBezTo>
                  <a:pt x="1587" y="1834"/>
                  <a:pt x="1980" y="1432"/>
                  <a:pt x="1980" y="942"/>
                </a:cubicBezTo>
                <a:cubicBezTo>
                  <a:pt x="1980" y="422"/>
                  <a:pt x="1537" y="0"/>
                  <a:pt x="990" y="0"/>
                </a:cubicBezTo>
                <a:cubicBezTo>
                  <a:pt x="444" y="0"/>
                  <a:pt x="0" y="422"/>
                  <a:pt x="0" y="942"/>
                </a:cubicBezTo>
                <a:cubicBezTo>
                  <a:pt x="0" y="1400"/>
                  <a:pt x="344" y="1781"/>
                  <a:pt x="799" y="1867"/>
                </a:cubicBezTo>
                <a:cubicBezTo>
                  <a:pt x="876" y="1881"/>
                  <a:pt x="925" y="1892"/>
                  <a:pt x="965" y="1942"/>
                </a:cubicBezTo>
                <a:cubicBezTo>
                  <a:pt x="1014" y="1853"/>
                  <a:pt x="1025" y="1665"/>
                  <a:pt x="1025" y="1559"/>
                </a:cubicBezTo>
                <a:cubicBezTo>
                  <a:pt x="1025" y="1559"/>
                  <a:pt x="1025" y="1429"/>
                  <a:pt x="1025" y="1380"/>
                </a:cubicBezTo>
                <a:close/>
              </a:path>
            </a:pathLst>
          </a:custGeom>
          <a:solidFill>
            <a:schemeClr val="bg2"/>
          </a:solidFill>
          <a:ln w="9525">
            <a:noFill/>
            <a:round/>
            <a:headEnd/>
            <a:tailEnd/>
          </a:ln>
        </p:spPr>
        <p:txBody>
          <a:bodyPr vert="horz" wrap="square" lIns="68580" tIns="34290" rIns="68580" bIns="34290" numCol="1" anchor="t" anchorCtr="0" compatLnSpc="1">
            <a:prstTxWarp prst="textNoShape">
              <a:avLst/>
            </a:prstTxWarp>
          </a:bodyPr>
          <a:lstStyle/>
          <a:p>
            <a:endParaRPr lang="en-CA" sz="1350" noProof="0" dirty="0"/>
          </a:p>
        </p:txBody>
      </p:sp>
      <p:sp>
        <p:nvSpPr>
          <p:cNvPr id="9" name="Small Red AC symbol"/>
          <p:cNvSpPr>
            <a:spLocks noChangeAspect="1"/>
          </p:cNvSpPr>
          <p:nvPr userDrawn="1"/>
        </p:nvSpPr>
        <p:spPr bwMode="auto">
          <a:xfrm>
            <a:off x="683417" y="4612729"/>
            <a:ext cx="384048" cy="282542"/>
          </a:xfrm>
          <a:custGeom>
            <a:avLst/>
            <a:gdLst/>
            <a:ahLst/>
            <a:cxnLst>
              <a:cxn ang="0">
                <a:pos x="1025" y="1380"/>
              </a:cxn>
              <a:cxn ang="0">
                <a:pos x="1117" y="1339"/>
              </a:cxn>
              <a:cxn ang="0">
                <a:pos x="1342" y="1464"/>
              </a:cxn>
              <a:cxn ang="0">
                <a:pos x="1442" y="1415"/>
              </a:cxn>
              <a:cxn ang="0">
                <a:pos x="1572" y="1444"/>
              </a:cxn>
              <a:cxn ang="0">
                <a:pos x="1519" y="1324"/>
              </a:cxn>
              <a:cxn ang="0">
                <a:pos x="1547" y="1215"/>
              </a:cxn>
              <a:cxn ang="0">
                <a:pos x="1477" y="1167"/>
              </a:cxn>
              <a:cxn ang="0">
                <a:pos x="1490" y="1061"/>
              </a:cxn>
              <a:cxn ang="0">
                <a:pos x="1666" y="983"/>
              </a:cxn>
              <a:cxn ang="0">
                <a:pos x="1639" y="855"/>
              </a:cxn>
              <a:cxn ang="0">
                <a:pos x="1740" y="714"/>
              </a:cxn>
              <a:cxn ang="0">
                <a:pos x="1562" y="714"/>
              </a:cxn>
              <a:cxn ang="0">
                <a:pos x="1483" y="625"/>
              </a:cxn>
              <a:cxn ang="0">
                <a:pos x="1303" y="750"/>
              </a:cxn>
              <a:cxn ang="0">
                <a:pos x="1192" y="678"/>
              </a:cxn>
              <a:cxn ang="0">
                <a:pos x="1220" y="437"/>
              </a:cxn>
              <a:cxn ang="0">
                <a:pos x="1085" y="399"/>
              </a:cxn>
              <a:cxn ang="0">
                <a:pos x="990" y="194"/>
              </a:cxn>
              <a:cxn ang="0">
                <a:pos x="896" y="399"/>
              </a:cxn>
              <a:cxn ang="0">
                <a:pos x="761" y="437"/>
              </a:cxn>
              <a:cxn ang="0">
                <a:pos x="789" y="678"/>
              </a:cxn>
              <a:cxn ang="0">
                <a:pos x="678" y="750"/>
              </a:cxn>
              <a:cxn ang="0">
                <a:pos x="498" y="625"/>
              </a:cxn>
              <a:cxn ang="0">
                <a:pos x="419" y="714"/>
              </a:cxn>
              <a:cxn ang="0">
                <a:pos x="242" y="714"/>
              </a:cxn>
              <a:cxn ang="0">
                <a:pos x="342" y="855"/>
              </a:cxn>
              <a:cxn ang="0">
                <a:pos x="315" y="983"/>
              </a:cxn>
              <a:cxn ang="0">
                <a:pos x="491" y="1061"/>
              </a:cxn>
              <a:cxn ang="0">
                <a:pos x="504" y="1167"/>
              </a:cxn>
              <a:cxn ang="0">
                <a:pos x="434" y="1215"/>
              </a:cxn>
              <a:cxn ang="0">
                <a:pos x="462" y="1324"/>
              </a:cxn>
              <a:cxn ang="0">
                <a:pos x="409" y="1444"/>
              </a:cxn>
              <a:cxn ang="0">
                <a:pos x="539" y="1415"/>
              </a:cxn>
              <a:cxn ang="0">
                <a:pos x="639" y="1464"/>
              </a:cxn>
              <a:cxn ang="0">
                <a:pos x="864" y="1339"/>
              </a:cxn>
              <a:cxn ang="0">
                <a:pos x="956" y="1380"/>
              </a:cxn>
              <a:cxn ang="0">
                <a:pos x="956" y="1534"/>
              </a:cxn>
              <a:cxn ang="0">
                <a:pos x="906" y="1771"/>
              </a:cxn>
              <a:cxn ang="0">
                <a:pos x="134" y="942"/>
              </a:cxn>
              <a:cxn ang="0">
                <a:pos x="990" y="111"/>
              </a:cxn>
              <a:cxn ang="0">
                <a:pos x="1846" y="942"/>
              </a:cxn>
              <a:cxn ang="0">
                <a:pos x="1086" y="1768"/>
              </a:cxn>
              <a:cxn ang="0">
                <a:pos x="1086" y="1880"/>
              </a:cxn>
              <a:cxn ang="0">
                <a:pos x="1980" y="942"/>
              </a:cxn>
              <a:cxn ang="0">
                <a:pos x="990" y="0"/>
              </a:cxn>
              <a:cxn ang="0">
                <a:pos x="0" y="942"/>
              </a:cxn>
              <a:cxn ang="0">
                <a:pos x="799" y="1867"/>
              </a:cxn>
              <a:cxn ang="0">
                <a:pos x="965" y="1942"/>
              </a:cxn>
              <a:cxn ang="0">
                <a:pos x="1025" y="1559"/>
              </a:cxn>
              <a:cxn ang="0">
                <a:pos x="1025" y="1380"/>
              </a:cxn>
            </a:cxnLst>
            <a:rect l="0" t="0" r="r" b="b"/>
            <a:pathLst>
              <a:path w="1980" h="1942">
                <a:moveTo>
                  <a:pt x="1025" y="1380"/>
                </a:moveTo>
                <a:cubicBezTo>
                  <a:pt x="1025" y="1317"/>
                  <a:pt x="1057" y="1306"/>
                  <a:pt x="1117" y="1339"/>
                </a:cubicBezTo>
                <a:cubicBezTo>
                  <a:pt x="1227" y="1400"/>
                  <a:pt x="1342" y="1464"/>
                  <a:pt x="1342" y="1464"/>
                </a:cubicBezTo>
                <a:cubicBezTo>
                  <a:pt x="1346" y="1429"/>
                  <a:pt x="1376" y="1399"/>
                  <a:pt x="1442" y="1415"/>
                </a:cubicBezTo>
                <a:cubicBezTo>
                  <a:pt x="1504" y="1429"/>
                  <a:pt x="1572" y="1444"/>
                  <a:pt x="1572" y="1444"/>
                </a:cubicBezTo>
                <a:cubicBezTo>
                  <a:pt x="1572" y="1444"/>
                  <a:pt x="1535" y="1361"/>
                  <a:pt x="1519" y="1324"/>
                </a:cubicBezTo>
                <a:cubicBezTo>
                  <a:pt x="1488" y="1257"/>
                  <a:pt x="1518" y="1224"/>
                  <a:pt x="1547" y="1215"/>
                </a:cubicBezTo>
                <a:cubicBezTo>
                  <a:pt x="1547" y="1215"/>
                  <a:pt x="1505" y="1186"/>
                  <a:pt x="1477" y="1167"/>
                </a:cubicBezTo>
                <a:cubicBezTo>
                  <a:pt x="1418" y="1126"/>
                  <a:pt x="1432" y="1086"/>
                  <a:pt x="1490" y="1061"/>
                </a:cubicBezTo>
                <a:cubicBezTo>
                  <a:pt x="1568" y="1027"/>
                  <a:pt x="1666" y="983"/>
                  <a:pt x="1666" y="983"/>
                </a:cubicBezTo>
                <a:cubicBezTo>
                  <a:pt x="1635" y="965"/>
                  <a:pt x="1598" y="914"/>
                  <a:pt x="1639" y="855"/>
                </a:cubicBezTo>
                <a:cubicBezTo>
                  <a:pt x="1679" y="796"/>
                  <a:pt x="1740" y="714"/>
                  <a:pt x="1740" y="714"/>
                </a:cubicBezTo>
                <a:cubicBezTo>
                  <a:pt x="1740" y="714"/>
                  <a:pt x="1633" y="715"/>
                  <a:pt x="1562" y="714"/>
                </a:cubicBezTo>
                <a:cubicBezTo>
                  <a:pt x="1498" y="713"/>
                  <a:pt x="1482" y="662"/>
                  <a:pt x="1483" y="625"/>
                </a:cubicBezTo>
                <a:cubicBezTo>
                  <a:pt x="1483" y="625"/>
                  <a:pt x="1378" y="700"/>
                  <a:pt x="1303" y="750"/>
                </a:cubicBezTo>
                <a:cubicBezTo>
                  <a:pt x="1239" y="793"/>
                  <a:pt x="1182" y="751"/>
                  <a:pt x="1192" y="678"/>
                </a:cubicBezTo>
                <a:cubicBezTo>
                  <a:pt x="1207" y="564"/>
                  <a:pt x="1220" y="437"/>
                  <a:pt x="1220" y="437"/>
                </a:cubicBezTo>
                <a:cubicBezTo>
                  <a:pt x="1181" y="464"/>
                  <a:pt x="1114" y="463"/>
                  <a:pt x="1085" y="399"/>
                </a:cubicBezTo>
                <a:cubicBezTo>
                  <a:pt x="1041" y="305"/>
                  <a:pt x="990" y="194"/>
                  <a:pt x="990" y="194"/>
                </a:cubicBezTo>
                <a:cubicBezTo>
                  <a:pt x="990" y="194"/>
                  <a:pt x="940" y="305"/>
                  <a:pt x="896" y="399"/>
                </a:cubicBezTo>
                <a:cubicBezTo>
                  <a:pt x="867" y="463"/>
                  <a:pt x="800" y="464"/>
                  <a:pt x="761" y="437"/>
                </a:cubicBezTo>
                <a:cubicBezTo>
                  <a:pt x="761" y="437"/>
                  <a:pt x="775" y="564"/>
                  <a:pt x="789" y="678"/>
                </a:cubicBezTo>
                <a:cubicBezTo>
                  <a:pt x="799" y="751"/>
                  <a:pt x="742" y="793"/>
                  <a:pt x="678" y="750"/>
                </a:cubicBezTo>
                <a:cubicBezTo>
                  <a:pt x="603" y="700"/>
                  <a:pt x="498" y="625"/>
                  <a:pt x="498" y="625"/>
                </a:cubicBezTo>
                <a:cubicBezTo>
                  <a:pt x="499" y="662"/>
                  <a:pt x="483" y="713"/>
                  <a:pt x="419" y="714"/>
                </a:cubicBezTo>
                <a:cubicBezTo>
                  <a:pt x="348" y="715"/>
                  <a:pt x="242" y="714"/>
                  <a:pt x="242" y="714"/>
                </a:cubicBezTo>
                <a:cubicBezTo>
                  <a:pt x="242" y="714"/>
                  <a:pt x="302" y="796"/>
                  <a:pt x="342" y="855"/>
                </a:cubicBezTo>
                <a:cubicBezTo>
                  <a:pt x="383" y="914"/>
                  <a:pt x="346" y="965"/>
                  <a:pt x="315" y="983"/>
                </a:cubicBezTo>
                <a:cubicBezTo>
                  <a:pt x="315" y="983"/>
                  <a:pt x="413" y="1027"/>
                  <a:pt x="491" y="1061"/>
                </a:cubicBezTo>
                <a:cubicBezTo>
                  <a:pt x="549" y="1086"/>
                  <a:pt x="563" y="1126"/>
                  <a:pt x="504" y="1167"/>
                </a:cubicBezTo>
                <a:cubicBezTo>
                  <a:pt x="476" y="1186"/>
                  <a:pt x="434" y="1215"/>
                  <a:pt x="434" y="1215"/>
                </a:cubicBezTo>
                <a:cubicBezTo>
                  <a:pt x="463" y="1224"/>
                  <a:pt x="492" y="1257"/>
                  <a:pt x="462" y="1324"/>
                </a:cubicBezTo>
                <a:cubicBezTo>
                  <a:pt x="446" y="1361"/>
                  <a:pt x="409" y="1444"/>
                  <a:pt x="409" y="1444"/>
                </a:cubicBezTo>
                <a:cubicBezTo>
                  <a:pt x="409" y="1444"/>
                  <a:pt x="477" y="1429"/>
                  <a:pt x="539" y="1415"/>
                </a:cubicBezTo>
                <a:cubicBezTo>
                  <a:pt x="605" y="1399"/>
                  <a:pt x="635" y="1429"/>
                  <a:pt x="639" y="1464"/>
                </a:cubicBezTo>
                <a:cubicBezTo>
                  <a:pt x="639" y="1464"/>
                  <a:pt x="754" y="1400"/>
                  <a:pt x="864" y="1339"/>
                </a:cubicBezTo>
                <a:cubicBezTo>
                  <a:pt x="924" y="1306"/>
                  <a:pt x="956" y="1317"/>
                  <a:pt x="956" y="1380"/>
                </a:cubicBezTo>
                <a:cubicBezTo>
                  <a:pt x="956" y="1429"/>
                  <a:pt x="956" y="1534"/>
                  <a:pt x="956" y="1534"/>
                </a:cubicBezTo>
                <a:cubicBezTo>
                  <a:pt x="956" y="1622"/>
                  <a:pt x="940" y="1720"/>
                  <a:pt x="906" y="1771"/>
                </a:cubicBezTo>
                <a:cubicBezTo>
                  <a:pt x="484" y="1725"/>
                  <a:pt x="135" y="1388"/>
                  <a:pt x="134" y="942"/>
                </a:cubicBezTo>
                <a:cubicBezTo>
                  <a:pt x="134" y="483"/>
                  <a:pt x="517" y="111"/>
                  <a:pt x="990" y="111"/>
                </a:cubicBezTo>
                <a:cubicBezTo>
                  <a:pt x="1463" y="111"/>
                  <a:pt x="1846" y="483"/>
                  <a:pt x="1846" y="942"/>
                </a:cubicBezTo>
                <a:cubicBezTo>
                  <a:pt x="1846" y="1371"/>
                  <a:pt x="1513" y="1722"/>
                  <a:pt x="1086" y="1768"/>
                </a:cubicBezTo>
                <a:cubicBezTo>
                  <a:pt x="1086" y="1782"/>
                  <a:pt x="1086" y="1857"/>
                  <a:pt x="1086" y="1880"/>
                </a:cubicBezTo>
                <a:cubicBezTo>
                  <a:pt x="1587" y="1834"/>
                  <a:pt x="1980" y="1432"/>
                  <a:pt x="1980" y="942"/>
                </a:cubicBezTo>
                <a:cubicBezTo>
                  <a:pt x="1980" y="422"/>
                  <a:pt x="1537" y="0"/>
                  <a:pt x="990" y="0"/>
                </a:cubicBezTo>
                <a:cubicBezTo>
                  <a:pt x="444" y="0"/>
                  <a:pt x="0" y="422"/>
                  <a:pt x="0" y="942"/>
                </a:cubicBezTo>
                <a:cubicBezTo>
                  <a:pt x="0" y="1400"/>
                  <a:pt x="344" y="1781"/>
                  <a:pt x="799" y="1867"/>
                </a:cubicBezTo>
                <a:cubicBezTo>
                  <a:pt x="876" y="1881"/>
                  <a:pt x="925" y="1892"/>
                  <a:pt x="965" y="1942"/>
                </a:cubicBezTo>
                <a:cubicBezTo>
                  <a:pt x="1014" y="1853"/>
                  <a:pt x="1025" y="1665"/>
                  <a:pt x="1025" y="1559"/>
                </a:cubicBezTo>
                <a:cubicBezTo>
                  <a:pt x="1025" y="1559"/>
                  <a:pt x="1025" y="1429"/>
                  <a:pt x="1025" y="1380"/>
                </a:cubicBezTo>
                <a:close/>
              </a:path>
            </a:pathLst>
          </a:custGeom>
          <a:solidFill>
            <a:schemeClr val="accent1"/>
          </a:solidFill>
          <a:ln w="9525">
            <a:noFill/>
            <a:round/>
            <a:headEnd/>
            <a:tailEnd/>
          </a:ln>
        </p:spPr>
        <p:txBody>
          <a:bodyPr vert="horz" wrap="square" lIns="68580" tIns="34290" rIns="68580" bIns="34290" numCol="1" anchor="t" anchorCtr="0" compatLnSpc="1">
            <a:prstTxWarp prst="textNoShape">
              <a:avLst/>
            </a:prstTxWarp>
          </a:bodyPr>
          <a:lstStyle/>
          <a:p>
            <a:endParaRPr lang="en-CA" sz="1350" noProof="0" dirty="0"/>
          </a:p>
        </p:txBody>
      </p:sp>
    </p:spTree>
    <p:extLst>
      <p:ext uri="{BB962C8B-B14F-4D97-AF65-F5344CB8AC3E}">
        <p14:creationId xmlns:p14="http://schemas.microsoft.com/office/powerpoint/2010/main" val="5376783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ext layout 1 (no footer and red roundel)">
    <p:spTree>
      <p:nvGrpSpPr>
        <p:cNvPr id="1" name=""/>
        <p:cNvGrpSpPr/>
        <p:nvPr/>
      </p:nvGrpSpPr>
      <p:grpSpPr>
        <a:xfrm>
          <a:off x="0" y="0"/>
          <a:ext cx="0" cy="0"/>
          <a:chOff x="0" y="0"/>
          <a:chExt cx="0" cy="0"/>
        </a:xfrm>
      </p:grpSpPr>
      <p:sp>
        <p:nvSpPr>
          <p:cNvPr id="10" name="Dark Gray Rectangle"/>
          <p:cNvSpPr>
            <a:spLocks/>
          </p:cNvSpPr>
          <p:nvPr userDrawn="1"/>
        </p:nvSpPr>
        <p:spPr>
          <a:xfrm>
            <a:off x="0" y="0"/>
            <a:ext cx="9144000" cy="8915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noProof="0" dirty="0"/>
          </a:p>
        </p:txBody>
      </p:sp>
      <p:pic>
        <p:nvPicPr>
          <p:cNvPr id="11" name="Darck Gray Map" descr="Mapemonde-GriseFonce-10x7.5_300dpi.png"/>
          <p:cNvPicPr>
            <a:picLocks/>
          </p:cNvPicPr>
          <p:nvPr userDrawn="1"/>
        </p:nvPicPr>
        <p:blipFill>
          <a:blip r:embed="rId2" cstate="print">
            <a:clrChange>
              <a:clrFrom>
                <a:srgbClr val="4B4F54"/>
              </a:clrFrom>
              <a:clrTo>
                <a:srgbClr val="4B4F54">
                  <a:alpha val="0"/>
                </a:srgbClr>
              </a:clrTo>
            </a:clrChange>
            <a:lum bright="-4000"/>
          </a:blip>
          <a:srcRect/>
          <a:stretch>
            <a:fillRect/>
          </a:stretch>
        </p:blipFill>
        <p:spPr>
          <a:xfrm>
            <a:off x="1617" y="0"/>
            <a:ext cx="9144000" cy="891540"/>
          </a:xfrm>
          <a:prstGeom prst="rect">
            <a:avLst/>
          </a:prstGeom>
        </p:spPr>
      </p:pic>
      <p:grpSp>
        <p:nvGrpSpPr>
          <p:cNvPr id="7" name="Verticals lines"/>
          <p:cNvGrpSpPr/>
          <p:nvPr userDrawn="1"/>
        </p:nvGrpSpPr>
        <p:grpSpPr>
          <a:xfrm>
            <a:off x="33301" y="-1191"/>
            <a:ext cx="9079104" cy="891540"/>
            <a:chOff x="33301" y="0"/>
            <a:chExt cx="9079104" cy="6858000"/>
          </a:xfrm>
        </p:grpSpPr>
        <p:sp>
          <p:nvSpPr>
            <p:cNvPr id="13" name="Line 268"/>
            <p:cNvSpPr>
              <a:spLocks noChangeShapeType="1"/>
            </p:cNvSpPr>
            <p:nvPr/>
          </p:nvSpPr>
          <p:spPr bwMode="auto">
            <a:xfrm flipV="1">
              <a:off x="333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5" name="Line 269"/>
            <p:cNvSpPr>
              <a:spLocks noChangeShapeType="1"/>
            </p:cNvSpPr>
            <p:nvPr/>
          </p:nvSpPr>
          <p:spPr bwMode="auto">
            <a:xfrm flipV="1">
              <a:off x="690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6" name="Line 270"/>
            <p:cNvSpPr>
              <a:spLocks noChangeShapeType="1"/>
            </p:cNvSpPr>
            <p:nvPr/>
          </p:nvSpPr>
          <p:spPr bwMode="auto">
            <a:xfrm flipV="1">
              <a:off x="1047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7" name="Line 271"/>
            <p:cNvSpPr>
              <a:spLocks noChangeShapeType="1"/>
            </p:cNvSpPr>
            <p:nvPr/>
          </p:nvSpPr>
          <p:spPr bwMode="auto">
            <a:xfrm flipV="1">
              <a:off x="1405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8" name="Line 272"/>
            <p:cNvSpPr>
              <a:spLocks noChangeShapeType="1"/>
            </p:cNvSpPr>
            <p:nvPr/>
          </p:nvSpPr>
          <p:spPr bwMode="auto">
            <a:xfrm flipV="1">
              <a:off x="17625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9" name="Line 273"/>
            <p:cNvSpPr>
              <a:spLocks noChangeShapeType="1"/>
            </p:cNvSpPr>
            <p:nvPr/>
          </p:nvSpPr>
          <p:spPr bwMode="auto">
            <a:xfrm flipV="1">
              <a:off x="21199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0" name="Line 274"/>
            <p:cNvSpPr>
              <a:spLocks noChangeShapeType="1"/>
            </p:cNvSpPr>
            <p:nvPr/>
          </p:nvSpPr>
          <p:spPr bwMode="auto">
            <a:xfrm flipV="1">
              <a:off x="24772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1" name="Line 275"/>
            <p:cNvSpPr>
              <a:spLocks noChangeShapeType="1"/>
            </p:cNvSpPr>
            <p:nvPr/>
          </p:nvSpPr>
          <p:spPr bwMode="auto">
            <a:xfrm flipV="1">
              <a:off x="28346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2" name="Line 276"/>
            <p:cNvSpPr>
              <a:spLocks noChangeShapeType="1"/>
            </p:cNvSpPr>
            <p:nvPr/>
          </p:nvSpPr>
          <p:spPr bwMode="auto">
            <a:xfrm flipV="1">
              <a:off x="31920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3" name="Line 277"/>
            <p:cNvSpPr>
              <a:spLocks noChangeShapeType="1"/>
            </p:cNvSpPr>
            <p:nvPr/>
          </p:nvSpPr>
          <p:spPr bwMode="auto">
            <a:xfrm flipV="1">
              <a:off x="35494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4" name="Line 278"/>
            <p:cNvSpPr>
              <a:spLocks noChangeShapeType="1"/>
            </p:cNvSpPr>
            <p:nvPr/>
          </p:nvSpPr>
          <p:spPr bwMode="auto">
            <a:xfrm flipV="1">
              <a:off x="39068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5" name="Line 279"/>
            <p:cNvSpPr>
              <a:spLocks noChangeShapeType="1"/>
            </p:cNvSpPr>
            <p:nvPr/>
          </p:nvSpPr>
          <p:spPr bwMode="auto">
            <a:xfrm flipV="1">
              <a:off x="42641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6" name="Line 280"/>
            <p:cNvSpPr>
              <a:spLocks noChangeShapeType="1"/>
            </p:cNvSpPr>
            <p:nvPr/>
          </p:nvSpPr>
          <p:spPr bwMode="auto">
            <a:xfrm flipV="1">
              <a:off x="46215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7" name="Line 281"/>
            <p:cNvSpPr>
              <a:spLocks noChangeShapeType="1"/>
            </p:cNvSpPr>
            <p:nvPr/>
          </p:nvSpPr>
          <p:spPr bwMode="auto">
            <a:xfrm flipV="1">
              <a:off x="49789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8" name="Line 282"/>
            <p:cNvSpPr>
              <a:spLocks noChangeShapeType="1"/>
            </p:cNvSpPr>
            <p:nvPr/>
          </p:nvSpPr>
          <p:spPr bwMode="auto">
            <a:xfrm flipV="1">
              <a:off x="53363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9" name="Line 283"/>
            <p:cNvSpPr>
              <a:spLocks noChangeShapeType="1"/>
            </p:cNvSpPr>
            <p:nvPr/>
          </p:nvSpPr>
          <p:spPr bwMode="auto">
            <a:xfrm flipV="1">
              <a:off x="56937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30" name="Line 284"/>
            <p:cNvSpPr>
              <a:spLocks noChangeShapeType="1"/>
            </p:cNvSpPr>
            <p:nvPr/>
          </p:nvSpPr>
          <p:spPr bwMode="auto">
            <a:xfrm flipV="1">
              <a:off x="60510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31" name="Line 285"/>
            <p:cNvSpPr>
              <a:spLocks noChangeShapeType="1"/>
            </p:cNvSpPr>
            <p:nvPr/>
          </p:nvSpPr>
          <p:spPr bwMode="auto">
            <a:xfrm flipV="1">
              <a:off x="64084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32" name="Line 286"/>
            <p:cNvSpPr>
              <a:spLocks noChangeShapeType="1"/>
            </p:cNvSpPr>
            <p:nvPr/>
          </p:nvSpPr>
          <p:spPr bwMode="auto">
            <a:xfrm flipV="1">
              <a:off x="67658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33" name="Line 287"/>
            <p:cNvSpPr>
              <a:spLocks noChangeShapeType="1"/>
            </p:cNvSpPr>
            <p:nvPr/>
          </p:nvSpPr>
          <p:spPr bwMode="auto">
            <a:xfrm flipV="1">
              <a:off x="71232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34" name="Line 288"/>
            <p:cNvSpPr>
              <a:spLocks noChangeShapeType="1"/>
            </p:cNvSpPr>
            <p:nvPr/>
          </p:nvSpPr>
          <p:spPr bwMode="auto">
            <a:xfrm flipV="1">
              <a:off x="74806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35" name="Line 289"/>
            <p:cNvSpPr>
              <a:spLocks noChangeShapeType="1"/>
            </p:cNvSpPr>
            <p:nvPr/>
          </p:nvSpPr>
          <p:spPr bwMode="auto">
            <a:xfrm flipV="1">
              <a:off x="78379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36" name="Line 290"/>
            <p:cNvSpPr>
              <a:spLocks noChangeShapeType="1"/>
            </p:cNvSpPr>
            <p:nvPr/>
          </p:nvSpPr>
          <p:spPr bwMode="auto">
            <a:xfrm flipV="1">
              <a:off x="81953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37" name="Line 291"/>
            <p:cNvSpPr>
              <a:spLocks noChangeShapeType="1"/>
            </p:cNvSpPr>
            <p:nvPr/>
          </p:nvSpPr>
          <p:spPr bwMode="auto">
            <a:xfrm flipV="1">
              <a:off x="85527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38" name="Line 292"/>
            <p:cNvSpPr>
              <a:spLocks noChangeShapeType="1"/>
            </p:cNvSpPr>
            <p:nvPr/>
          </p:nvSpPr>
          <p:spPr bwMode="auto">
            <a:xfrm flipV="1">
              <a:off x="89101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39" name="Line 293"/>
            <p:cNvSpPr>
              <a:spLocks noChangeShapeType="1"/>
            </p:cNvSpPr>
            <p:nvPr/>
          </p:nvSpPr>
          <p:spPr bwMode="auto">
            <a:xfrm flipV="1">
              <a:off x="92675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40" name="Line 294"/>
            <p:cNvSpPr>
              <a:spLocks noChangeShapeType="1"/>
            </p:cNvSpPr>
            <p:nvPr/>
          </p:nvSpPr>
          <p:spPr bwMode="auto">
            <a:xfrm flipV="1">
              <a:off x="96248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41" name="Line 295"/>
            <p:cNvSpPr>
              <a:spLocks noChangeShapeType="1"/>
            </p:cNvSpPr>
            <p:nvPr/>
          </p:nvSpPr>
          <p:spPr bwMode="auto">
            <a:xfrm flipV="1">
              <a:off x="99822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42" name="Line 296"/>
            <p:cNvSpPr>
              <a:spLocks noChangeShapeType="1"/>
            </p:cNvSpPr>
            <p:nvPr/>
          </p:nvSpPr>
          <p:spPr bwMode="auto">
            <a:xfrm flipV="1">
              <a:off x="103396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43" name="Line 297"/>
            <p:cNvSpPr>
              <a:spLocks noChangeShapeType="1"/>
            </p:cNvSpPr>
            <p:nvPr/>
          </p:nvSpPr>
          <p:spPr bwMode="auto">
            <a:xfrm flipV="1">
              <a:off x="106970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44" name="Line 298"/>
            <p:cNvSpPr>
              <a:spLocks noChangeShapeType="1"/>
            </p:cNvSpPr>
            <p:nvPr/>
          </p:nvSpPr>
          <p:spPr bwMode="auto">
            <a:xfrm flipV="1">
              <a:off x="110544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45" name="Line 299"/>
            <p:cNvSpPr>
              <a:spLocks noChangeShapeType="1"/>
            </p:cNvSpPr>
            <p:nvPr/>
          </p:nvSpPr>
          <p:spPr bwMode="auto">
            <a:xfrm flipV="1">
              <a:off x="114117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46" name="Line 300"/>
            <p:cNvSpPr>
              <a:spLocks noChangeShapeType="1"/>
            </p:cNvSpPr>
            <p:nvPr/>
          </p:nvSpPr>
          <p:spPr bwMode="auto">
            <a:xfrm flipV="1">
              <a:off x="117691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47" name="Line 301"/>
            <p:cNvSpPr>
              <a:spLocks noChangeShapeType="1"/>
            </p:cNvSpPr>
            <p:nvPr/>
          </p:nvSpPr>
          <p:spPr bwMode="auto">
            <a:xfrm flipV="1">
              <a:off x="121265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48" name="Line 302"/>
            <p:cNvSpPr>
              <a:spLocks noChangeShapeType="1"/>
            </p:cNvSpPr>
            <p:nvPr/>
          </p:nvSpPr>
          <p:spPr bwMode="auto">
            <a:xfrm flipV="1">
              <a:off x="124839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49" name="Line 303"/>
            <p:cNvSpPr>
              <a:spLocks noChangeShapeType="1"/>
            </p:cNvSpPr>
            <p:nvPr/>
          </p:nvSpPr>
          <p:spPr bwMode="auto">
            <a:xfrm flipV="1">
              <a:off x="128413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50" name="Line 304"/>
            <p:cNvSpPr>
              <a:spLocks noChangeShapeType="1"/>
            </p:cNvSpPr>
            <p:nvPr/>
          </p:nvSpPr>
          <p:spPr bwMode="auto">
            <a:xfrm flipV="1">
              <a:off x="131986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51" name="Line 305"/>
            <p:cNvSpPr>
              <a:spLocks noChangeShapeType="1"/>
            </p:cNvSpPr>
            <p:nvPr/>
          </p:nvSpPr>
          <p:spPr bwMode="auto">
            <a:xfrm flipV="1">
              <a:off x="135560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52" name="Line 306"/>
            <p:cNvSpPr>
              <a:spLocks noChangeShapeType="1"/>
            </p:cNvSpPr>
            <p:nvPr/>
          </p:nvSpPr>
          <p:spPr bwMode="auto">
            <a:xfrm flipV="1">
              <a:off x="139134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53" name="Line 307"/>
            <p:cNvSpPr>
              <a:spLocks noChangeShapeType="1"/>
            </p:cNvSpPr>
            <p:nvPr/>
          </p:nvSpPr>
          <p:spPr bwMode="auto">
            <a:xfrm flipV="1">
              <a:off x="142708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54" name="Line 308"/>
            <p:cNvSpPr>
              <a:spLocks noChangeShapeType="1"/>
            </p:cNvSpPr>
            <p:nvPr/>
          </p:nvSpPr>
          <p:spPr bwMode="auto">
            <a:xfrm flipV="1">
              <a:off x="146282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55" name="Line 309"/>
            <p:cNvSpPr>
              <a:spLocks noChangeShapeType="1"/>
            </p:cNvSpPr>
            <p:nvPr/>
          </p:nvSpPr>
          <p:spPr bwMode="auto">
            <a:xfrm flipV="1">
              <a:off x="149855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56" name="Line 310"/>
            <p:cNvSpPr>
              <a:spLocks noChangeShapeType="1"/>
            </p:cNvSpPr>
            <p:nvPr/>
          </p:nvSpPr>
          <p:spPr bwMode="auto">
            <a:xfrm flipV="1">
              <a:off x="153429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57" name="Line 311"/>
            <p:cNvSpPr>
              <a:spLocks noChangeShapeType="1"/>
            </p:cNvSpPr>
            <p:nvPr/>
          </p:nvSpPr>
          <p:spPr bwMode="auto">
            <a:xfrm flipV="1">
              <a:off x="157003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58" name="Line 312"/>
            <p:cNvSpPr>
              <a:spLocks noChangeShapeType="1"/>
            </p:cNvSpPr>
            <p:nvPr/>
          </p:nvSpPr>
          <p:spPr bwMode="auto">
            <a:xfrm flipV="1">
              <a:off x="160577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59" name="Line 313"/>
            <p:cNvSpPr>
              <a:spLocks noChangeShapeType="1"/>
            </p:cNvSpPr>
            <p:nvPr/>
          </p:nvSpPr>
          <p:spPr bwMode="auto">
            <a:xfrm flipV="1">
              <a:off x="164151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60" name="Line 314"/>
            <p:cNvSpPr>
              <a:spLocks noChangeShapeType="1"/>
            </p:cNvSpPr>
            <p:nvPr/>
          </p:nvSpPr>
          <p:spPr bwMode="auto">
            <a:xfrm flipV="1">
              <a:off x="167724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61" name="Line 315"/>
            <p:cNvSpPr>
              <a:spLocks noChangeShapeType="1"/>
            </p:cNvSpPr>
            <p:nvPr/>
          </p:nvSpPr>
          <p:spPr bwMode="auto">
            <a:xfrm flipV="1">
              <a:off x="171298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62" name="Line 316"/>
            <p:cNvSpPr>
              <a:spLocks noChangeShapeType="1"/>
            </p:cNvSpPr>
            <p:nvPr/>
          </p:nvSpPr>
          <p:spPr bwMode="auto">
            <a:xfrm flipV="1">
              <a:off x="174872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63" name="Line 317"/>
            <p:cNvSpPr>
              <a:spLocks noChangeShapeType="1"/>
            </p:cNvSpPr>
            <p:nvPr/>
          </p:nvSpPr>
          <p:spPr bwMode="auto">
            <a:xfrm flipV="1">
              <a:off x="178446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64" name="Line 318"/>
            <p:cNvSpPr>
              <a:spLocks noChangeShapeType="1"/>
            </p:cNvSpPr>
            <p:nvPr/>
          </p:nvSpPr>
          <p:spPr bwMode="auto">
            <a:xfrm flipV="1">
              <a:off x="18202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65" name="Line 319"/>
            <p:cNvSpPr>
              <a:spLocks noChangeShapeType="1"/>
            </p:cNvSpPr>
            <p:nvPr/>
          </p:nvSpPr>
          <p:spPr bwMode="auto">
            <a:xfrm flipV="1">
              <a:off x="18559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66" name="Line 320"/>
            <p:cNvSpPr>
              <a:spLocks noChangeShapeType="1"/>
            </p:cNvSpPr>
            <p:nvPr/>
          </p:nvSpPr>
          <p:spPr bwMode="auto">
            <a:xfrm flipV="1">
              <a:off x="18916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67" name="Line 321"/>
            <p:cNvSpPr>
              <a:spLocks noChangeShapeType="1"/>
            </p:cNvSpPr>
            <p:nvPr/>
          </p:nvSpPr>
          <p:spPr bwMode="auto">
            <a:xfrm flipV="1">
              <a:off x="19274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68" name="Line 322"/>
            <p:cNvSpPr>
              <a:spLocks noChangeShapeType="1"/>
            </p:cNvSpPr>
            <p:nvPr/>
          </p:nvSpPr>
          <p:spPr bwMode="auto">
            <a:xfrm flipV="1">
              <a:off x="196315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69" name="Line 323"/>
            <p:cNvSpPr>
              <a:spLocks noChangeShapeType="1"/>
            </p:cNvSpPr>
            <p:nvPr/>
          </p:nvSpPr>
          <p:spPr bwMode="auto">
            <a:xfrm flipV="1">
              <a:off x="199889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70" name="Line 324"/>
            <p:cNvSpPr>
              <a:spLocks noChangeShapeType="1"/>
            </p:cNvSpPr>
            <p:nvPr/>
          </p:nvSpPr>
          <p:spPr bwMode="auto">
            <a:xfrm flipV="1">
              <a:off x="203462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71" name="Line 325"/>
            <p:cNvSpPr>
              <a:spLocks noChangeShapeType="1"/>
            </p:cNvSpPr>
            <p:nvPr/>
          </p:nvSpPr>
          <p:spPr bwMode="auto">
            <a:xfrm flipV="1">
              <a:off x="207036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72" name="Line 326"/>
            <p:cNvSpPr>
              <a:spLocks noChangeShapeType="1"/>
            </p:cNvSpPr>
            <p:nvPr/>
          </p:nvSpPr>
          <p:spPr bwMode="auto">
            <a:xfrm flipV="1">
              <a:off x="210610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73" name="Line 327"/>
            <p:cNvSpPr>
              <a:spLocks noChangeShapeType="1"/>
            </p:cNvSpPr>
            <p:nvPr/>
          </p:nvSpPr>
          <p:spPr bwMode="auto">
            <a:xfrm flipV="1">
              <a:off x="214184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74" name="Line 328"/>
            <p:cNvSpPr>
              <a:spLocks noChangeShapeType="1"/>
            </p:cNvSpPr>
            <p:nvPr/>
          </p:nvSpPr>
          <p:spPr bwMode="auto">
            <a:xfrm flipV="1">
              <a:off x="217758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75" name="Line 329"/>
            <p:cNvSpPr>
              <a:spLocks noChangeShapeType="1"/>
            </p:cNvSpPr>
            <p:nvPr/>
          </p:nvSpPr>
          <p:spPr bwMode="auto">
            <a:xfrm flipV="1">
              <a:off x="221331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76" name="Line 330"/>
            <p:cNvSpPr>
              <a:spLocks noChangeShapeType="1"/>
            </p:cNvSpPr>
            <p:nvPr/>
          </p:nvSpPr>
          <p:spPr bwMode="auto">
            <a:xfrm flipV="1">
              <a:off x="224905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77" name="Line 331"/>
            <p:cNvSpPr>
              <a:spLocks noChangeShapeType="1"/>
            </p:cNvSpPr>
            <p:nvPr/>
          </p:nvSpPr>
          <p:spPr bwMode="auto">
            <a:xfrm flipV="1">
              <a:off x="228479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78" name="Line 332"/>
            <p:cNvSpPr>
              <a:spLocks noChangeShapeType="1"/>
            </p:cNvSpPr>
            <p:nvPr/>
          </p:nvSpPr>
          <p:spPr bwMode="auto">
            <a:xfrm flipV="1">
              <a:off x="232053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79" name="Line 333"/>
            <p:cNvSpPr>
              <a:spLocks noChangeShapeType="1"/>
            </p:cNvSpPr>
            <p:nvPr/>
          </p:nvSpPr>
          <p:spPr bwMode="auto">
            <a:xfrm flipV="1">
              <a:off x="235627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80" name="Line 334"/>
            <p:cNvSpPr>
              <a:spLocks noChangeShapeType="1"/>
            </p:cNvSpPr>
            <p:nvPr/>
          </p:nvSpPr>
          <p:spPr bwMode="auto">
            <a:xfrm flipV="1">
              <a:off x="239200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81" name="Line 335"/>
            <p:cNvSpPr>
              <a:spLocks noChangeShapeType="1"/>
            </p:cNvSpPr>
            <p:nvPr/>
          </p:nvSpPr>
          <p:spPr bwMode="auto">
            <a:xfrm flipV="1">
              <a:off x="242774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82" name="Line 336"/>
            <p:cNvSpPr>
              <a:spLocks noChangeShapeType="1"/>
            </p:cNvSpPr>
            <p:nvPr/>
          </p:nvSpPr>
          <p:spPr bwMode="auto">
            <a:xfrm flipV="1">
              <a:off x="246348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83" name="Line 337"/>
            <p:cNvSpPr>
              <a:spLocks noChangeShapeType="1"/>
            </p:cNvSpPr>
            <p:nvPr/>
          </p:nvSpPr>
          <p:spPr bwMode="auto">
            <a:xfrm flipV="1">
              <a:off x="249922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84" name="Line 338"/>
            <p:cNvSpPr>
              <a:spLocks noChangeShapeType="1"/>
            </p:cNvSpPr>
            <p:nvPr/>
          </p:nvSpPr>
          <p:spPr bwMode="auto">
            <a:xfrm flipV="1">
              <a:off x="253496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85" name="Line 339"/>
            <p:cNvSpPr>
              <a:spLocks noChangeShapeType="1"/>
            </p:cNvSpPr>
            <p:nvPr/>
          </p:nvSpPr>
          <p:spPr bwMode="auto">
            <a:xfrm flipV="1">
              <a:off x="257069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86" name="Line 340"/>
            <p:cNvSpPr>
              <a:spLocks noChangeShapeType="1"/>
            </p:cNvSpPr>
            <p:nvPr/>
          </p:nvSpPr>
          <p:spPr bwMode="auto">
            <a:xfrm flipV="1">
              <a:off x="260643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87" name="Line 341"/>
            <p:cNvSpPr>
              <a:spLocks noChangeShapeType="1"/>
            </p:cNvSpPr>
            <p:nvPr/>
          </p:nvSpPr>
          <p:spPr bwMode="auto">
            <a:xfrm flipV="1">
              <a:off x="264217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88" name="Line 342"/>
            <p:cNvSpPr>
              <a:spLocks noChangeShapeType="1"/>
            </p:cNvSpPr>
            <p:nvPr/>
          </p:nvSpPr>
          <p:spPr bwMode="auto">
            <a:xfrm flipV="1">
              <a:off x="267791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89" name="Line 343"/>
            <p:cNvSpPr>
              <a:spLocks noChangeShapeType="1"/>
            </p:cNvSpPr>
            <p:nvPr/>
          </p:nvSpPr>
          <p:spPr bwMode="auto">
            <a:xfrm flipV="1">
              <a:off x="271365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90" name="Line 344"/>
            <p:cNvSpPr>
              <a:spLocks noChangeShapeType="1"/>
            </p:cNvSpPr>
            <p:nvPr/>
          </p:nvSpPr>
          <p:spPr bwMode="auto">
            <a:xfrm flipV="1">
              <a:off x="274938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91" name="Line 345"/>
            <p:cNvSpPr>
              <a:spLocks noChangeShapeType="1"/>
            </p:cNvSpPr>
            <p:nvPr/>
          </p:nvSpPr>
          <p:spPr bwMode="auto">
            <a:xfrm flipV="1">
              <a:off x="278512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92" name="Line 346"/>
            <p:cNvSpPr>
              <a:spLocks noChangeShapeType="1"/>
            </p:cNvSpPr>
            <p:nvPr/>
          </p:nvSpPr>
          <p:spPr bwMode="auto">
            <a:xfrm flipV="1">
              <a:off x="282086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93" name="Line 347"/>
            <p:cNvSpPr>
              <a:spLocks noChangeShapeType="1"/>
            </p:cNvSpPr>
            <p:nvPr/>
          </p:nvSpPr>
          <p:spPr bwMode="auto">
            <a:xfrm flipV="1">
              <a:off x="285660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94" name="Line 348"/>
            <p:cNvSpPr>
              <a:spLocks noChangeShapeType="1"/>
            </p:cNvSpPr>
            <p:nvPr/>
          </p:nvSpPr>
          <p:spPr bwMode="auto">
            <a:xfrm flipV="1">
              <a:off x="289234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95" name="Line 349"/>
            <p:cNvSpPr>
              <a:spLocks noChangeShapeType="1"/>
            </p:cNvSpPr>
            <p:nvPr/>
          </p:nvSpPr>
          <p:spPr bwMode="auto">
            <a:xfrm flipV="1">
              <a:off x="292807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96" name="Line 350"/>
            <p:cNvSpPr>
              <a:spLocks noChangeShapeType="1"/>
            </p:cNvSpPr>
            <p:nvPr/>
          </p:nvSpPr>
          <p:spPr bwMode="auto">
            <a:xfrm flipV="1">
              <a:off x="296381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97" name="Line 351"/>
            <p:cNvSpPr>
              <a:spLocks noChangeShapeType="1"/>
            </p:cNvSpPr>
            <p:nvPr/>
          </p:nvSpPr>
          <p:spPr bwMode="auto">
            <a:xfrm flipV="1">
              <a:off x="299955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98" name="Line 352"/>
            <p:cNvSpPr>
              <a:spLocks noChangeShapeType="1"/>
            </p:cNvSpPr>
            <p:nvPr/>
          </p:nvSpPr>
          <p:spPr bwMode="auto">
            <a:xfrm flipV="1">
              <a:off x="303529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99" name="Line 353"/>
            <p:cNvSpPr>
              <a:spLocks noChangeShapeType="1"/>
            </p:cNvSpPr>
            <p:nvPr/>
          </p:nvSpPr>
          <p:spPr bwMode="auto">
            <a:xfrm flipV="1">
              <a:off x="307103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00" name="Line 354"/>
            <p:cNvSpPr>
              <a:spLocks noChangeShapeType="1"/>
            </p:cNvSpPr>
            <p:nvPr/>
          </p:nvSpPr>
          <p:spPr bwMode="auto">
            <a:xfrm flipV="1">
              <a:off x="310676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01" name="Line 355"/>
            <p:cNvSpPr>
              <a:spLocks noChangeShapeType="1"/>
            </p:cNvSpPr>
            <p:nvPr/>
          </p:nvSpPr>
          <p:spPr bwMode="auto">
            <a:xfrm flipV="1">
              <a:off x="314250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02" name="Line 356"/>
            <p:cNvSpPr>
              <a:spLocks noChangeShapeType="1"/>
            </p:cNvSpPr>
            <p:nvPr/>
          </p:nvSpPr>
          <p:spPr bwMode="auto">
            <a:xfrm flipV="1">
              <a:off x="317824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03" name="Line 357"/>
            <p:cNvSpPr>
              <a:spLocks noChangeShapeType="1"/>
            </p:cNvSpPr>
            <p:nvPr/>
          </p:nvSpPr>
          <p:spPr bwMode="auto">
            <a:xfrm flipV="1">
              <a:off x="321398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04" name="Line 358"/>
            <p:cNvSpPr>
              <a:spLocks noChangeShapeType="1"/>
            </p:cNvSpPr>
            <p:nvPr/>
          </p:nvSpPr>
          <p:spPr bwMode="auto">
            <a:xfrm flipV="1">
              <a:off x="324972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05" name="Line 359"/>
            <p:cNvSpPr>
              <a:spLocks noChangeShapeType="1"/>
            </p:cNvSpPr>
            <p:nvPr/>
          </p:nvSpPr>
          <p:spPr bwMode="auto">
            <a:xfrm flipV="1">
              <a:off x="328545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06" name="Line 360"/>
            <p:cNvSpPr>
              <a:spLocks noChangeShapeType="1"/>
            </p:cNvSpPr>
            <p:nvPr/>
          </p:nvSpPr>
          <p:spPr bwMode="auto">
            <a:xfrm flipV="1">
              <a:off x="332119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07" name="Line 361"/>
            <p:cNvSpPr>
              <a:spLocks noChangeShapeType="1"/>
            </p:cNvSpPr>
            <p:nvPr/>
          </p:nvSpPr>
          <p:spPr bwMode="auto">
            <a:xfrm flipV="1">
              <a:off x="335693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08" name="Line 362"/>
            <p:cNvSpPr>
              <a:spLocks noChangeShapeType="1"/>
            </p:cNvSpPr>
            <p:nvPr/>
          </p:nvSpPr>
          <p:spPr bwMode="auto">
            <a:xfrm flipV="1">
              <a:off x="339267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09" name="Line 363"/>
            <p:cNvSpPr>
              <a:spLocks noChangeShapeType="1"/>
            </p:cNvSpPr>
            <p:nvPr/>
          </p:nvSpPr>
          <p:spPr bwMode="auto">
            <a:xfrm flipV="1">
              <a:off x="342841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10" name="Line 364"/>
            <p:cNvSpPr>
              <a:spLocks noChangeShapeType="1"/>
            </p:cNvSpPr>
            <p:nvPr/>
          </p:nvSpPr>
          <p:spPr bwMode="auto">
            <a:xfrm flipV="1">
              <a:off x="346414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11" name="Line 365"/>
            <p:cNvSpPr>
              <a:spLocks noChangeShapeType="1"/>
            </p:cNvSpPr>
            <p:nvPr/>
          </p:nvSpPr>
          <p:spPr bwMode="auto">
            <a:xfrm flipV="1">
              <a:off x="349988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12" name="Line 366"/>
            <p:cNvSpPr>
              <a:spLocks noChangeShapeType="1"/>
            </p:cNvSpPr>
            <p:nvPr/>
          </p:nvSpPr>
          <p:spPr bwMode="auto">
            <a:xfrm flipV="1">
              <a:off x="353562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13" name="Line 367"/>
            <p:cNvSpPr>
              <a:spLocks noChangeShapeType="1"/>
            </p:cNvSpPr>
            <p:nvPr/>
          </p:nvSpPr>
          <p:spPr bwMode="auto">
            <a:xfrm flipV="1">
              <a:off x="357136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14" name="Line 368"/>
            <p:cNvSpPr>
              <a:spLocks noChangeShapeType="1"/>
            </p:cNvSpPr>
            <p:nvPr/>
          </p:nvSpPr>
          <p:spPr bwMode="auto">
            <a:xfrm flipV="1">
              <a:off x="36071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15" name="Line 369"/>
            <p:cNvSpPr>
              <a:spLocks noChangeShapeType="1"/>
            </p:cNvSpPr>
            <p:nvPr/>
          </p:nvSpPr>
          <p:spPr bwMode="auto">
            <a:xfrm flipV="1">
              <a:off x="36428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16" name="Line 370"/>
            <p:cNvSpPr>
              <a:spLocks noChangeShapeType="1"/>
            </p:cNvSpPr>
            <p:nvPr/>
          </p:nvSpPr>
          <p:spPr bwMode="auto">
            <a:xfrm flipV="1">
              <a:off x="36785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17" name="Line 371"/>
            <p:cNvSpPr>
              <a:spLocks noChangeShapeType="1"/>
            </p:cNvSpPr>
            <p:nvPr/>
          </p:nvSpPr>
          <p:spPr bwMode="auto">
            <a:xfrm flipV="1">
              <a:off x="37143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18" name="Line 372"/>
            <p:cNvSpPr>
              <a:spLocks noChangeShapeType="1"/>
            </p:cNvSpPr>
            <p:nvPr/>
          </p:nvSpPr>
          <p:spPr bwMode="auto">
            <a:xfrm flipV="1">
              <a:off x="375005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19" name="Line 373"/>
            <p:cNvSpPr>
              <a:spLocks noChangeShapeType="1"/>
            </p:cNvSpPr>
            <p:nvPr/>
          </p:nvSpPr>
          <p:spPr bwMode="auto">
            <a:xfrm flipV="1">
              <a:off x="378579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20" name="Line 374"/>
            <p:cNvSpPr>
              <a:spLocks noChangeShapeType="1"/>
            </p:cNvSpPr>
            <p:nvPr/>
          </p:nvSpPr>
          <p:spPr bwMode="auto">
            <a:xfrm flipV="1">
              <a:off x="382152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21" name="Line 375"/>
            <p:cNvSpPr>
              <a:spLocks noChangeShapeType="1"/>
            </p:cNvSpPr>
            <p:nvPr/>
          </p:nvSpPr>
          <p:spPr bwMode="auto">
            <a:xfrm flipV="1">
              <a:off x="385726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22" name="Line 376"/>
            <p:cNvSpPr>
              <a:spLocks noChangeShapeType="1"/>
            </p:cNvSpPr>
            <p:nvPr/>
          </p:nvSpPr>
          <p:spPr bwMode="auto">
            <a:xfrm flipV="1">
              <a:off x="389300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23" name="Line 377"/>
            <p:cNvSpPr>
              <a:spLocks noChangeShapeType="1"/>
            </p:cNvSpPr>
            <p:nvPr/>
          </p:nvSpPr>
          <p:spPr bwMode="auto">
            <a:xfrm flipV="1">
              <a:off x="392874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24" name="Line 378"/>
            <p:cNvSpPr>
              <a:spLocks noChangeShapeType="1"/>
            </p:cNvSpPr>
            <p:nvPr/>
          </p:nvSpPr>
          <p:spPr bwMode="auto">
            <a:xfrm flipV="1">
              <a:off x="396448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25" name="Line 379"/>
            <p:cNvSpPr>
              <a:spLocks noChangeShapeType="1"/>
            </p:cNvSpPr>
            <p:nvPr/>
          </p:nvSpPr>
          <p:spPr bwMode="auto">
            <a:xfrm flipV="1">
              <a:off x="400021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26" name="Line 380"/>
            <p:cNvSpPr>
              <a:spLocks noChangeShapeType="1"/>
            </p:cNvSpPr>
            <p:nvPr/>
          </p:nvSpPr>
          <p:spPr bwMode="auto">
            <a:xfrm flipV="1">
              <a:off x="403595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27" name="Line 381"/>
            <p:cNvSpPr>
              <a:spLocks noChangeShapeType="1"/>
            </p:cNvSpPr>
            <p:nvPr/>
          </p:nvSpPr>
          <p:spPr bwMode="auto">
            <a:xfrm flipV="1">
              <a:off x="407169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28" name="Line 382"/>
            <p:cNvSpPr>
              <a:spLocks noChangeShapeType="1"/>
            </p:cNvSpPr>
            <p:nvPr/>
          </p:nvSpPr>
          <p:spPr bwMode="auto">
            <a:xfrm flipV="1">
              <a:off x="410743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29" name="Line 383"/>
            <p:cNvSpPr>
              <a:spLocks noChangeShapeType="1"/>
            </p:cNvSpPr>
            <p:nvPr/>
          </p:nvSpPr>
          <p:spPr bwMode="auto">
            <a:xfrm flipV="1">
              <a:off x="414317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30" name="Line 384"/>
            <p:cNvSpPr>
              <a:spLocks noChangeShapeType="1"/>
            </p:cNvSpPr>
            <p:nvPr/>
          </p:nvSpPr>
          <p:spPr bwMode="auto">
            <a:xfrm flipV="1">
              <a:off x="417890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31" name="Line 385"/>
            <p:cNvSpPr>
              <a:spLocks noChangeShapeType="1"/>
            </p:cNvSpPr>
            <p:nvPr/>
          </p:nvSpPr>
          <p:spPr bwMode="auto">
            <a:xfrm flipV="1">
              <a:off x="421464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32" name="Line 386"/>
            <p:cNvSpPr>
              <a:spLocks noChangeShapeType="1"/>
            </p:cNvSpPr>
            <p:nvPr/>
          </p:nvSpPr>
          <p:spPr bwMode="auto">
            <a:xfrm flipV="1">
              <a:off x="425038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33" name="Line 387"/>
            <p:cNvSpPr>
              <a:spLocks noChangeShapeType="1"/>
            </p:cNvSpPr>
            <p:nvPr/>
          </p:nvSpPr>
          <p:spPr bwMode="auto">
            <a:xfrm flipV="1">
              <a:off x="428612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34" name="Line 388"/>
            <p:cNvSpPr>
              <a:spLocks noChangeShapeType="1"/>
            </p:cNvSpPr>
            <p:nvPr/>
          </p:nvSpPr>
          <p:spPr bwMode="auto">
            <a:xfrm flipV="1">
              <a:off x="432186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35" name="Line 389"/>
            <p:cNvSpPr>
              <a:spLocks noChangeShapeType="1"/>
            </p:cNvSpPr>
            <p:nvPr/>
          </p:nvSpPr>
          <p:spPr bwMode="auto">
            <a:xfrm flipV="1">
              <a:off x="435759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36" name="Line 390"/>
            <p:cNvSpPr>
              <a:spLocks noChangeShapeType="1"/>
            </p:cNvSpPr>
            <p:nvPr/>
          </p:nvSpPr>
          <p:spPr bwMode="auto">
            <a:xfrm flipV="1">
              <a:off x="439333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37" name="Line 391"/>
            <p:cNvSpPr>
              <a:spLocks noChangeShapeType="1"/>
            </p:cNvSpPr>
            <p:nvPr/>
          </p:nvSpPr>
          <p:spPr bwMode="auto">
            <a:xfrm flipV="1">
              <a:off x="442907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38" name="Line 392"/>
            <p:cNvSpPr>
              <a:spLocks noChangeShapeType="1"/>
            </p:cNvSpPr>
            <p:nvPr/>
          </p:nvSpPr>
          <p:spPr bwMode="auto">
            <a:xfrm flipV="1">
              <a:off x="446481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39" name="Line 393"/>
            <p:cNvSpPr>
              <a:spLocks noChangeShapeType="1"/>
            </p:cNvSpPr>
            <p:nvPr/>
          </p:nvSpPr>
          <p:spPr bwMode="auto">
            <a:xfrm flipV="1">
              <a:off x="450055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40" name="Line 394"/>
            <p:cNvSpPr>
              <a:spLocks noChangeShapeType="1"/>
            </p:cNvSpPr>
            <p:nvPr/>
          </p:nvSpPr>
          <p:spPr bwMode="auto">
            <a:xfrm flipV="1">
              <a:off x="453628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41" name="Line 395"/>
            <p:cNvSpPr>
              <a:spLocks noChangeShapeType="1"/>
            </p:cNvSpPr>
            <p:nvPr/>
          </p:nvSpPr>
          <p:spPr bwMode="auto">
            <a:xfrm flipV="1">
              <a:off x="457202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42" name="Line 396"/>
            <p:cNvSpPr>
              <a:spLocks noChangeShapeType="1"/>
            </p:cNvSpPr>
            <p:nvPr/>
          </p:nvSpPr>
          <p:spPr bwMode="auto">
            <a:xfrm flipV="1">
              <a:off x="460776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43" name="Line 397"/>
            <p:cNvSpPr>
              <a:spLocks noChangeShapeType="1"/>
            </p:cNvSpPr>
            <p:nvPr/>
          </p:nvSpPr>
          <p:spPr bwMode="auto">
            <a:xfrm flipV="1">
              <a:off x="464350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44" name="Line 398"/>
            <p:cNvSpPr>
              <a:spLocks noChangeShapeType="1"/>
            </p:cNvSpPr>
            <p:nvPr/>
          </p:nvSpPr>
          <p:spPr bwMode="auto">
            <a:xfrm flipV="1">
              <a:off x="467924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45" name="Line 399"/>
            <p:cNvSpPr>
              <a:spLocks noChangeShapeType="1"/>
            </p:cNvSpPr>
            <p:nvPr/>
          </p:nvSpPr>
          <p:spPr bwMode="auto">
            <a:xfrm flipV="1">
              <a:off x="471497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46" name="Line 400"/>
            <p:cNvSpPr>
              <a:spLocks noChangeShapeType="1"/>
            </p:cNvSpPr>
            <p:nvPr/>
          </p:nvSpPr>
          <p:spPr bwMode="auto">
            <a:xfrm flipV="1">
              <a:off x="475071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47" name="Line 401"/>
            <p:cNvSpPr>
              <a:spLocks noChangeShapeType="1"/>
            </p:cNvSpPr>
            <p:nvPr/>
          </p:nvSpPr>
          <p:spPr bwMode="auto">
            <a:xfrm flipV="1">
              <a:off x="478645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48" name="Line 402"/>
            <p:cNvSpPr>
              <a:spLocks noChangeShapeType="1"/>
            </p:cNvSpPr>
            <p:nvPr/>
          </p:nvSpPr>
          <p:spPr bwMode="auto">
            <a:xfrm flipV="1">
              <a:off x="482219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49" name="Line 403"/>
            <p:cNvSpPr>
              <a:spLocks noChangeShapeType="1"/>
            </p:cNvSpPr>
            <p:nvPr/>
          </p:nvSpPr>
          <p:spPr bwMode="auto">
            <a:xfrm flipV="1">
              <a:off x="485793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50" name="Line 404"/>
            <p:cNvSpPr>
              <a:spLocks noChangeShapeType="1"/>
            </p:cNvSpPr>
            <p:nvPr/>
          </p:nvSpPr>
          <p:spPr bwMode="auto">
            <a:xfrm flipV="1">
              <a:off x="489366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51" name="Line 405"/>
            <p:cNvSpPr>
              <a:spLocks noChangeShapeType="1"/>
            </p:cNvSpPr>
            <p:nvPr/>
          </p:nvSpPr>
          <p:spPr bwMode="auto">
            <a:xfrm flipV="1">
              <a:off x="492940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52" name="Line 406"/>
            <p:cNvSpPr>
              <a:spLocks noChangeShapeType="1"/>
            </p:cNvSpPr>
            <p:nvPr/>
          </p:nvSpPr>
          <p:spPr bwMode="auto">
            <a:xfrm flipV="1">
              <a:off x="496514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53" name="Line 407"/>
            <p:cNvSpPr>
              <a:spLocks noChangeShapeType="1"/>
            </p:cNvSpPr>
            <p:nvPr/>
          </p:nvSpPr>
          <p:spPr bwMode="auto">
            <a:xfrm flipV="1">
              <a:off x="500088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54" name="Line 408"/>
            <p:cNvSpPr>
              <a:spLocks noChangeShapeType="1"/>
            </p:cNvSpPr>
            <p:nvPr/>
          </p:nvSpPr>
          <p:spPr bwMode="auto">
            <a:xfrm flipV="1">
              <a:off x="503662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55" name="Line 409"/>
            <p:cNvSpPr>
              <a:spLocks noChangeShapeType="1"/>
            </p:cNvSpPr>
            <p:nvPr/>
          </p:nvSpPr>
          <p:spPr bwMode="auto">
            <a:xfrm flipV="1">
              <a:off x="507235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56" name="Line 410"/>
            <p:cNvSpPr>
              <a:spLocks noChangeShapeType="1"/>
            </p:cNvSpPr>
            <p:nvPr/>
          </p:nvSpPr>
          <p:spPr bwMode="auto">
            <a:xfrm flipV="1">
              <a:off x="510809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57" name="Line 411"/>
            <p:cNvSpPr>
              <a:spLocks noChangeShapeType="1"/>
            </p:cNvSpPr>
            <p:nvPr/>
          </p:nvSpPr>
          <p:spPr bwMode="auto">
            <a:xfrm flipV="1">
              <a:off x="514383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58" name="Line 412"/>
            <p:cNvSpPr>
              <a:spLocks noChangeShapeType="1"/>
            </p:cNvSpPr>
            <p:nvPr/>
          </p:nvSpPr>
          <p:spPr bwMode="auto">
            <a:xfrm flipV="1">
              <a:off x="517957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59" name="Line 413"/>
            <p:cNvSpPr>
              <a:spLocks noChangeShapeType="1"/>
            </p:cNvSpPr>
            <p:nvPr/>
          </p:nvSpPr>
          <p:spPr bwMode="auto">
            <a:xfrm flipV="1">
              <a:off x="521531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60" name="Line 414"/>
            <p:cNvSpPr>
              <a:spLocks noChangeShapeType="1"/>
            </p:cNvSpPr>
            <p:nvPr/>
          </p:nvSpPr>
          <p:spPr bwMode="auto">
            <a:xfrm flipV="1">
              <a:off x="525104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61" name="Line 415"/>
            <p:cNvSpPr>
              <a:spLocks noChangeShapeType="1"/>
            </p:cNvSpPr>
            <p:nvPr/>
          </p:nvSpPr>
          <p:spPr bwMode="auto">
            <a:xfrm flipV="1">
              <a:off x="528678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62" name="Line 416"/>
            <p:cNvSpPr>
              <a:spLocks noChangeShapeType="1"/>
            </p:cNvSpPr>
            <p:nvPr/>
          </p:nvSpPr>
          <p:spPr bwMode="auto">
            <a:xfrm flipV="1">
              <a:off x="532252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63" name="Line 417"/>
            <p:cNvSpPr>
              <a:spLocks noChangeShapeType="1"/>
            </p:cNvSpPr>
            <p:nvPr/>
          </p:nvSpPr>
          <p:spPr bwMode="auto">
            <a:xfrm flipV="1">
              <a:off x="535826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64" name="Line 418"/>
            <p:cNvSpPr>
              <a:spLocks noChangeShapeType="1"/>
            </p:cNvSpPr>
            <p:nvPr/>
          </p:nvSpPr>
          <p:spPr bwMode="auto">
            <a:xfrm flipV="1">
              <a:off x="53940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65" name="Line 419"/>
            <p:cNvSpPr>
              <a:spLocks noChangeShapeType="1"/>
            </p:cNvSpPr>
            <p:nvPr/>
          </p:nvSpPr>
          <p:spPr bwMode="auto">
            <a:xfrm flipV="1">
              <a:off x="54297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66" name="Line 420"/>
            <p:cNvSpPr>
              <a:spLocks noChangeShapeType="1"/>
            </p:cNvSpPr>
            <p:nvPr/>
          </p:nvSpPr>
          <p:spPr bwMode="auto">
            <a:xfrm flipV="1">
              <a:off x="54654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67" name="Line 421"/>
            <p:cNvSpPr>
              <a:spLocks noChangeShapeType="1"/>
            </p:cNvSpPr>
            <p:nvPr/>
          </p:nvSpPr>
          <p:spPr bwMode="auto">
            <a:xfrm flipV="1">
              <a:off x="55012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68" name="Line 422"/>
            <p:cNvSpPr>
              <a:spLocks noChangeShapeType="1"/>
            </p:cNvSpPr>
            <p:nvPr/>
          </p:nvSpPr>
          <p:spPr bwMode="auto">
            <a:xfrm flipV="1">
              <a:off x="553695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69" name="Line 423"/>
            <p:cNvSpPr>
              <a:spLocks noChangeShapeType="1"/>
            </p:cNvSpPr>
            <p:nvPr/>
          </p:nvSpPr>
          <p:spPr bwMode="auto">
            <a:xfrm flipV="1">
              <a:off x="557269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70" name="Line 424"/>
            <p:cNvSpPr>
              <a:spLocks noChangeShapeType="1"/>
            </p:cNvSpPr>
            <p:nvPr/>
          </p:nvSpPr>
          <p:spPr bwMode="auto">
            <a:xfrm flipV="1">
              <a:off x="560842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71" name="Line 425"/>
            <p:cNvSpPr>
              <a:spLocks noChangeShapeType="1"/>
            </p:cNvSpPr>
            <p:nvPr/>
          </p:nvSpPr>
          <p:spPr bwMode="auto">
            <a:xfrm flipV="1">
              <a:off x="564416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72" name="Line 426"/>
            <p:cNvSpPr>
              <a:spLocks noChangeShapeType="1"/>
            </p:cNvSpPr>
            <p:nvPr/>
          </p:nvSpPr>
          <p:spPr bwMode="auto">
            <a:xfrm flipV="1">
              <a:off x="567990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73" name="Line 427"/>
            <p:cNvSpPr>
              <a:spLocks noChangeShapeType="1"/>
            </p:cNvSpPr>
            <p:nvPr/>
          </p:nvSpPr>
          <p:spPr bwMode="auto">
            <a:xfrm flipV="1">
              <a:off x="571564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74" name="Line 428"/>
            <p:cNvSpPr>
              <a:spLocks noChangeShapeType="1"/>
            </p:cNvSpPr>
            <p:nvPr/>
          </p:nvSpPr>
          <p:spPr bwMode="auto">
            <a:xfrm flipV="1">
              <a:off x="575138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75" name="Line 429"/>
            <p:cNvSpPr>
              <a:spLocks noChangeShapeType="1"/>
            </p:cNvSpPr>
            <p:nvPr/>
          </p:nvSpPr>
          <p:spPr bwMode="auto">
            <a:xfrm flipV="1">
              <a:off x="578711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76" name="Line 430"/>
            <p:cNvSpPr>
              <a:spLocks noChangeShapeType="1"/>
            </p:cNvSpPr>
            <p:nvPr/>
          </p:nvSpPr>
          <p:spPr bwMode="auto">
            <a:xfrm flipV="1">
              <a:off x="582285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77" name="Line 431"/>
            <p:cNvSpPr>
              <a:spLocks noChangeShapeType="1"/>
            </p:cNvSpPr>
            <p:nvPr/>
          </p:nvSpPr>
          <p:spPr bwMode="auto">
            <a:xfrm flipV="1">
              <a:off x="585859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78" name="Line 432"/>
            <p:cNvSpPr>
              <a:spLocks noChangeShapeType="1"/>
            </p:cNvSpPr>
            <p:nvPr/>
          </p:nvSpPr>
          <p:spPr bwMode="auto">
            <a:xfrm flipV="1">
              <a:off x="589433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79" name="Line 433"/>
            <p:cNvSpPr>
              <a:spLocks noChangeShapeType="1"/>
            </p:cNvSpPr>
            <p:nvPr/>
          </p:nvSpPr>
          <p:spPr bwMode="auto">
            <a:xfrm flipV="1">
              <a:off x="593007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80" name="Line 434"/>
            <p:cNvSpPr>
              <a:spLocks noChangeShapeType="1"/>
            </p:cNvSpPr>
            <p:nvPr/>
          </p:nvSpPr>
          <p:spPr bwMode="auto">
            <a:xfrm flipV="1">
              <a:off x="596580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81" name="Line 435"/>
            <p:cNvSpPr>
              <a:spLocks noChangeShapeType="1"/>
            </p:cNvSpPr>
            <p:nvPr/>
          </p:nvSpPr>
          <p:spPr bwMode="auto">
            <a:xfrm flipV="1">
              <a:off x="600154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82" name="Line 436"/>
            <p:cNvSpPr>
              <a:spLocks noChangeShapeType="1"/>
            </p:cNvSpPr>
            <p:nvPr/>
          </p:nvSpPr>
          <p:spPr bwMode="auto">
            <a:xfrm flipV="1">
              <a:off x="603728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83" name="Line 437"/>
            <p:cNvSpPr>
              <a:spLocks noChangeShapeType="1"/>
            </p:cNvSpPr>
            <p:nvPr/>
          </p:nvSpPr>
          <p:spPr bwMode="auto">
            <a:xfrm flipV="1">
              <a:off x="607302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84" name="Line 438"/>
            <p:cNvSpPr>
              <a:spLocks noChangeShapeType="1"/>
            </p:cNvSpPr>
            <p:nvPr/>
          </p:nvSpPr>
          <p:spPr bwMode="auto">
            <a:xfrm flipV="1">
              <a:off x="610876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85" name="Line 439"/>
            <p:cNvSpPr>
              <a:spLocks noChangeShapeType="1"/>
            </p:cNvSpPr>
            <p:nvPr/>
          </p:nvSpPr>
          <p:spPr bwMode="auto">
            <a:xfrm flipV="1">
              <a:off x="614449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86" name="Line 440"/>
            <p:cNvSpPr>
              <a:spLocks noChangeShapeType="1"/>
            </p:cNvSpPr>
            <p:nvPr/>
          </p:nvSpPr>
          <p:spPr bwMode="auto">
            <a:xfrm flipV="1">
              <a:off x="618023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87" name="Line 441"/>
            <p:cNvSpPr>
              <a:spLocks noChangeShapeType="1"/>
            </p:cNvSpPr>
            <p:nvPr/>
          </p:nvSpPr>
          <p:spPr bwMode="auto">
            <a:xfrm flipV="1">
              <a:off x="621597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88" name="Line 442"/>
            <p:cNvSpPr>
              <a:spLocks noChangeShapeType="1"/>
            </p:cNvSpPr>
            <p:nvPr/>
          </p:nvSpPr>
          <p:spPr bwMode="auto">
            <a:xfrm flipV="1">
              <a:off x="625171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89" name="Line 443"/>
            <p:cNvSpPr>
              <a:spLocks noChangeShapeType="1"/>
            </p:cNvSpPr>
            <p:nvPr/>
          </p:nvSpPr>
          <p:spPr bwMode="auto">
            <a:xfrm flipV="1">
              <a:off x="628745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90" name="Line 444"/>
            <p:cNvSpPr>
              <a:spLocks noChangeShapeType="1"/>
            </p:cNvSpPr>
            <p:nvPr/>
          </p:nvSpPr>
          <p:spPr bwMode="auto">
            <a:xfrm flipV="1">
              <a:off x="632318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91" name="Line 445"/>
            <p:cNvSpPr>
              <a:spLocks noChangeShapeType="1"/>
            </p:cNvSpPr>
            <p:nvPr/>
          </p:nvSpPr>
          <p:spPr bwMode="auto">
            <a:xfrm flipV="1">
              <a:off x="635892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92" name="Line 446"/>
            <p:cNvSpPr>
              <a:spLocks noChangeShapeType="1"/>
            </p:cNvSpPr>
            <p:nvPr/>
          </p:nvSpPr>
          <p:spPr bwMode="auto">
            <a:xfrm flipV="1">
              <a:off x="639466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93" name="Line 447"/>
            <p:cNvSpPr>
              <a:spLocks noChangeShapeType="1"/>
            </p:cNvSpPr>
            <p:nvPr/>
          </p:nvSpPr>
          <p:spPr bwMode="auto">
            <a:xfrm flipV="1">
              <a:off x="643040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94" name="Line 448"/>
            <p:cNvSpPr>
              <a:spLocks noChangeShapeType="1"/>
            </p:cNvSpPr>
            <p:nvPr/>
          </p:nvSpPr>
          <p:spPr bwMode="auto">
            <a:xfrm flipV="1">
              <a:off x="646614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95" name="Line 449"/>
            <p:cNvSpPr>
              <a:spLocks noChangeShapeType="1"/>
            </p:cNvSpPr>
            <p:nvPr/>
          </p:nvSpPr>
          <p:spPr bwMode="auto">
            <a:xfrm flipV="1">
              <a:off x="650187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96" name="Line 450"/>
            <p:cNvSpPr>
              <a:spLocks noChangeShapeType="1"/>
            </p:cNvSpPr>
            <p:nvPr/>
          </p:nvSpPr>
          <p:spPr bwMode="auto">
            <a:xfrm flipV="1">
              <a:off x="653761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97" name="Line 451"/>
            <p:cNvSpPr>
              <a:spLocks noChangeShapeType="1"/>
            </p:cNvSpPr>
            <p:nvPr/>
          </p:nvSpPr>
          <p:spPr bwMode="auto">
            <a:xfrm flipV="1">
              <a:off x="657335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98" name="Line 452"/>
            <p:cNvSpPr>
              <a:spLocks noChangeShapeType="1"/>
            </p:cNvSpPr>
            <p:nvPr/>
          </p:nvSpPr>
          <p:spPr bwMode="auto">
            <a:xfrm flipV="1">
              <a:off x="660909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99" name="Line 453"/>
            <p:cNvSpPr>
              <a:spLocks noChangeShapeType="1"/>
            </p:cNvSpPr>
            <p:nvPr/>
          </p:nvSpPr>
          <p:spPr bwMode="auto">
            <a:xfrm flipV="1">
              <a:off x="664483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00" name="Line 454"/>
            <p:cNvSpPr>
              <a:spLocks noChangeShapeType="1"/>
            </p:cNvSpPr>
            <p:nvPr/>
          </p:nvSpPr>
          <p:spPr bwMode="auto">
            <a:xfrm flipV="1">
              <a:off x="668056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01" name="Line 455"/>
            <p:cNvSpPr>
              <a:spLocks noChangeShapeType="1"/>
            </p:cNvSpPr>
            <p:nvPr/>
          </p:nvSpPr>
          <p:spPr bwMode="auto">
            <a:xfrm flipV="1">
              <a:off x="671630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02" name="Line 456"/>
            <p:cNvSpPr>
              <a:spLocks noChangeShapeType="1"/>
            </p:cNvSpPr>
            <p:nvPr/>
          </p:nvSpPr>
          <p:spPr bwMode="auto">
            <a:xfrm flipV="1">
              <a:off x="675204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03" name="Line 457"/>
            <p:cNvSpPr>
              <a:spLocks noChangeShapeType="1"/>
            </p:cNvSpPr>
            <p:nvPr/>
          </p:nvSpPr>
          <p:spPr bwMode="auto">
            <a:xfrm flipV="1">
              <a:off x="678778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04" name="Line 458"/>
            <p:cNvSpPr>
              <a:spLocks noChangeShapeType="1"/>
            </p:cNvSpPr>
            <p:nvPr/>
          </p:nvSpPr>
          <p:spPr bwMode="auto">
            <a:xfrm flipV="1">
              <a:off x="682352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05" name="Line 459"/>
            <p:cNvSpPr>
              <a:spLocks noChangeShapeType="1"/>
            </p:cNvSpPr>
            <p:nvPr/>
          </p:nvSpPr>
          <p:spPr bwMode="auto">
            <a:xfrm flipV="1">
              <a:off x="685925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06" name="Line 460"/>
            <p:cNvSpPr>
              <a:spLocks noChangeShapeType="1"/>
            </p:cNvSpPr>
            <p:nvPr/>
          </p:nvSpPr>
          <p:spPr bwMode="auto">
            <a:xfrm flipV="1">
              <a:off x="689499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07" name="Line 461"/>
            <p:cNvSpPr>
              <a:spLocks noChangeShapeType="1"/>
            </p:cNvSpPr>
            <p:nvPr/>
          </p:nvSpPr>
          <p:spPr bwMode="auto">
            <a:xfrm flipV="1">
              <a:off x="693073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08" name="Line 462"/>
            <p:cNvSpPr>
              <a:spLocks noChangeShapeType="1"/>
            </p:cNvSpPr>
            <p:nvPr/>
          </p:nvSpPr>
          <p:spPr bwMode="auto">
            <a:xfrm flipV="1">
              <a:off x="696647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09" name="Line 463"/>
            <p:cNvSpPr>
              <a:spLocks noChangeShapeType="1"/>
            </p:cNvSpPr>
            <p:nvPr/>
          </p:nvSpPr>
          <p:spPr bwMode="auto">
            <a:xfrm flipV="1">
              <a:off x="700221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10" name="Line 464"/>
            <p:cNvSpPr>
              <a:spLocks noChangeShapeType="1"/>
            </p:cNvSpPr>
            <p:nvPr/>
          </p:nvSpPr>
          <p:spPr bwMode="auto">
            <a:xfrm flipV="1">
              <a:off x="703794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11" name="Line 465"/>
            <p:cNvSpPr>
              <a:spLocks noChangeShapeType="1"/>
            </p:cNvSpPr>
            <p:nvPr/>
          </p:nvSpPr>
          <p:spPr bwMode="auto">
            <a:xfrm flipV="1">
              <a:off x="707368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12" name="Line 466"/>
            <p:cNvSpPr>
              <a:spLocks noChangeShapeType="1"/>
            </p:cNvSpPr>
            <p:nvPr/>
          </p:nvSpPr>
          <p:spPr bwMode="auto">
            <a:xfrm flipV="1">
              <a:off x="710942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13" name="Line 468"/>
            <p:cNvSpPr>
              <a:spLocks noChangeShapeType="1"/>
            </p:cNvSpPr>
            <p:nvPr/>
          </p:nvSpPr>
          <p:spPr bwMode="auto">
            <a:xfrm flipV="1">
              <a:off x="714516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14" name="Line 469"/>
            <p:cNvSpPr>
              <a:spLocks noChangeShapeType="1"/>
            </p:cNvSpPr>
            <p:nvPr/>
          </p:nvSpPr>
          <p:spPr bwMode="auto">
            <a:xfrm flipV="1">
              <a:off x="71809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15" name="Line 470"/>
            <p:cNvSpPr>
              <a:spLocks noChangeShapeType="1"/>
            </p:cNvSpPr>
            <p:nvPr/>
          </p:nvSpPr>
          <p:spPr bwMode="auto">
            <a:xfrm flipV="1">
              <a:off x="72166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16" name="Line 471"/>
            <p:cNvSpPr>
              <a:spLocks noChangeShapeType="1"/>
            </p:cNvSpPr>
            <p:nvPr/>
          </p:nvSpPr>
          <p:spPr bwMode="auto">
            <a:xfrm flipV="1">
              <a:off x="72523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17" name="Line 472"/>
            <p:cNvSpPr>
              <a:spLocks noChangeShapeType="1"/>
            </p:cNvSpPr>
            <p:nvPr/>
          </p:nvSpPr>
          <p:spPr bwMode="auto">
            <a:xfrm flipV="1">
              <a:off x="72881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18" name="Line 473"/>
            <p:cNvSpPr>
              <a:spLocks noChangeShapeType="1"/>
            </p:cNvSpPr>
            <p:nvPr/>
          </p:nvSpPr>
          <p:spPr bwMode="auto">
            <a:xfrm flipV="1">
              <a:off x="732385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19" name="Line 474"/>
            <p:cNvSpPr>
              <a:spLocks noChangeShapeType="1"/>
            </p:cNvSpPr>
            <p:nvPr/>
          </p:nvSpPr>
          <p:spPr bwMode="auto">
            <a:xfrm flipV="1">
              <a:off x="735959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20" name="Line 475"/>
            <p:cNvSpPr>
              <a:spLocks noChangeShapeType="1"/>
            </p:cNvSpPr>
            <p:nvPr/>
          </p:nvSpPr>
          <p:spPr bwMode="auto">
            <a:xfrm flipV="1">
              <a:off x="739532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21" name="Line 476"/>
            <p:cNvSpPr>
              <a:spLocks noChangeShapeType="1"/>
            </p:cNvSpPr>
            <p:nvPr/>
          </p:nvSpPr>
          <p:spPr bwMode="auto">
            <a:xfrm flipV="1">
              <a:off x="743106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22" name="Line 477"/>
            <p:cNvSpPr>
              <a:spLocks noChangeShapeType="1"/>
            </p:cNvSpPr>
            <p:nvPr/>
          </p:nvSpPr>
          <p:spPr bwMode="auto">
            <a:xfrm flipV="1">
              <a:off x="746680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23" name="Line 478"/>
            <p:cNvSpPr>
              <a:spLocks noChangeShapeType="1"/>
            </p:cNvSpPr>
            <p:nvPr/>
          </p:nvSpPr>
          <p:spPr bwMode="auto">
            <a:xfrm flipV="1">
              <a:off x="750254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24" name="Line 479"/>
            <p:cNvSpPr>
              <a:spLocks noChangeShapeType="1"/>
            </p:cNvSpPr>
            <p:nvPr/>
          </p:nvSpPr>
          <p:spPr bwMode="auto">
            <a:xfrm flipV="1">
              <a:off x="753828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25" name="Line 480"/>
            <p:cNvSpPr>
              <a:spLocks noChangeShapeType="1"/>
            </p:cNvSpPr>
            <p:nvPr/>
          </p:nvSpPr>
          <p:spPr bwMode="auto">
            <a:xfrm flipV="1">
              <a:off x="757401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26" name="Line 481"/>
            <p:cNvSpPr>
              <a:spLocks noChangeShapeType="1"/>
            </p:cNvSpPr>
            <p:nvPr/>
          </p:nvSpPr>
          <p:spPr bwMode="auto">
            <a:xfrm flipV="1">
              <a:off x="760975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27" name="Line 482"/>
            <p:cNvSpPr>
              <a:spLocks noChangeShapeType="1"/>
            </p:cNvSpPr>
            <p:nvPr/>
          </p:nvSpPr>
          <p:spPr bwMode="auto">
            <a:xfrm flipV="1">
              <a:off x="764549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28" name="Line 483"/>
            <p:cNvSpPr>
              <a:spLocks noChangeShapeType="1"/>
            </p:cNvSpPr>
            <p:nvPr/>
          </p:nvSpPr>
          <p:spPr bwMode="auto">
            <a:xfrm flipV="1">
              <a:off x="768123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29" name="Line 484"/>
            <p:cNvSpPr>
              <a:spLocks noChangeShapeType="1"/>
            </p:cNvSpPr>
            <p:nvPr/>
          </p:nvSpPr>
          <p:spPr bwMode="auto">
            <a:xfrm flipV="1">
              <a:off x="771697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30" name="Line 485"/>
            <p:cNvSpPr>
              <a:spLocks noChangeShapeType="1"/>
            </p:cNvSpPr>
            <p:nvPr/>
          </p:nvSpPr>
          <p:spPr bwMode="auto">
            <a:xfrm flipV="1">
              <a:off x="775270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31" name="Line 486"/>
            <p:cNvSpPr>
              <a:spLocks noChangeShapeType="1"/>
            </p:cNvSpPr>
            <p:nvPr/>
          </p:nvSpPr>
          <p:spPr bwMode="auto">
            <a:xfrm flipV="1">
              <a:off x="778844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32" name="Line 487"/>
            <p:cNvSpPr>
              <a:spLocks noChangeShapeType="1"/>
            </p:cNvSpPr>
            <p:nvPr/>
          </p:nvSpPr>
          <p:spPr bwMode="auto">
            <a:xfrm flipV="1">
              <a:off x="782418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33" name="Line 488"/>
            <p:cNvSpPr>
              <a:spLocks noChangeShapeType="1"/>
            </p:cNvSpPr>
            <p:nvPr/>
          </p:nvSpPr>
          <p:spPr bwMode="auto">
            <a:xfrm flipV="1">
              <a:off x="785992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34" name="Line 489"/>
            <p:cNvSpPr>
              <a:spLocks noChangeShapeType="1"/>
            </p:cNvSpPr>
            <p:nvPr/>
          </p:nvSpPr>
          <p:spPr bwMode="auto">
            <a:xfrm flipV="1">
              <a:off x="789566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35" name="Line 490"/>
            <p:cNvSpPr>
              <a:spLocks noChangeShapeType="1"/>
            </p:cNvSpPr>
            <p:nvPr/>
          </p:nvSpPr>
          <p:spPr bwMode="auto">
            <a:xfrm flipV="1">
              <a:off x="793139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36" name="Line 491"/>
            <p:cNvSpPr>
              <a:spLocks noChangeShapeType="1"/>
            </p:cNvSpPr>
            <p:nvPr/>
          </p:nvSpPr>
          <p:spPr bwMode="auto">
            <a:xfrm flipV="1">
              <a:off x="796713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37" name="Line 492"/>
            <p:cNvSpPr>
              <a:spLocks noChangeShapeType="1"/>
            </p:cNvSpPr>
            <p:nvPr/>
          </p:nvSpPr>
          <p:spPr bwMode="auto">
            <a:xfrm flipV="1">
              <a:off x="800287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38" name="Line 493"/>
            <p:cNvSpPr>
              <a:spLocks noChangeShapeType="1"/>
            </p:cNvSpPr>
            <p:nvPr/>
          </p:nvSpPr>
          <p:spPr bwMode="auto">
            <a:xfrm flipV="1">
              <a:off x="803861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39" name="Line 494"/>
            <p:cNvSpPr>
              <a:spLocks noChangeShapeType="1"/>
            </p:cNvSpPr>
            <p:nvPr/>
          </p:nvSpPr>
          <p:spPr bwMode="auto">
            <a:xfrm flipV="1">
              <a:off x="807435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40" name="Line 495"/>
            <p:cNvSpPr>
              <a:spLocks noChangeShapeType="1"/>
            </p:cNvSpPr>
            <p:nvPr/>
          </p:nvSpPr>
          <p:spPr bwMode="auto">
            <a:xfrm flipV="1">
              <a:off x="811008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41" name="Line 496"/>
            <p:cNvSpPr>
              <a:spLocks noChangeShapeType="1"/>
            </p:cNvSpPr>
            <p:nvPr/>
          </p:nvSpPr>
          <p:spPr bwMode="auto">
            <a:xfrm flipV="1">
              <a:off x="814582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42" name="Line 497"/>
            <p:cNvSpPr>
              <a:spLocks noChangeShapeType="1"/>
            </p:cNvSpPr>
            <p:nvPr/>
          </p:nvSpPr>
          <p:spPr bwMode="auto">
            <a:xfrm flipV="1">
              <a:off x="818156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43" name="Line 498"/>
            <p:cNvSpPr>
              <a:spLocks noChangeShapeType="1"/>
            </p:cNvSpPr>
            <p:nvPr/>
          </p:nvSpPr>
          <p:spPr bwMode="auto">
            <a:xfrm flipV="1">
              <a:off x="821730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44" name="Line 499"/>
            <p:cNvSpPr>
              <a:spLocks noChangeShapeType="1"/>
            </p:cNvSpPr>
            <p:nvPr/>
          </p:nvSpPr>
          <p:spPr bwMode="auto">
            <a:xfrm flipV="1">
              <a:off x="825304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45" name="Line 500"/>
            <p:cNvSpPr>
              <a:spLocks noChangeShapeType="1"/>
            </p:cNvSpPr>
            <p:nvPr/>
          </p:nvSpPr>
          <p:spPr bwMode="auto">
            <a:xfrm flipV="1">
              <a:off x="828877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46" name="Line 501"/>
            <p:cNvSpPr>
              <a:spLocks noChangeShapeType="1"/>
            </p:cNvSpPr>
            <p:nvPr/>
          </p:nvSpPr>
          <p:spPr bwMode="auto">
            <a:xfrm flipV="1">
              <a:off x="832451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47" name="Line 502"/>
            <p:cNvSpPr>
              <a:spLocks noChangeShapeType="1"/>
            </p:cNvSpPr>
            <p:nvPr/>
          </p:nvSpPr>
          <p:spPr bwMode="auto">
            <a:xfrm flipV="1">
              <a:off x="836025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48" name="Line 503"/>
            <p:cNvSpPr>
              <a:spLocks noChangeShapeType="1"/>
            </p:cNvSpPr>
            <p:nvPr/>
          </p:nvSpPr>
          <p:spPr bwMode="auto">
            <a:xfrm flipV="1">
              <a:off x="839599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49" name="Line 504"/>
            <p:cNvSpPr>
              <a:spLocks noChangeShapeType="1"/>
            </p:cNvSpPr>
            <p:nvPr/>
          </p:nvSpPr>
          <p:spPr bwMode="auto">
            <a:xfrm flipV="1">
              <a:off x="843173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50" name="Line 505"/>
            <p:cNvSpPr>
              <a:spLocks noChangeShapeType="1"/>
            </p:cNvSpPr>
            <p:nvPr/>
          </p:nvSpPr>
          <p:spPr bwMode="auto">
            <a:xfrm flipV="1">
              <a:off x="846746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51" name="Line 506"/>
            <p:cNvSpPr>
              <a:spLocks noChangeShapeType="1"/>
            </p:cNvSpPr>
            <p:nvPr/>
          </p:nvSpPr>
          <p:spPr bwMode="auto">
            <a:xfrm flipV="1">
              <a:off x="850320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52" name="Line 507"/>
            <p:cNvSpPr>
              <a:spLocks noChangeShapeType="1"/>
            </p:cNvSpPr>
            <p:nvPr/>
          </p:nvSpPr>
          <p:spPr bwMode="auto">
            <a:xfrm flipV="1">
              <a:off x="853894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53" name="Line 508"/>
            <p:cNvSpPr>
              <a:spLocks noChangeShapeType="1"/>
            </p:cNvSpPr>
            <p:nvPr/>
          </p:nvSpPr>
          <p:spPr bwMode="auto">
            <a:xfrm flipV="1">
              <a:off x="857468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54" name="Line 509"/>
            <p:cNvSpPr>
              <a:spLocks noChangeShapeType="1"/>
            </p:cNvSpPr>
            <p:nvPr/>
          </p:nvSpPr>
          <p:spPr bwMode="auto">
            <a:xfrm flipV="1">
              <a:off x="861042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55" name="Line 510"/>
            <p:cNvSpPr>
              <a:spLocks noChangeShapeType="1"/>
            </p:cNvSpPr>
            <p:nvPr/>
          </p:nvSpPr>
          <p:spPr bwMode="auto">
            <a:xfrm flipV="1">
              <a:off x="864615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56" name="Line 511"/>
            <p:cNvSpPr>
              <a:spLocks noChangeShapeType="1"/>
            </p:cNvSpPr>
            <p:nvPr/>
          </p:nvSpPr>
          <p:spPr bwMode="auto">
            <a:xfrm flipV="1">
              <a:off x="868189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57" name="Line 512"/>
            <p:cNvSpPr>
              <a:spLocks noChangeShapeType="1"/>
            </p:cNvSpPr>
            <p:nvPr/>
          </p:nvSpPr>
          <p:spPr bwMode="auto">
            <a:xfrm flipV="1">
              <a:off x="871763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58" name="Line 513"/>
            <p:cNvSpPr>
              <a:spLocks noChangeShapeType="1"/>
            </p:cNvSpPr>
            <p:nvPr/>
          </p:nvSpPr>
          <p:spPr bwMode="auto">
            <a:xfrm flipV="1">
              <a:off x="875337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59" name="Line 514"/>
            <p:cNvSpPr>
              <a:spLocks noChangeShapeType="1"/>
            </p:cNvSpPr>
            <p:nvPr/>
          </p:nvSpPr>
          <p:spPr bwMode="auto">
            <a:xfrm flipV="1">
              <a:off x="878911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60" name="Line 515"/>
            <p:cNvSpPr>
              <a:spLocks noChangeShapeType="1"/>
            </p:cNvSpPr>
            <p:nvPr/>
          </p:nvSpPr>
          <p:spPr bwMode="auto">
            <a:xfrm flipV="1">
              <a:off x="882484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61" name="Line 516"/>
            <p:cNvSpPr>
              <a:spLocks noChangeShapeType="1"/>
            </p:cNvSpPr>
            <p:nvPr/>
          </p:nvSpPr>
          <p:spPr bwMode="auto">
            <a:xfrm flipV="1">
              <a:off x="886058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62" name="Line 517"/>
            <p:cNvSpPr>
              <a:spLocks noChangeShapeType="1"/>
            </p:cNvSpPr>
            <p:nvPr/>
          </p:nvSpPr>
          <p:spPr bwMode="auto">
            <a:xfrm flipV="1">
              <a:off x="889632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63" name="Line 518"/>
            <p:cNvSpPr>
              <a:spLocks noChangeShapeType="1"/>
            </p:cNvSpPr>
            <p:nvPr/>
          </p:nvSpPr>
          <p:spPr bwMode="auto">
            <a:xfrm flipV="1">
              <a:off x="893206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64" name="Line 519"/>
            <p:cNvSpPr>
              <a:spLocks noChangeShapeType="1"/>
            </p:cNvSpPr>
            <p:nvPr/>
          </p:nvSpPr>
          <p:spPr bwMode="auto">
            <a:xfrm flipV="1">
              <a:off x="89678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65" name="Line 520"/>
            <p:cNvSpPr>
              <a:spLocks noChangeShapeType="1"/>
            </p:cNvSpPr>
            <p:nvPr/>
          </p:nvSpPr>
          <p:spPr bwMode="auto">
            <a:xfrm flipV="1">
              <a:off x="90035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66" name="Line 521"/>
            <p:cNvSpPr>
              <a:spLocks noChangeShapeType="1"/>
            </p:cNvSpPr>
            <p:nvPr/>
          </p:nvSpPr>
          <p:spPr bwMode="auto">
            <a:xfrm flipV="1">
              <a:off x="90392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67" name="Line 522"/>
            <p:cNvSpPr>
              <a:spLocks noChangeShapeType="1"/>
            </p:cNvSpPr>
            <p:nvPr/>
          </p:nvSpPr>
          <p:spPr bwMode="auto">
            <a:xfrm flipV="1">
              <a:off x="90750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68" name="Line 523"/>
            <p:cNvSpPr>
              <a:spLocks noChangeShapeType="1"/>
            </p:cNvSpPr>
            <p:nvPr/>
          </p:nvSpPr>
          <p:spPr bwMode="auto">
            <a:xfrm flipV="1">
              <a:off x="91108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grpSp>
      <p:sp>
        <p:nvSpPr>
          <p:cNvPr id="2" name="Title 1"/>
          <p:cNvSpPr>
            <a:spLocks noGrp="1"/>
          </p:cNvSpPr>
          <p:nvPr>
            <p:ph type="title" hasCustomPrompt="1"/>
          </p:nvPr>
        </p:nvSpPr>
        <p:spPr/>
        <p:txBody>
          <a:bodyPr/>
          <a:lstStyle>
            <a:lvl1pPr>
              <a:defRPr baseline="0">
                <a:solidFill>
                  <a:schemeClr val="accent3"/>
                </a:solidFill>
                <a:effectLst>
                  <a:glow rad="101600">
                    <a:schemeClr val="tx1">
                      <a:alpha val="60000"/>
                    </a:schemeClr>
                  </a:glow>
                </a:effectLst>
              </a:defRPr>
            </a:lvl1pPr>
          </a:lstStyle>
          <a:p>
            <a:r>
              <a:rPr lang="en-CA" noProof="0"/>
              <a:t>Slide title / Titre de la page</a:t>
            </a:r>
          </a:p>
        </p:txBody>
      </p:sp>
      <p:sp>
        <p:nvSpPr>
          <p:cNvPr id="3" name="Content Placeholder 2"/>
          <p:cNvSpPr>
            <a:spLocks noGrp="1"/>
          </p:cNvSpPr>
          <p:nvPr>
            <p:ph idx="1" hasCustomPrompt="1"/>
          </p:nvPr>
        </p:nvSpPr>
        <p:spPr>
          <a:xfrm>
            <a:off x="573910" y="1014985"/>
            <a:ext cx="7972396" cy="3528440"/>
          </a:xfrm>
        </p:spPr>
        <p:txBody>
          <a:bodyPr/>
          <a:lstStyle/>
          <a:p>
            <a:pPr lvl="0"/>
            <a:r>
              <a:rPr lang="en-CA" noProof="0"/>
              <a:t>First level of information / Premier niveau d’information</a:t>
            </a:r>
          </a:p>
          <a:p>
            <a:pPr lvl="1"/>
            <a:r>
              <a:rPr lang="en-CA" noProof="0"/>
              <a:t>Second level / Deuxième niveau</a:t>
            </a:r>
          </a:p>
          <a:p>
            <a:pPr lvl="2"/>
            <a:r>
              <a:rPr lang="en-CA" noProof="0"/>
              <a:t>Third level / Troisième niveau</a:t>
            </a:r>
          </a:p>
          <a:p>
            <a:pPr lvl="3"/>
            <a:r>
              <a:rPr lang="en-CA" noProof="0"/>
              <a:t>Fourth level / Quatrième niveau</a:t>
            </a:r>
          </a:p>
        </p:txBody>
      </p:sp>
      <p:sp>
        <p:nvSpPr>
          <p:cNvPr id="6" name="Slide Number Placeholder 5"/>
          <p:cNvSpPr>
            <a:spLocks noGrp="1"/>
          </p:cNvSpPr>
          <p:nvPr>
            <p:ph type="sldNum" sz="quarter" idx="12"/>
          </p:nvPr>
        </p:nvSpPr>
        <p:spPr>
          <a:xfrm>
            <a:off x="8458200" y="4770831"/>
            <a:ext cx="685800" cy="154781"/>
          </a:xfrm>
          <a:prstGeom prst="rect">
            <a:avLst/>
          </a:prstGeom>
        </p:spPr>
        <p:txBody>
          <a:bodyPr/>
          <a:lstStyle/>
          <a:p>
            <a:fld id="{13F43BBD-DABE-4D33-AD69-72CF93180FB1}" type="slidenum">
              <a:rPr lang="en-CA" noProof="0" smtClean="0"/>
              <a:pPr/>
              <a:t>‹#›</a:t>
            </a:fld>
            <a:endParaRPr lang="en-CA" noProof="0" dirty="0"/>
          </a:p>
        </p:txBody>
      </p:sp>
      <p:sp>
        <p:nvSpPr>
          <p:cNvPr id="14" name="AC symbol"/>
          <p:cNvSpPr>
            <a:spLocks noChangeAspect="1"/>
          </p:cNvSpPr>
          <p:nvPr userDrawn="1"/>
        </p:nvSpPr>
        <p:spPr bwMode="auto">
          <a:xfrm>
            <a:off x="5269442" y="2468880"/>
            <a:ext cx="3399544" cy="2501027"/>
          </a:xfrm>
          <a:custGeom>
            <a:avLst/>
            <a:gdLst/>
            <a:ahLst/>
            <a:cxnLst>
              <a:cxn ang="0">
                <a:pos x="1025" y="1380"/>
              </a:cxn>
              <a:cxn ang="0">
                <a:pos x="1117" y="1339"/>
              </a:cxn>
              <a:cxn ang="0">
                <a:pos x="1342" y="1464"/>
              </a:cxn>
              <a:cxn ang="0">
                <a:pos x="1442" y="1415"/>
              </a:cxn>
              <a:cxn ang="0">
                <a:pos x="1572" y="1444"/>
              </a:cxn>
              <a:cxn ang="0">
                <a:pos x="1519" y="1324"/>
              </a:cxn>
              <a:cxn ang="0">
                <a:pos x="1547" y="1215"/>
              </a:cxn>
              <a:cxn ang="0">
                <a:pos x="1477" y="1167"/>
              </a:cxn>
              <a:cxn ang="0">
                <a:pos x="1490" y="1061"/>
              </a:cxn>
              <a:cxn ang="0">
                <a:pos x="1666" y="983"/>
              </a:cxn>
              <a:cxn ang="0">
                <a:pos x="1639" y="855"/>
              </a:cxn>
              <a:cxn ang="0">
                <a:pos x="1740" y="714"/>
              </a:cxn>
              <a:cxn ang="0">
                <a:pos x="1562" y="714"/>
              </a:cxn>
              <a:cxn ang="0">
                <a:pos x="1483" y="625"/>
              </a:cxn>
              <a:cxn ang="0">
                <a:pos x="1303" y="750"/>
              </a:cxn>
              <a:cxn ang="0">
                <a:pos x="1192" y="678"/>
              </a:cxn>
              <a:cxn ang="0">
                <a:pos x="1220" y="437"/>
              </a:cxn>
              <a:cxn ang="0">
                <a:pos x="1085" y="399"/>
              </a:cxn>
              <a:cxn ang="0">
                <a:pos x="990" y="194"/>
              </a:cxn>
              <a:cxn ang="0">
                <a:pos x="896" y="399"/>
              </a:cxn>
              <a:cxn ang="0">
                <a:pos x="761" y="437"/>
              </a:cxn>
              <a:cxn ang="0">
                <a:pos x="789" y="678"/>
              </a:cxn>
              <a:cxn ang="0">
                <a:pos x="678" y="750"/>
              </a:cxn>
              <a:cxn ang="0">
                <a:pos x="498" y="625"/>
              </a:cxn>
              <a:cxn ang="0">
                <a:pos x="419" y="714"/>
              </a:cxn>
              <a:cxn ang="0">
                <a:pos x="242" y="714"/>
              </a:cxn>
              <a:cxn ang="0">
                <a:pos x="342" y="855"/>
              </a:cxn>
              <a:cxn ang="0">
                <a:pos x="315" y="983"/>
              </a:cxn>
              <a:cxn ang="0">
                <a:pos x="491" y="1061"/>
              </a:cxn>
              <a:cxn ang="0">
                <a:pos x="504" y="1167"/>
              </a:cxn>
              <a:cxn ang="0">
                <a:pos x="434" y="1215"/>
              </a:cxn>
              <a:cxn ang="0">
                <a:pos x="462" y="1324"/>
              </a:cxn>
              <a:cxn ang="0">
                <a:pos x="409" y="1444"/>
              </a:cxn>
              <a:cxn ang="0">
                <a:pos x="539" y="1415"/>
              </a:cxn>
              <a:cxn ang="0">
                <a:pos x="639" y="1464"/>
              </a:cxn>
              <a:cxn ang="0">
                <a:pos x="864" y="1339"/>
              </a:cxn>
              <a:cxn ang="0">
                <a:pos x="956" y="1380"/>
              </a:cxn>
              <a:cxn ang="0">
                <a:pos x="956" y="1534"/>
              </a:cxn>
              <a:cxn ang="0">
                <a:pos x="906" y="1771"/>
              </a:cxn>
              <a:cxn ang="0">
                <a:pos x="134" y="942"/>
              </a:cxn>
              <a:cxn ang="0">
                <a:pos x="990" y="111"/>
              </a:cxn>
              <a:cxn ang="0">
                <a:pos x="1846" y="942"/>
              </a:cxn>
              <a:cxn ang="0">
                <a:pos x="1086" y="1768"/>
              </a:cxn>
              <a:cxn ang="0">
                <a:pos x="1086" y="1880"/>
              </a:cxn>
              <a:cxn ang="0">
                <a:pos x="1980" y="942"/>
              </a:cxn>
              <a:cxn ang="0">
                <a:pos x="990" y="0"/>
              </a:cxn>
              <a:cxn ang="0">
                <a:pos x="0" y="942"/>
              </a:cxn>
              <a:cxn ang="0">
                <a:pos x="799" y="1867"/>
              </a:cxn>
              <a:cxn ang="0">
                <a:pos x="965" y="1942"/>
              </a:cxn>
              <a:cxn ang="0">
                <a:pos x="1025" y="1559"/>
              </a:cxn>
              <a:cxn ang="0">
                <a:pos x="1025" y="1380"/>
              </a:cxn>
            </a:cxnLst>
            <a:rect l="0" t="0" r="r" b="b"/>
            <a:pathLst>
              <a:path w="1980" h="1942">
                <a:moveTo>
                  <a:pt x="1025" y="1380"/>
                </a:moveTo>
                <a:cubicBezTo>
                  <a:pt x="1025" y="1317"/>
                  <a:pt x="1057" y="1306"/>
                  <a:pt x="1117" y="1339"/>
                </a:cubicBezTo>
                <a:cubicBezTo>
                  <a:pt x="1227" y="1400"/>
                  <a:pt x="1342" y="1464"/>
                  <a:pt x="1342" y="1464"/>
                </a:cubicBezTo>
                <a:cubicBezTo>
                  <a:pt x="1346" y="1429"/>
                  <a:pt x="1376" y="1399"/>
                  <a:pt x="1442" y="1415"/>
                </a:cubicBezTo>
                <a:cubicBezTo>
                  <a:pt x="1504" y="1429"/>
                  <a:pt x="1572" y="1444"/>
                  <a:pt x="1572" y="1444"/>
                </a:cubicBezTo>
                <a:cubicBezTo>
                  <a:pt x="1572" y="1444"/>
                  <a:pt x="1535" y="1361"/>
                  <a:pt x="1519" y="1324"/>
                </a:cubicBezTo>
                <a:cubicBezTo>
                  <a:pt x="1488" y="1257"/>
                  <a:pt x="1518" y="1224"/>
                  <a:pt x="1547" y="1215"/>
                </a:cubicBezTo>
                <a:cubicBezTo>
                  <a:pt x="1547" y="1215"/>
                  <a:pt x="1505" y="1186"/>
                  <a:pt x="1477" y="1167"/>
                </a:cubicBezTo>
                <a:cubicBezTo>
                  <a:pt x="1418" y="1126"/>
                  <a:pt x="1432" y="1086"/>
                  <a:pt x="1490" y="1061"/>
                </a:cubicBezTo>
                <a:cubicBezTo>
                  <a:pt x="1568" y="1027"/>
                  <a:pt x="1666" y="983"/>
                  <a:pt x="1666" y="983"/>
                </a:cubicBezTo>
                <a:cubicBezTo>
                  <a:pt x="1635" y="965"/>
                  <a:pt x="1598" y="914"/>
                  <a:pt x="1639" y="855"/>
                </a:cubicBezTo>
                <a:cubicBezTo>
                  <a:pt x="1679" y="796"/>
                  <a:pt x="1740" y="714"/>
                  <a:pt x="1740" y="714"/>
                </a:cubicBezTo>
                <a:cubicBezTo>
                  <a:pt x="1740" y="714"/>
                  <a:pt x="1633" y="715"/>
                  <a:pt x="1562" y="714"/>
                </a:cubicBezTo>
                <a:cubicBezTo>
                  <a:pt x="1498" y="713"/>
                  <a:pt x="1482" y="662"/>
                  <a:pt x="1483" y="625"/>
                </a:cubicBezTo>
                <a:cubicBezTo>
                  <a:pt x="1483" y="625"/>
                  <a:pt x="1378" y="700"/>
                  <a:pt x="1303" y="750"/>
                </a:cubicBezTo>
                <a:cubicBezTo>
                  <a:pt x="1239" y="793"/>
                  <a:pt x="1182" y="751"/>
                  <a:pt x="1192" y="678"/>
                </a:cubicBezTo>
                <a:cubicBezTo>
                  <a:pt x="1207" y="564"/>
                  <a:pt x="1220" y="437"/>
                  <a:pt x="1220" y="437"/>
                </a:cubicBezTo>
                <a:cubicBezTo>
                  <a:pt x="1181" y="464"/>
                  <a:pt x="1114" y="463"/>
                  <a:pt x="1085" y="399"/>
                </a:cubicBezTo>
                <a:cubicBezTo>
                  <a:pt x="1041" y="305"/>
                  <a:pt x="990" y="194"/>
                  <a:pt x="990" y="194"/>
                </a:cubicBezTo>
                <a:cubicBezTo>
                  <a:pt x="990" y="194"/>
                  <a:pt x="940" y="305"/>
                  <a:pt x="896" y="399"/>
                </a:cubicBezTo>
                <a:cubicBezTo>
                  <a:pt x="867" y="463"/>
                  <a:pt x="800" y="464"/>
                  <a:pt x="761" y="437"/>
                </a:cubicBezTo>
                <a:cubicBezTo>
                  <a:pt x="761" y="437"/>
                  <a:pt x="775" y="564"/>
                  <a:pt x="789" y="678"/>
                </a:cubicBezTo>
                <a:cubicBezTo>
                  <a:pt x="799" y="751"/>
                  <a:pt x="742" y="793"/>
                  <a:pt x="678" y="750"/>
                </a:cubicBezTo>
                <a:cubicBezTo>
                  <a:pt x="603" y="700"/>
                  <a:pt x="498" y="625"/>
                  <a:pt x="498" y="625"/>
                </a:cubicBezTo>
                <a:cubicBezTo>
                  <a:pt x="499" y="662"/>
                  <a:pt x="483" y="713"/>
                  <a:pt x="419" y="714"/>
                </a:cubicBezTo>
                <a:cubicBezTo>
                  <a:pt x="348" y="715"/>
                  <a:pt x="242" y="714"/>
                  <a:pt x="242" y="714"/>
                </a:cubicBezTo>
                <a:cubicBezTo>
                  <a:pt x="242" y="714"/>
                  <a:pt x="302" y="796"/>
                  <a:pt x="342" y="855"/>
                </a:cubicBezTo>
                <a:cubicBezTo>
                  <a:pt x="383" y="914"/>
                  <a:pt x="346" y="965"/>
                  <a:pt x="315" y="983"/>
                </a:cubicBezTo>
                <a:cubicBezTo>
                  <a:pt x="315" y="983"/>
                  <a:pt x="413" y="1027"/>
                  <a:pt x="491" y="1061"/>
                </a:cubicBezTo>
                <a:cubicBezTo>
                  <a:pt x="549" y="1086"/>
                  <a:pt x="563" y="1126"/>
                  <a:pt x="504" y="1167"/>
                </a:cubicBezTo>
                <a:cubicBezTo>
                  <a:pt x="476" y="1186"/>
                  <a:pt x="434" y="1215"/>
                  <a:pt x="434" y="1215"/>
                </a:cubicBezTo>
                <a:cubicBezTo>
                  <a:pt x="463" y="1224"/>
                  <a:pt x="492" y="1257"/>
                  <a:pt x="462" y="1324"/>
                </a:cubicBezTo>
                <a:cubicBezTo>
                  <a:pt x="446" y="1361"/>
                  <a:pt x="409" y="1444"/>
                  <a:pt x="409" y="1444"/>
                </a:cubicBezTo>
                <a:cubicBezTo>
                  <a:pt x="409" y="1444"/>
                  <a:pt x="477" y="1429"/>
                  <a:pt x="539" y="1415"/>
                </a:cubicBezTo>
                <a:cubicBezTo>
                  <a:pt x="605" y="1399"/>
                  <a:pt x="635" y="1429"/>
                  <a:pt x="639" y="1464"/>
                </a:cubicBezTo>
                <a:cubicBezTo>
                  <a:pt x="639" y="1464"/>
                  <a:pt x="754" y="1400"/>
                  <a:pt x="864" y="1339"/>
                </a:cubicBezTo>
                <a:cubicBezTo>
                  <a:pt x="924" y="1306"/>
                  <a:pt x="956" y="1317"/>
                  <a:pt x="956" y="1380"/>
                </a:cubicBezTo>
                <a:cubicBezTo>
                  <a:pt x="956" y="1429"/>
                  <a:pt x="956" y="1534"/>
                  <a:pt x="956" y="1534"/>
                </a:cubicBezTo>
                <a:cubicBezTo>
                  <a:pt x="956" y="1622"/>
                  <a:pt x="940" y="1720"/>
                  <a:pt x="906" y="1771"/>
                </a:cubicBezTo>
                <a:cubicBezTo>
                  <a:pt x="484" y="1725"/>
                  <a:pt x="135" y="1388"/>
                  <a:pt x="134" y="942"/>
                </a:cubicBezTo>
                <a:cubicBezTo>
                  <a:pt x="134" y="483"/>
                  <a:pt x="517" y="111"/>
                  <a:pt x="990" y="111"/>
                </a:cubicBezTo>
                <a:cubicBezTo>
                  <a:pt x="1463" y="111"/>
                  <a:pt x="1846" y="483"/>
                  <a:pt x="1846" y="942"/>
                </a:cubicBezTo>
                <a:cubicBezTo>
                  <a:pt x="1846" y="1371"/>
                  <a:pt x="1513" y="1722"/>
                  <a:pt x="1086" y="1768"/>
                </a:cubicBezTo>
                <a:cubicBezTo>
                  <a:pt x="1086" y="1782"/>
                  <a:pt x="1086" y="1857"/>
                  <a:pt x="1086" y="1880"/>
                </a:cubicBezTo>
                <a:cubicBezTo>
                  <a:pt x="1587" y="1834"/>
                  <a:pt x="1980" y="1432"/>
                  <a:pt x="1980" y="942"/>
                </a:cubicBezTo>
                <a:cubicBezTo>
                  <a:pt x="1980" y="422"/>
                  <a:pt x="1537" y="0"/>
                  <a:pt x="990" y="0"/>
                </a:cubicBezTo>
                <a:cubicBezTo>
                  <a:pt x="444" y="0"/>
                  <a:pt x="0" y="422"/>
                  <a:pt x="0" y="942"/>
                </a:cubicBezTo>
                <a:cubicBezTo>
                  <a:pt x="0" y="1400"/>
                  <a:pt x="344" y="1781"/>
                  <a:pt x="799" y="1867"/>
                </a:cubicBezTo>
                <a:cubicBezTo>
                  <a:pt x="876" y="1881"/>
                  <a:pt x="925" y="1892"/>
                  <a:pt x="965" y="1942"/>
                </a:cubicBezTo>
                <a:cubicBezTo>
                  <a:pt x="1014" y="1853"/>
                  <a:pt x="1025" y="1665"/>
                  <a:pt x="1025" y="1559"/>
                </a:cubicBezTo>
                <a:cubicBezTo>
                  <a:pt x="1025" y="1559"/>
                  <a:pt x="1025" y="1429"/>
                  <a:pt x="1025" y="1380"/>
                </a:cubicBezTo>
                <a:close/>
              </a:path>
            </a:pathLst>
          </a:custGeom>
          <a:solidFill>
            <a:schemeClr val="bg2"/>
          </a:solidFill>
          <a:ln w="9525">
            <a:noFill/>
            <a:round/>
            <a:headEnd/>
            <a:tailEnd/>
          </a:ln>
        </p:spPr>
        <p:txBody>
          <a:bodyPr vert="horz" wrap="square" lIns="68580" tIns="34290" rIns="68580" bIns="34290" numCol="1" anchor="t" anchorCtr="0" compatLnSpc="1">
            <a:prstTxWarp prst="textNoShape">
              <a:avLst/>
            </a:prstTxWarp>
          </a:bodyPr>
          <a:lstStyle/>
          <a:p>
            <a:endParaRPr lang="en-CA" sz="1350" noProof="0" dirty="0"/>
          </a:p>
        </p:txBody>
      </p:sp>
    </p:spTree>
    <p:extLst>
      <p:ext uri="{BB962C8B-B14F-4D97-AF65-F5344CB8AC3E}">
        <p14:creationId xmlns:p14="http://schemas.microsoft.com/office/powerpoint/2010/main" val="25128709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CA" noProof="0"/>
              <a:t>Slide title / Titre de la page</a:t>
            </a:r>
          </a:p>
        </p:txBody>
      </p:sp>
      <p:sp>
        <p:nvSpPr>
          <p:cNvPr id="3" name="Content Placeholder 2"/>
          <p:cNvSpPr>
            <a:spLocks noGrp="1"/>
          </p:cNvSpPr>
          <p:nvPr>
            <p:ph sz="half" idx="1" hasCustomPrompt="1"/>
          </p:nvPr>
        </p:nvSpPr>
        <p:spPr>
          <a:xfrm>
            <a:off x="571500" y="1032841"/>
            <a:ext cx="3886200" cy="3510584"/>
          </a:xfrm>
        </p:spPr>
        <p:txBody>
          <a:bodyPr/>
          <a:lstStyle>
            <a:lvl1pPr>
              <a:defRPr sz="1200"/>
            </a:lvl1pPr>
            <a:lvl2pPr>
              <a:defRPr sz="1050"/>
            </a:lvl2pPr>
            <a:lvl3pPr>
              <a:defRPr sz="900"/>
            </a:lvl3pPr>
            <a:lvl4pPr>
              <a:defRPr sz="750"/>
            </a:lvl4pPr>
            <a:lvl5pPr>
              <a:defRPr sz="1350"/>
            </a:lvl5pPr>
            <a:lvl6pPr>
              <a:defRPr sz="1350"/>
            </a:lvl6pPr>
            <a:lvl7pPr>
              <a:defRPr sz="1350"/>
            </a:lvl7pPr>
            <a:lvl8pPr>
              <a:defRPr sz="1350"/>
            </a:lvl8pPr>
            <a:lvl9pPr>
              <a:defRPr sz="1350"/>
            </a:lvl9pPr>
          </a:lstStyle>
          <a:p>
            <a:pPr lvl="0"/>
            <a:r>
              <a:rPr lang="en-US" noProof="0"/>
              <a:t>First level of information / Premier niveau d’information</a:t>
            </a:r>
          </a:p>
          <a:p>
            <a:pPr lvl="1"/>
            <a:r>
              <a:rPr lang="en-US" noProof="0"/>
              <a:t>Second level / Deuxi</a:t>
            </a:r>
            <a:r>
              <a:rPr lang="fr-CA" noProof="0"/>
              <a:t>ème niveau</a:t>
            </a:r>
            <a:endParaRPr lang="en-US" noProof="0" dirty="0"/>
          </a:p>
        </p:txBody>
      </p:sp>
      <p:sp>
        <p:nvSpPr>
          <p:cNvPr id="4" name="Content Placeholder 3"/>
          <p:cNvSpPr>
            <a:spLocks noGrp="1"/>
          </p:cNvSpPr>
          <p:nvPr>
            <p:ph sz="half" idx="2" hasCustomPrompt="1"/>
          </p:nvPr>
        </p:nvSpPr>
        <p:spPr>
          <a:xfrm>
            <a:off x="4572000" y="1032841"/>
            <a:ext cx="3886200" cy="3510584"/>
          </a:xfrm>
        </p:spPr>
        <p:txBody>
          <a:bodyPr/>
          <a:lstStyle>
            <a:lvl1pPr>
              <a:defRPr sz="1200"/>
            </a:lvl1pPr>
            <a:lvl2pPr>
              <a:defRPr sz="1050"/>
            </a:lvl2pPr>
            <a:lvl3pPr>
              <a:defRPr sz="900"/>
            </a:lvl3pPr>
            <a:lvl4pPr>
              <a:defRPr sz="750"/>
            </a:lvl4pPr>
            <a:lvl5pPr>
              <a:defRPr sz="1350"/>
            </a:lvl5pPr>
            <a:lvl6pPr>
              <a:defRPr sz="1350"/>
            </a:lvl6pPr>
            <a:lvl7pPr>
              <a:defRPr sz="1350"/>
            </a:lvl7pPr>
            <a:lvl8pPr>
              <a:defRPr sz="1350"/>
            </a:lvl8pPr>
            <a:lvl9pPr>
              <a:defRPr sz="1350"/>
            </a:lvl9pPr>
          </a:lstStyle>
          <a:p>
            <a:pPr lvl="0"/>
            <a:r>
              <a:rPr lang="en-US" noProof="0"/>
              <a:t>First level of information / Premier niveau d’information</a:t>
            </a:r>
          </a:p>
          <a:p>
            <a:pPr lvl="1"/>
            <a:r>
              <a:rPr lang="en-US" noProof="0"/>
              <a:t>Second level / Deuxi</a:t>
            </a:r>
            <a:r>
              <a:rPr lang="fr-CA" noProof="0"/>
              <a:t>ème niveau</a:t>
            </a:r>
            <a:endParaRPr lang="en-US" noProof="0" dirty="0"/>
          </a:p>
        </p:txBody>
      </p:sp>
      <p:sp>
        <p:nvSpPr>
          <p:cNvPr id="5" name="Date Placeholder 4"/>
          <p:cNvSpPr>
            <a:spLocks noGrp="1"/>
          </p:cNvSpPr>
          <p:nvPr>
            <p:ph type="dt" sz="half" idx="10"/>
          </p:nvPr>
        </p:nvSpPr>
        <p:spPr>
          <a:xfrm>
            <a:off x="3657600" y="4819427"/>
            <a:ext cx="1828800" cy="89154"/>
          </a:xfrm>
          <a:prstGeom prst="rect">
            <a:avLst/>
          </a:prstGeom>
        </p:spPr>
        <p:txBody>
          <a:bodyPr/>
          <a:lstStyle/>
          <a:p>
            <a:r>
              <a:rPr lang="fr-FR" noProof="0" dirty="0"/>
              <a:t>Add date / Ajouter la date</a:t>
            </a:r>
            <a:endParaRPr lang="en-CA" noProof="0" dirty="0"/>
          </a:p>
        </p:txBody>
      </p:sp>
      <p:sp>
        <p:nvSpPr>
          <p:cNvPr id="6" name="Footer Placeholder 5"/>
          <p:cNvSpPr>
            <a:spLocks noGrp="1"/>
          </p:cNvSpPr>
          <p:nvPr>
            <p:ph type="ftr" sz="quarter" idx="11"/>
          </p:nvPr>
        </p:nvSpPr>
        <p:spPr>
          <a:xfrm>
            <a:off x="3009900" y="4730938"/>
            <a:ext cx="3124200" cy="89154"/>
          </a:xfrm>
          <a:prstGeom prst="rect">
            <a:avLst/>
          </a:prstGeom>
        </p:spPr>
        <p:txBody>
          <a:bodyPr/>
          <a:lstStyle/>
          <a:p>
            <a:r>
              <a:rPr lang="fr-CA" noProof="0" dirty="0"/>
              <a:t>Add name of presentation / Ajouter le titre de la présentation</a:t>
            </a:r>
            <a:endParaRPr lang="en-CA" noProof="0" dirty="0"/>
          </a:p>
        </p:txBody>
      </p:sp>
      <p:sp>
        <p:nvSpPr>
          <p:cNvPr id="7" name="Slide Number Placeholder 6"/>
          <p:cNvSpPr>
            <a:spLocks noGrp="1"/>
          </p:cNvSpPr>
          <p:nvPr>
            <p:ph type="sldNum" sz="quarter" idx="12"/>
          </p:nvPr>
        </p:nvSpPr>
        <p:spPr>
          <a:xfrm>
            <a:off x="8458200" y="4770831"/>
            <a:ext cx="685800" cy="154781"/>
          </a:xfrm>
          <a:prstGeom prst="rect">
            <a:avLst/>
          </a:prstGeom>
        </p:spPr>
        <p:txBody>
          <a:bodyPr/>
          <a:lstStyle/>
          <a:p>
            <a:fld id="{13F43BBD-DABE-4D33-AD69-72CF93180FB1}" type="slidenum">
              <a:rPr lang="en-CA" noProof="0" smtClean="0"/>
              <a:pPr/>
              <a:t>‹#›</a:t>
            </a:fld>
            <a:endParaRPr lang="en-CA" noProof="0" dirty="0"/>
          </a:p>
        </p:txBody>
      </p:sp>
      <p:sp>
        <p:nvSpPr>
          <p:cNvPr id="9" name="Small Red AC symbol"/>
          <p:cNvSpPr>
            <a:spLocks noChangeAspect="1"/>
          </p:cNvSpPr>
          <p:nvPr userDrawn="1"/>
        </p:nvSpPr>
        <p:spPr bwMode="auto">
          <a:xfrm>
            <a:off x="683417" y="4612729"/>
            <a:ext cx="384048" cy="282542"/>
          </a:xfrm>
          <a:custGeom>
            <a:avLst/>
            <a:gdLst/>
            <a:ahLst/>
            <a:cxnLst>
              <a:cxn ang="0">
                <a:pos x="1025" y="1380"/>
              </a:cxn>
              <a:cxn ang="0">
                <a:pos x="1117" y="1339"/>
              </a:cxn>
              <a:cxn ang="0">
                <a:pos x="1342" y="1464"/>
              </a:cxn>
              <a:cxn ang="0">
                <a:pos x="1442" y="1415"/>
              </a:cxn>
              <a:cxn ang="0">
                <a:pos x="1572" y="1444"/>
              </a:cxn>
              <a:cxn ang="0">
                <a:pos x="1519" y="1324"/>
              </a:cxn>
              <a:cxn ang="0">
                <a:pos x="1547" y="1215"/>
              </a:cxn>
              <a:cxn ang="0">
                <a:pos x="1477" y="1167"/>
              </a:cxn>
              <a:cxn ang="0">
                <a:pos x="1490" y="1061"/>
              </a:cxn>
              <a:cxn ang="0">
                <a:pos x="1666" y="983"/>
              </a:cxn>
              <a:cxn ang="0">
                <a:pos x="1639" y="855"/>
              </a:cxn>
              <a:cxn ang="0">
                <a:pos x="1740" y="714"/>
              </a:cxn>
              <a:cxn ang="0">
                <a:pos x="1562" y="714"/>
              </a:cxn>
              <a:cxn ang="0">
                <a:pos x="1483" y="625"/>
              </a:cxn>
              <a:cxn ang="0">
                <a:pos x="1303" y="750"/>
              </a:cxn>
              <a:cxn ang="0">
                <a:pos x="1192" y="678"/>
              </a:cxn>
              <a:cxn ang="0">
                <a:pos x="1220" y="437"/>
              </a:cxn>
              <a:cxn ang="0">
                <a:pos x="1085" y="399"/>
              </a:cxn>
              <a:cxn ang="0">
                <a:pos x="990" y="194"/>
              </a:cxn>
              <a:cxn ang="0">
                <a:pos x="896" y="399"/>
              </a:cxn>
              <a:cxn ang="0">
                <a:pos x="761" y="437"/>
              </a:cxn>
              <a:cxn ang="0">
                <a:pos x="789" y="678"/>
              </a:cxn>
              <a:cxn ang="0">
                <a:pos x="678" y="750"/>
              </a:cxn>
              <a:cxn ang="0">
                <a:pos x="498" y="625"/>
              </a:cxn>
              <a:cxn ang="0">
                <a:pos x="419" y="714"/>
              </a:cxn>
              <a:cxn ang="0">
                <a:pos x="242" y="714"/>
              </a:cxn>
              <a:cxn ang="0">
                <a:pos x="342" y="855"/>
              </a:cxn>
              <a:cxn ang="0">
                <a:pos x="315" y="983"/>
              </a:cxn>
              <a:cxn ang="0">
                <a:pos x="491" y="1061"/>
              </a:cxn>
              <a:cxn ang="0">
                <a:pos x="504" y="1167"/>
              </a:cxn>
              <a:cxn ang="0">
                <a:pos x="434" y="1215"/>
              </a:cxn>
              <a:cxn ang="0">
                <a:pos x="462" y="1324"/>
              </a:cxn>
              <a:cxn ang="0">
                <a:pos x="409" y="1444"/>
              </a:cxn>
              <a:cxn ang="0">
                <a:pos x="539" y="1415"/>
              </a:cxn>
              <a:cxn ang="0">
                <a:pos x="639" y="1464"/>
              </a:cxn>
              <a:cxn ang="0">
                <a:pos x="864" y="1339"/>
              </a:cxn>
              <a:cxn ang="0">
                <a:pos x="956" y="1380"/>
              </a:cxn>
              <a:cxn ang="0">
                <a:pos x="956" y="1534"/>
              </a:cxn>
              <a:cxn ang="0">
                <a:pos x="906" y="1771"/>
              </a:cxn>
              <a:cxn ang="0">
                <a:pos x="134" y="942"/>
              </a:cxn>
              <a:cxn ang="0">
                <a:pos x="990" y="111"/>
              </a:cxn>
              <a:cxn ang="0">
                <a:pos x="1846" y="942"/>
              </a:cxn>
              <a:cxn ang="0">
                <a:pos x="1086" y="1768"/>
              </a:cxn>
              <a:cxn ang="0">
                <a:pos x="1086" y="1880"/>
              </a:cxn>
              <a:cxn ang="0">
                <a:pos x="1980" y="942"/>
              </a:cxn>
              <a:cxn ang="0">
                <a:pos x="990" y="0"/>
              </a:cxn>
              <a:cxn ang="0">
                <a:pos x="0" y="942"/>
              </a:cxn>
              <a:cxn ang="0">
                <a:pos x="799" y="1867"/>
              </a:cxn>
              <a:cxn ang="0">
                <a:pos x="965" y="1942"/>
              </a:cxn>
              <a:cxn ang="0">
                <a:pos x="1025" y="1559"/>
              </a:cxn>
              <a:cxn ang="0">
                <a:pos x="1025" y="1380"/>
              </a:cxn>
            </a:cxnLst>
            <a:rect l="0" t="0" r="r" b="b"/>
            <a:pathLst>
              <a:path w="1980" h="1942">
                <a:moveTo>
                  <a:pt x="1025" y="1380"/>
                </a:moveTo>
                <a:cubicBezTo>
                  <a:pt x="1025" y="1317"/>
                  <a:pt x="1057" y="1306"/>
                  <a:pt x="1117" y="1339"/>
                </a:cubicBezTo>
                <a:cubicBezTo>
                  <a:pt x="1227" y="1400"/>
                  <a:pt x="1342" y="1464"/>
                  <a:pt x="1342" y="1464"/>
                </a:cubicBezTo>
                <a:cubicBezTo>
                  <a:pt x="1346" y="1429"/>
                  <a:pt x="1376" y="1399"/>
                  <a:pt x="1442" y="1415"/>
                </a:cubicBezTo>
                <a:cubicBezTo>
                  <a:pt x="1504" y="1429"/>
                  <a:pt x="1572" y="1444"/>
                  <a:pt x="1572" y="1444"/>
                </a:cubicBezTo>
                <a:cubicBezTo>
                  <a:pt x="1572" y="1444"/>
                  <a:pt x="1535" y="1361"/>
                  <a:pt x="1519" y="1324"/>
                </a:cubicBezTo>
                <a:cubicBezTo>
                  <a:pt x="1488" y="1257"/>
                  <a:pt x="1518" y="1224"/>
                  <a:pt x="1547" y="1215"/>
                </a:cubicBezTo>
                <a:cubicBezTo>
                  <a:pt x="1547" y="1215"/>
                  <a:pt x="1505" y="1186"/>
                  <a:pt x="1477" y="1167"/>
                </a:cubicBezTo>
                <a:cubicBezTo>
                  <a:pt x="1418" y="1126"/>
                  <a:pt x="1432" y="1086"/>
                  <a:pt x="1490" y="1061"/>
                </a:cubicBezTo>
                <a:cubicBezTo>
                  <a:pt x="1568" y="1027"/>
                  <a:pt x="1666" y="983"/>
                  <a:pt x="1666" y="983"/>
                </a:cubicBezTo>
                <a:cubicBezTo>
                  <a:pt x="1635" y="965"/>
                  <a:pt x="1598" y="914"/>
                  <a:pt x="1639" y="855"/>
                </a:cubicBezTo>
                <a:cubicBezTo>
                  <a:pt x="1679" y="796"/>
                  <a:pt x="1740" y="714"/>
                  <a:pt x="1740" y="714"/>
                </a:cubicBezTo>
                <a:cubicBezTo>
                  <a:pt x="1740" y="714"/>
                  <a:pt x="1633" y="715"/>
                  <a:pt x="1562" y="714"/>
                </a:cubicBezTo>
                <a:cubicBezTo>
                  <a:pt x="1498" y="713"/>
                  <a:pt x="1482" y="662"/>
                  <a:pt x="1483" y="625"/>
                </a:cubicBezTo>
                <a:cubicBezTo>
                  <a:pt x="1483" y="625"/>
                  <a:pt x="1378" y="700"/>
                  <a:pt x="1303" y="750"/>
                </a:cubicBezTo>
                <a:cubicBezTo>
                  <a:pt x="1239" y="793"/>
                  <a:pt x="1182" y="751"/>
                  <a:pt x="1192" y="678"/>
                </a:cubicBezTo>
                <a:cubicBezTo>
                  <a:pt x="1207" y="564"/>
                  <a:pt x="1220" y="437"/>
                  <a:pt x="1220" y="437"/>
                </a:cubicBezTo>
                <a:cubicBezTo>
                  <a:pt x="1181" y="464"/>
                  <a:pt x="1114" y="463"/>
                  <a:pt x="1085" y="399"/>
                </a:cubicBezTo>
                <a:cubicBezTo>
                  <a:pt x="1041" y="305"/>
                  <a:pt x="990" y="194"/>
                  <a:pt x="990" y="194"/>
                </a:cubicBezTo>
                <a:cubicBezTo>
                  <a:pt x="990" y="194"/>
                  <a:pt x="940" y="305"/>
                  <a:pt x="896" y="399"/>
                </a:cubicBezTo>
                <a:cubicBezTo>
                  <a:pt x="867" y="463"/>
                  <a:pt x="800" y="464"/>
                  <a:pt x="761" y="437"/>
                </a:cubicBezTo>
                <a:cubicBezTo>
                  <a:pt x="761" y="437"/>
                  <a:pt x="775" y="564"/>
                  <a:pt x="789" y="678"/>
                </a:cubicBezTo>
                <a:cubicBezTo>
                  <a:pt x="799" y="751"/>
                  <a:pt x="742" y="793"/>
                  <a:pt x="678" y="750"/>
                </a:cubicBezTo>
                <a:cubicBezTo>
                  <a:pt x="603" y="700"/>
                  <a:pt x="498" y="625"/>
                  <a:pt x="498" y="625"/>
                </a:cubicBezTo>
                <a:cubicBezTo>
                  <a:pt x="499" y="662"/>
                  <a:pt x="483" y="713"/>
                  <a:pt x="419" y="714"/>
                </a:cubicBezTo>
                <a:cubicBezTo>
                  <a:pt x="348" y="715"/>
                  <a:pt x="242" y="714"/>
                  <a:pt x="242" y="714"/>
                </a:cubicBezTo>
                <a:cubicBezTo>
                  <a:pt x="242" y="714"/>
                  <a:pt x="302" y="796"/>
                  <a:pt x="342" y="855"/>
                </a:cubicBezTo>
                <a:cubicBezTo>
                  <a:pt x="383" y="914"/>
                  <a:pt x="346" y="965"/>
                  <a:pt x="315" y="983"/>
                </a:cubicBezTo>
                <a:cubicBezTo>
                  <a:pt x="315" y="983"/>
                  <a:pt x="413" y="1027"/>
                  <a:pt x="491" y="1061"/>
                </a:cubicBezTo>
                <a:cubicBezTo>
                  <a:pt x="549" y="1086"/>
                  <a:pt x="563" y="1126"/>
                  <a:pt x="504" y="1167"/>
                </a:cubicBezTo>
                <a:cubicBezTo>
                  <a:pt x="476" y="1186"/>
                  <a:pt x="434" y="1215"/>
                  <a:pt x="434" y="1215"/>
                </a:cubicBezTo>
                <a:cubicBezTo>
                  <a:pt x="463" y="1224"/>
                  <a:pt x="492" y="1257"/>
                  <a:pt x="462" y="1324"/>
                </a:cubicBezTo>
                <a:cubicBezTo>
                  <a:pt x="446" y="1361"/>
                  <a:pt x="409" y="1444"/>
                  <a:pt x="409" y="1444"/>
                </a:cubicBezTo>
                <a:cubicBezTo>
                  <a:pt x="409" y="1444"/>
                  <a:pt x="477" y="1429"/>
                  <a:pt x="539" y="1415"/>
                </a:cubicBezTo>
                <a:cubicBezTo>
                  <a:pt x="605" y="1399"/>
                  <a:pt x="635" y="1429"/>
                  <a:pt x="639" y="1464"/>
                </a:cubicBezTo>
                <a:cubicBezTo>
                  <a:pt x="639" y="1464"/>
                  <a:pt x="754" y="1400"/>
                  <a:pt x="864" y="1339"/>
                </a:cubicBezTo>
                <a:cubicBezTo>
                  <a:pt x="924" y="1306"/>
                  <a:pt x="956" y="1317"/>
                  <a:pt x="956" y="1380"/>
                </a:cubicBezTo>
                <a:cubicBezTo>
                  <a:pt x="956" y="1429"/>
                  <a:pt x="956" y="1534"/>
                  <a:pt x="956" y="1534"/>
                </a:cubicBezTo>
                <a:cubicBezTo>
                  <a:pt x="956" y="1622"/>
                  <a:pt x="940" y="1720"/>
                  <a:pt x="906" y="1771"/>
                </a:cubicBezTo>
                <a:cubicBezTo>
                  <a:pt x="484" y="1725"/>
                  <a:pt x="135" y="1388"/>
                  <a:pt x="134" y="942"/>
                </a:cubicBezTo>
                <a:cubicBezTo>
                  <a:pt x="134" y="483"/>
                  <a:pt x="517" y="111"/>
                  <a:pt x="990" y="111"/>
                </a:cubicBezTo>
                <a:cubicBezTo>
                  <a:pt x="1463" y="111"/>
                  <a:pt x="1846" y="483"/>
                  <a:pt x="1846" y="942"/>
                </a:cubicBezTo>
                <a:cubicBezTo>
                  <a:pt x="1846" y="1371"/>
                  <a:pt x="1513" y="1722"/>
                  <a:pt x="1086" y="1768"/>
                </a:cubicBezTo>
                <a:cubicBezTo>
                  <a:pt x="1086" y="1782"/>
                  <a:pt x="1086" y="1857"/>
                  <a:pt x="1086" y="1880"/>
                </a:cubicBezTo>
                <a:cubicBezTo>
                  <a:pt x="1587" y="1834"/>
                  <a:pt x="1980" y="1432"/>
                  <a:pt x="1980" y="942"/>
                </a:cubicBezTo>
                <a:cubicBezTo>
                  <a:pt x="1980" y="422"/>
                  <a:pt x="1537" y="0"/>
                  <a:pt x="990" y="0"/>
                </a:cubicBezTo>
                <a:cubicBezTo>
                  <a:pt x="444" y="0"/>
                  <a:pt x="0" y="422"/>
                  <a:pt x="0" y="942"/>
                </a:cubicBezTo>
                <a:cubicBezTo>
                  <a:pt x="0" y="1400"/>
                  <a:pt x="344" y="1781"/>
                  <a:pt x="799" y="1867"/>
                </a:cubicBezTo>
                <a:cubicBezTo>
                  <a:pt x="876" y="1881"/>
                  <a:pt x="925" y="1892"/>
                  <a:pt x="965" y="1942"/>
                </a:cubicBezTo>
                <a:cubicBezTo>
                  <a:pt x="1014" y="1853"/>
                  <a:pt x="1025" y="1665"/>
                  <a:pt x="1025" y="1559"/>
                </a:cubicBezTo>
                <a:cubicBezTo>
                  <a:pt x="1025" y="1559"/>
                  <a:pt x="1025" y="1429"/>
                  <a:pt x="1025" y="1380"/>
                </a:cubicBezTo>
                <a:close/>
              </a:path>
            </a:pathLst>
          </a:custGeom>
          <a:solidFill>
            <a:schemeClr val="accent1"/>
          </a:solidFill>
          <a:ln w="9525">
            <a:noFill/>
            <a:round/>
            <a:headEnd/>
            <a:tailEnd/>
          </a:ln>
        </p:spPr>
        <p:txBody>
          <a:bodyPr vert="horz" wrap="square" lIns="68580" tIns="34290" rIns="68580" bIns="34290" numCol="1" anchor="t" anchorCtr="0" compatLnSpc="1">
            <a:prstTxWarp prst="textNoShape">
              <a:avLst/>
            </a:prstTxWarp>
          </a:bodyPr>
          <a:lstStyle/>
          <a:p>
            <a:endParaRPr lang="en-CA" sz="1350" noProof="0" dirty="0"/>
          </a:p>
        </p:txBody>
      </p:sp>
    </p:spTree>
    <p:extLst>
      <p:ext uri="{BB962C8B-B14F-4D97-AF65-F5344CB8AC3E}">
        <p14:creationId xmlns:p14="http://schemas.microsoft.com/office/powerpoint/2010/main" val="330119092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with clouds">
    <p:spTree>
      <p:nvGrpSpPr>
        <p:cNvPr id="1" name=""/>
        <p:cNvGrpSpPr/>
        <p:nvPr/>
      </p:nvGrpSpPr>
      <p:grpSpPr>
        <a:xfrm>
          <a:off x="0" y="0"/>
          <a:ext cx="0" cy="0"/>
          <a:chOff x="0" y="0"/>
          <a:chExt cx="0" cy="0"/>
        </a:xfrm>
      </p:grpSpPr>
      <p:pic>
        <p:nvPicPr>
          <p:cNvPr id="6" name="Picture 5" descr="2641-P9-AC-Powerpoint-2014_4-3_Nuages_300dpi_Hi.jpg"/>
          <p:cNvPicPr>
            <a:picLocks noChangeAspect="1"/>
          </p:cNvPicPr>
          <p:nvPr userDrawn="1"/>
        </p:nvPicPr>
        <p:blipFill>
          <a:blip r:embed="rId2" cstate="print">
            <a:lum bright="-10000" contrast="18000"/>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8572950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5183" y="251819"/>
            <a:ext cx="7991445" cy="600074"/>
          </a:xfrm>
          <a:prstGeom prst="rect">
            <a:avLst/>
          </a:prstGeom>
        </p:spPr>
        <p:txBody>
          <a:bodyPr vert="horz" lIns="91430" tIns="45715" rIns="91430" bIns="45715" rtlCol="0" anchor="b" anchorCtr="0">
            <a:normAutofit/>
          </a:bodyPr>
          <a:lstStyle/>
          <a:p>
            <a:r>
              <a:rPr lang="en-CA" noProof="0" dirty="0"/>
              <a:t>Insert slide title</a:t>
            </a:r>
          </a:p>
        </p:txBody>
      </p:sp>
      <p:sp>
        <p:nvSpPr>
          <p:cNvPr id="3" name="Text Placeholder 2"/>
          <p:cNvSpPr>
            <a:spLocks noGrp="1"/>
          </p:cNvSpPr>
          <p:nvPr>
            <p:ph type="body" idx="1"/>
          </p:nvPr>
        </p:nvSpPr>
        <p:spPr>
          <a:xfrm>
            <a:off x="573910" y="1031081"/>
            <a:ext cx="7972396" cy="3512345"/>
          </a:xfrm>
          <a:prstGeom prst="rect">
            <a:avLst/>
          </a:prstGeom>
        </p:spPr>
        <p:txBody>
          <a:bodyPr vert="horz" lIns="91430" tIns="45715" rIns="91430" bIns="45715" rtlCol="0">
            <a:normAutofit/>
          </a:body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p:txBody>
      </p:sp>
    </p:spTree>
  </p:cSld>
  <p:clrMap bg1="lt1" tx1="dk1" bg2="lt2" tx2="dk2" accent1="accent1" accent2="accent2" accent3="accent3" accent4="accent4" accent5="accent5" accent6="accent6" hlink="hlink" folHlink="folHlink"/>
  <p:sldLayoutIdLst>
    <p:sldLayoutId id="2147483649" r:id="rId1"/>
    <p:sldLayoutId id="2147483682" r:id="rId2"/>
    <p:sldLayoutId id="2147483681" r:id="rId3"/>
    <p:sldLayoutId id="2147483683" r:id="rId4"/>
    <p:sldLayoutId id="2147483684" r:id="rId5"/>
    <p:sldLayoutId id="2147483686" r:id="rId6"/>
    <p:sldLayoutId id="2147483687" r:id="rId7"/>
    <p:sldLayoutId id="2147483688" r:id="rId8"/>
    <p:sldLayoutId id="2147483689" r:id="rId9"/>
  </p:sldLayoutIdLst>
  <p:transition>
    <p:fade/>
  </p:transition>
  <p:hf hdr="0" ftr="0" dt="0"/>
  <p:txStyles>
    <p:titleStyle>
      <a:lvl1pPr algn="l" defTabSz="914302" rtl="0" eaLnBrk="1" latinLnBrk="0" hangingPunct="1">
        <a:lnSpc>
          <a:spcPct val="95000"/>
        </a:lnSpc>
        <a:spcBef>
          <a:spcPct val="0"/>
        </a:spcBef>
        <a:buNone/>
        <a:defRPr sz="2800" b="1" kern="1200" cap="small" baseline="0">
          <a:solidFill>
            <a:schemeClr val="accent1"/>
          </a:solidFill>
          <a:latin typeface="+mj-lt"/>
          <a:ea typeface="+mj-ea"/>
          <a:cs typeface="+mj-cs"/>
        </a:defRPr>
      </a:lvl1pPr>
    </p:titleStyle>
    <p:bodyStyle>
      <a:lvl1pPr marL="171432" indent="-171432" algn="l" defTabSz="914302" rtl="0" eaLnBrk="1" latinLnBrk="0" hangingPunct="1">
        <a:lnSpc>
          <a:spcPct val="100000"/>
        </a:lnSpc>
        <a:spcBef>
          <a:spcPts val="1200"/>
        </a:spcBef>
        <a:buClr>
          <a:schemeClr val="accent3"/>
        </a:buClr>
        <a:buSzPct val="100000"/>
        <a:buFont typeface="Wingdings" pitchFamily="2" charset="2"/>
        <a:buChar char="§"/>
        <a:defRPr sz="1800" b="1" kern="1200">
          <a:solidFill>
            <a:schemeClr val="tx1"/>
          </a:solidFill>
          <a:latin typeface="+mn-lt"/>
          <a:ea typeface="+mn-ea"/>
          <a:cs typeface="+mn-cs"/>
        </a:defRPr>
      </a:lvl1pPr>
      <a:lvl2pPr marL="344451" indent="-173019" algn="l" defTabSz="914302" rtl="0" eaLnBrk="1" latinLnBrk="0" hangingPunct="1">
        <a:lnSpc>
          <a:spcPct val="100000"/>
        </a:lnSpc>
        <a:spcBef>
          <a:spcPts val="600"/>
        </a:spcBef>
        <a:buFont typeface="Arial" pitchFamily="34" charset="0"/>
        <a:buChar char="–"/>
        <a:defRPr sz="1600" kern="1200">
          <a:solidFill>
            <a:schemeClr val="tx1"/>
          </a:solidFill>
          <a:latin typeface="+mn-lt"/>
          <a:ea typeface="+mn-ea"/>
          <a:cs typeface="+mn-cs"/>
        </a:defRPr>
      </a:lvl2pPr>
      <a:lvl3pPr marL="457151" indent="-112701" algn="l" defTabSz="914302" rtl="0" eaLnBrk="1" latinLnBrk="0" hangingPunct="1">
        <a:lnSpc>
          <a:spcPct val="100000"/>
        </a:lnSpc>
        <a:spcBef>
          <a:spcPts val="600"/>
        </a:spcBef>
        <a:buFont typeface="Wingdings" pitchFamily="2" charset="2"/>
        <a:buChar char="§"/>
        <a:defRPr sz="1400" kern="1200">
          <a:solidFill>
            <a:schemeClr val="tx1"/>
          </a:solidFill>
          <a:latin typeface="+mn-lt"/>
          <a:ea typeface="+mn-ea"/>
          <a:cs typeface="+mn-cs"/>
        </a:defRPr>
      </a:lvl3pPr>
      <a:lvl4pPr marL="569852" indent="-112701" algn="l" defTabSz="914302" rtl="0" eaLnBrk="1" latinLnBrk="0" hangingPunct="1">
        <a:lnSpc>
          <a:spcPct val="100000"/>
        </a:lnSpc>
        <a:spcBef>
          <a:spcPts val="600"/>
        </a:spcBef>
        <a:buFont typeface="Arial" pitchFamily="34" charset="0"/>
        <a:buChar char="–"/>
        <a:defRPr sz="1200" kern="1200">
          <a:solidFill>
            <a:schemeClr val="tx1"/>
          </a:solidFill>
          <a:latin typeface="+mn-lt"/>
          <a:ea typeface="+mn-ea"/>
          <a:cs typeface="+mn-cs"/>
        </a:defRPr>
      </a:lvl4pPr>
      <a:lvl5pPr marL="571439" indent="-114288" algn="l" defTabSz="914302" rtl="0" eaLnBrk="1" latinLnBrk="0" hangingPunct="1">
        <a:lnSpc>
          <a:spcPct val="90000"/>
        </a:lnSpc>
        <a:spcBef>
          <a:spcPts val="600"/>
        </a:spcBef>
        <a:buFont typeface="Arial" pitchFamily="34" charset="0"/>
        <a:buChar char="»"/>
        <a:defRPr sz="800" kern="1200">
          <a:solidFill>
            <a:schemeClr val="tx1"/>
          </a:solidFill>
          <a:latin typeface="+mn-lt"/>
          <a:ea typeface="+mn-ea"/>
          <a:cs typeface="+mn-cs"/>
        </a:defRPr>
      </a:lvl5pPr>
      <a:lvl6pPr marL="2514332" indent="-228575" algn="l" defTabSz="91430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82" indent="-228575" algn="l" defTabSz="91430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33" indent="-228575" algn="l" defTabSz="91430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85" indent="-228575" algn="l" defTabSz="91430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02" rtl="0" eaLnBrk="1" latinLnBrk="0" hangingPunct="1">
        <a:defRPr sz="1800" kern="1200">
          <a:solidFill>
            <a:schemeClr val="tx1"/>
          </a:solidFill>
          <a:latin typeface="+mn-lt"/>
          <a:ea typeface="+mn-ea"/>
          <a:cs typeface="+mn-cs"/>
        </a:defRPr>
      </a:lvl1pPr>
      <a:lvl2pPr marL="457151" algn="l" defTabSz="914302" rtl="0" eaLnBrk="1" latinLnBrk="0" hangingPunct="1">
        <a:defRPr sz="1800" kern="1200">
          <a:solidFill>
            <a:schemeClr val="tx1"/>
          </a:solidFill>
          <a:latin typeface="+mn-lt"/>
          <a:ea typeface="+mn-ea"/>
          <a:cs typeface="+mn-cs"/>
        </a:defRPr>
      </a:lvl2pPr>
      <a:lvl3pPr marL="914302" algn="l" defTabSz="914302" rtl="0" eaLnBrk="1" latinLnBrk="0" hangingPunct="1">
        <a:defRPr sz="1800" kern="1200">
          <a:solidFill>
            <a:schemeClr val="tx1"/>
          </a:solidFill>
          <a:latin typeface="+mn-lt"/>
          <a:ea typeface="+mn-ea"/>
          <a:cs typeface="+mn-cs"/>
        </a:defRPr>
      </a:lvl3pPr>
      <a:lvl4pPr marL="1371453" algn="l" defTabSz="914302" rtl="0" eaLnBrk="1" latinLnBrk="0" hangingPunct="1">
        <a:defRPr sz="1800" kern="1200">
          <a:solidFill>
            <a:schemeClr val="tx1"/>
          </a:solidFill>
          <a:latin typeface="+mn-lt"/>
          <a:ea typeface="+mn-ea"/>
          <a:cs typeface="+mn-cs"/>
        </a:defRPr>
      </a:lvl4pPr>
      <a:lvl5pPr marL="1828605" algn="l" defTabSz="914302" rtl="0" eaLnBrk="1" latinLnBrk="0" hangingPunct="1">
        <a:defRPr sz="1800" kern="1200">
          <a:solidFill>
            <a:schemeClr val="tx1"/>
          </a:solidFill>
          <a:latin typeface="+mn-lt"/>
          <a:ea typeface="+mn-ea"/>
          <a:cs typeface="+mn-cs"/>
        </a:defRPr>
      </a:lvl5pPr>
      <a:lvl6pPr marL="2285756" algn="l" defTabSz="914302" rtl="0" eaLnBrk="1" latinLnBrk="0" hangingPunct="1">
        <a:defRPr sz="1800" kern="1200">
          <a:solidFill>
            <a:schemeClr val="tx1"/>
          </a:solidFill>
          <a:latin typeface="+mn-lt"/>
          <a:ea typeface="+mn-ea"/>
          <a:cs typeface="+mn-cs"/>
        </a:defRPr>
      </a:lvl6pPr>
      <a:lvl7pPr marL="2742907" algn="l" defTabSz="914302" rtl="0" eaLnBrk="1" latinLnBrk="0" hangingPunct="1">
        <a:defRPr sz="1800" kern="1200">
          <a:solidFill>
            <a:schemeClr val="tx1"/>
          </a:solidFill>
          <a:latin typeface="+mn-lt"/>
          <a:ea typeface="+mn-ea"/>
          <a:cs typeface="+mn-cs"/>
        </a:defRPr>
      </a:lvl7pPr>
      <a:lvl8pPr marL="3200058" algn="l" defTabSz="914302" rtl="0" eaLnBrk="1" latinLnBrk="0" hangingPunct="1">
        <a:defRPr sz="1800" kern="1200">
          <a:solidFill>
            <a:schemeClr val="tx1"/>
          </a:solidFill>
          <a:latin typeface="+mn-lt"/>
          <a:ea typeface="+mn-ea"/>
          <a:cs typeface="+mn-cs"/>
        </a:defRPr>
      </a:lvl8pPr>
      <a:lvl9pPr marL="3657209" algn="l" defTabSz="91430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9.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jpeg"/><Relationship Id="rId1" Type="http://schemas.openxmlformats.org/officeDocument/2006/relationships/slideLayout" Target="../slideLayouts/slideLayout9.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352052256"/>
              </p:ext>
            </p:extLst>
          </p:nvPr>
        </p:nvGraphicFramePr>
        <p:xfrm>
          <a:off x="304800" y="1200150"/>
          <a:ext cx="3991897" cy="3435096"/>
        </p:xfrm>
        <a:graphic>
          <a:graphicData uri="http://schemas.openxmlformats.org/drawingml/2006/table">
            <a:tbl>
              <a:tblPr firstRow="1" firstCol="1" bandRow="1" bandCol="1">
                <a:tableStyleId>{5C22544A-7EE6-4342-B048-85BDC9FD1C3A}</a:tableStyleId>
              </a:tblPr>
              <a:tblGrid>
                <a:gridCol w="3991897">
                  <a:extLst>
                    <a:ext uri="{9D8B030D-6E8A-4147-A177-3AD203B41FA5}">
                      <a16:colId xmlns:a16="http://schemas.microsoft.com/office/drawing/2014/main" val="1571522962"/>
                    </a:ext>
                  </a:extLst>
                </a:gridCol>
              </a:tblGrid>
              <a:tr h="2670905">
                <a:tc>
                  <a:txBody>
                    <a:bodyPr/>
                    <a:lstStyle/>
                    <a:p>
                      <a:pPr marL="0" marR="0" algn="l">
                        <a:lnSpc>
                          <a:spcPct val="115000"/>
                        </a:lnSpc>
                        <a:spcBef>
                          <a:spcPts val="0"/>
                        </a:spcBef>
                        <a:spcAft>
                          <a:spcPts val="0"/>
                        </a:spcAft>
                      </a:pPr>
                      <a:endParaRPr lang="en-US" sz="1400" b="0" dirty="0">
                        <a:solidFill>
                          <a:schemeClr val="tx1"/>
                        </a:solidFill>
                        <a:effectLst/>
                        <a:latin typeface="Arial Narrow" panose="020B0606020202030204" pitchFamily="34" charset="0"/>
                        <a:ea typeface="Calibri" panose="020F0502020204030204" pitchFamily="34" charset="0"/>
                        <a:cs typeface="Times New Roman" panose="02020603050405020304" pitchFamily="18" charset="0"/>
                      </a:endParaRPr>
                    </a:p>
                    <a:p>
                      <a:pPr marL="0" marR="0" algn="l">
                        <a:lnSpc>
                          <a:spcPct val="115000"/>
                        </a:lnSpc>
                        <a:spcBef>
                          <a:spcPts val="0"/>
                        </a:spcBef>
                        <a:spcAft>
                          <a:spcPts val="0"/>
                        </a:spcAft>
                      </a:pPr>
                      <a:r>
                        <a:rPr lang="en-US" sz="1400" b="0" dirty="0">
                          <a:solidFill>
                            <a:schemeClr val="tx1"/>
                          </a:solidFill>
                          <a:effectLst/>
                          <a:latin typeface="+mn-lt"/>
                          <a:ea typeface="Calibri" panose="020F0502020204030204" pitchFamily="34" charset="0"/>
                          <a:cs typeface="Times New Roman" panose="02020603050405020304" pitchFamily="18" charset="0"/>
                        </a:rPr>
                        <a:t>In partnership with ACTA, Air Canada is pleased to offer the Air Canada Global Sales University, providing you with the opportunity to explore and learn about Air Canada’s products, destinations, and services. </a:t>
                      </a:r>
                    </a:p>
                    <a:p>
                      <a:pPr marL="0" marR="0" algn="l">
                        <a:lnSpc>
                          <a:spcPct val="115000"/>
                        </a:lnSpc>
                        <a:spcBef>
                          <a:spcPts val="0"/>
                        </a:spcBef>
                        <a:spcAft>
                          <a:spcPts val="0"/>
                        </a:spcAft>
                      </a:pPr>
                      <a:endParaRPr lang="en-US" sz="1400" b="0" dirty="0">
                        <a:solidFill>
                          <a:schemeClr val="tx1"/>
                        </a:solidFill>
                        <a:effectLst/>
                        <a:latin typeface="+mn-lt"/>
                        <a:ea typeface="Calibri" panose="020F0502020204030204" pitchFamily="34" charset="0"/>
                        <a:cs typeface="Times New Roman" panose="02020603050405020304" pitchFamily="18" charset="0"/>
                      </a:endParaRPr>
                    </a:p>
                    <a:p>
                      <a:pPr marL="0" marR="0" algn="l">
                        <a:lnSpc>
                          <a:spcPct val="115000"/>
                        </a:lnSpc>
                        <a:spcBef>
                          <a:spcPts val="0"/>
                        </a:spcBef>
                        <a:spcAft>
                          <a:spcPts val="0"/>
                        </a:spcAft>
                      </a:pPr>
                      <a:r>
                        <a:rPr lang="en-US" sz="1400" b="0" dirty="0">
                          <a:solidFill>
                            <a:schemeClr val="tx1"/>
                          </a:solidFill>
                          <a:effectLst/>
                          <a:latin typeface="+mn-lt"/>
                          <a:ea typeface="Calibri" panose="020F0502020204030204" pitchFamily="34" charset="0"/>
                          <a:cs typeface="Times New Roman" panose="02020603050405020304" pitchFamily="18" charset="0"/>
                        </a:rPr>
                        <a:t>Successfully completing the curriculum will earn you your Air Canada Expert (ACE) certification, an acknowledgement of your commitment to ongoing education and expertise in selling the Air Canada family of products.</a:t>
                      </a:r>
                    </a:p>
                  </a:txBody>
                  <a:tcPr marL="149453" marR="149453" marT="0" marB="0">
                    <a:noFill/>
                  </a:tcPr>
                </a:tc>
                <a:extLst>
                  <a:ext uri="{0D108BD9-81ED-4DB2-BD59-A6C34878D82A}">
                    <a16:rowId xmlns:a16="http://schemas.microsoft.com/office/drawing/2014/main" val="2827500222"/>
                  </a:ext>
                </a:extLst>
              </a:tr>
            </a:tbl>
          </a:graphicData>
        </a:graphic>
      </p:graphicFrame>
      <p:sp>
        <p:nvSpPr>
          <p:cNvPr id="2" name="Title 1"/>
          <p:cNvSpPr>
            <a:spLocks noGrp="1"/>
          </p:cNvSpPr>
          <p:nvPr>
            <p:ph type="title"/>
          </p:nvPr>
        </p:nvSpPr>
        <p:spPr/>
        <p:txBody>
          <a:bodyPr>
            <a:normAutofit fontScale="90000"/>
          </a:bodyPr>
          <a:lstStyle/>
          <a:p>
            <a:r>
              <a:rPr lang="en-US" dirty="0"/>
              <a:t>Welcome to the Air Canada Global Sales University</a:t>
            </a:r>
          </a:p>
        </p:txBody>
      </p:sp>
      <p:sp>
        <p:nvSpPr>
          <p:cNvPr id="4" name="Slide Number Placeholder 3"/>
          <p:cNvSpPr>
            <a:spLocks noGrp="1"/>
          </p:cNvSpPr>
          <p:nvPr>
            <p:ph type="sldNum" sz="quarter" idx="4"/>
          </p:nvPr>
        </p:nvSpPr>
        <p:spPr/>
        <p:txBody>
          <a:bodyPr/>
          <a:lstStyle/>
          <a:p>
            <a:fld id="{13F43BBD-DABE-4D33-AD69-72CF93180FB1}" type="slidenum">
              <a:rPr lang="en-CA" noProof="0" smtClean="0"/>
              <a:pPr/>
              <a:t>1</a:t>
            </a:fld>
            <a:endParaRPr lang="en-CA" noProof="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4400" y="2038350"/>
            <a:ext cx="4204707" cy="1168909"/>
          </a:xfrm>
          <a:prstGeom prst="rect">
            <a:avLst/>
          </a:prstGeom>
        </p:spPr>
      </p:pic>
    </p:spTree>
    <p:extLst>
      <p:ext uri="{BB962C8B-B14F-4D97-AF65-F5344CB8AC3E}">
        <p14:creationId xmlns:p14="http://schemas.microsoft.com/office/powerpoint/2010/main" val="35524816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3000" y="2522615"/>
            <a:ext cx="3200400" cy="2590801"/>
          </a:xfrm>
          <a:prstGeom prst="rect">
            <a:avLst/>
          </a:prstGeom>
        </p:spPr>
      </p:pic>
      <p:sp>
        <p:nvSpPr>
          <p:cNvPr id="2" name="Rectangle 1"/>
          <p:cNvSpPr/>
          <p:nvPr/>
        </p:nvSpPr>
        <p:spPr>
          <a:xfrm>
            <a:off x="753291" y="643741"/>
            <a:ext cx="2743200" cy="3970318"/>
          </a:xfrm>
          <a:prstGeom prst="rect">
            <a:avLst/>
          </a:prstGeom>
        </p:spPr>
        <p:txBody>
          <a:bodyPr wrap="square">
            <a:spAutoFit/>
          </a:bodyPr>
          <a:lstStyle/>
          <a:p>
            <a:r>
              <a:rPr lang="en-US" sz="1400" dirty="0"/>
              <a:t>Completing the 16 online modules, attaining a score of 80% or higher on each, will earn you a Captains badge.  </a:t>
            </a:r>
          </a:p>
          <a:p>
            <a:endParaRPr lang="en-US" sz="1400" dirty="0"/>
          </a:p>
          <a:p>
            <a:r>
              <a:rPr lang="en-US" sz="1400" dirty="0"/>
              <a:t>You will then be invited to complete two of three online, interactive certification exams to demonstrate the skills and knowledge acquired.  </a:t>
            </a:r>
          </a:p>
          <a:p>
            <a:endParaRPr lang="en-US" sz="1400" dirty="0"/>
          </a:p>
          <a:p>
            <a:r>
              <a:rPr lang="en-US" sz="1400" dirty="0"/>
              <a:t>Successfully completing the certification exams will earn you Air Canada Expert (ACE) status and your Air Canada Expert certificate.  </a:t>
            </a:r>
            <a:endParaRPr lang="en-CA" sz="1400"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6800" y="36318"/>
            <a:ext cx="3200400" cy="2590801"/>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400" y="3132215"/>
            <a:ext cx="2209800" cy="1321918"/>
          </a:xfrm>
          <a:prstGeom prst="rect">
            <a:avLst/>
          </a:prstGeom>
        </p:spPr>
      </p:pic>
      <p:pic>
        <p:nvPicPr>
          <p:cNvPr id="3" name="Picture 2"/>
          <p:cNvPicPr>
            <a:picLocks noChangeAspect="1"/>
          </p:cNvPicPr>
          <p:nvPr/>
        </p:nvPicPr>
        <p:blipFill>
          <a:blip r:embed="rId4"/>
          <a:stretch>
            <a:fillRect/>
          </a:stretch>
        </p:blipFill>
        <p:spPr>
          <a:xfrm>
            <a:off x="5291137" y="428971"/>
            <a:ext cx="2371725" cy="1805493"/>
          </a:xfrm>
          <a:prstGeom prst="rect">
            <a:avLst/>
          </a:prstGeom>
        </p:spPr>
      </p:pic>
    </p:spTree>
    <p:extLst>
      <p:ext uri="{BB962C8B-B14F-4D97-AF65-F5344CB8AC3E}">
        <p14:creationId xmlns:p14="http://schemas.microsoft.com/office/powerpoint/2010/main" val="262900442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33891" y="1781991"/>
            <a:ext cx="2667000" cy="2667000"/>
          </a:xfrm>
          <a:prstGeom prst="rect">
            <a:avLst/>
          </a:prstGeom>
        </p:spPr>
      </p:pic>
      <p:pic>
        <p:nvPicPr>
          <p:cNvPr id="3" name="Picture 2"/>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340219">
            <a:off x="6467403" y="2918157"/>
            <a:ext cx="743331" cy="608960"/>
          </a:xfrm>
          <a:prstGeom prst="rect">
            <a:avLst/>
          </a:prstGeom>
        </p:spPr>
      </p:pic>
      <p:sp>
        <p:nvSpPr>
          <p:cNvPr id="4" name="Rectangle 3"/>
          <p:cNvSpPr/>
          <p:nvPr/>
        </p:nvSpPr>
        <p:spPr>
          <a:xfrm>
            <a:off x="685800" y="923087"/>
            <a:ext cx="3962400" cy="3172663"/>
          </a:xfrm>
          <a:prstGeom prst="rect">
            <a:avLst/>
          </a:prstGeom>
        </p:spPr>
        <p:txBody>
          <a:bodyPr wrap="square">
            <a:spAutoFit/>
          </a:bodyPr>
          <a:lstStyle/>
          <a:p>
            <a:pPr>
              <a:lnSpc>
                <a:spcPct val="100000"/>
              </a:lnSpc>
            </a:pPr>
            <a:r>
              <a:rPr lang="en-US" sz="1400" dirty="0"/>
              <a:t>The certification will be accompanied by the </a:t>
            </a:r>
            <a:r>
              <a:rPr lang="en-US" sz="1400" dirty="0">
                <a:solidFill>
                  <a:srgbClr val="F01428"/>
                </a:solidFill>
              </a:rPr>
              <a:t>Air Canada Expert Recognition Kit,</a:t>
            </a:r>
            <a:r>
              <a:rPr lang="en-US" sz="1400" dirty="0"/>
              <a:t> which includes:</a:t>
            </a:r>
          </a:p>
          <a:p>
            <a:pPr>
              <a:lnSpc>
                <a:spcPct val="100000"/>
              </a:lnSpc>
            </a:pPr>
            <a:endParaRPr lang="en-US" sz="1400" dirty="0"/>
          </a:p>
          <a:p>
            <a:pPr marL="742901" lvl="1" indent="-285750">
              <a:spcBef>
                <a:spcPts val="75"/>
              </a:spcBef>
              <a:buFont typeface="Arial" panose="020B0604020202020204" pitchFamily="34" charset="0"/>
              <a:buChar char="•"/>
            </a:pPr>
            <a:r>
              <a:rPr lang="en-US" sz="1400" dirty="0"/>
              <a:t>Air Canada Expert graduation certificate. </a:t>
            </a:r>
          </a:p>
          <a:p>
            <a:pPr marL="742901" lvl="1" indent="-285750">
              <a:spcBef>
                <a:spcPts val="75"/>
              </a:spcBef>
              <a:buFont typeface="Arial" panose="020B0604020202020204" pitchFamily="34" charset="0"/>
              <a:buChar char="•"/>
            </a:pPr>
            <a:r>
              <a:rPr lang="en-US" sz="1400" dirty="0"/>
              <a:t>Air Canada Expert recognition pin.</a:t>
            </a:r>
          </a:p>
          <a:p>
            <a:pPr marL="742901" lvl="1" indent="-285750">
              <a:spcBef>
                <a:spcPts val="75"/>
              </a:spcBef>
              <a:buFont typeface="Arial" panose="020B0604020202020204" pitchFamily="34" charset="0"/>
              <a:buChar char="•"/>
            </a:pPr>
            <a:r>
              <a:rPr lang="en-US" sz="1400" dirty="0"/>
              <a:t>Air Canada Expert logo for inclusion on your business card or electronic communications.</a:t>
            </a:r>
          </a:p>
          <a:p>
            <a:pPr marL="742901" lvl="1" indent="-285750">
              <a:spcBef>
                <a:spcPts val="75"/>
              </a:spcBef>
              <a:buFont typeface="Arial" panose="020B0604020202020204" pitchFamily="34" charset="0"/>
              <a:buChar char="•"/>
            </a:pPr>
            <a:r>
              <a:rPr lang="en-US" sz="1400" dirty="0"/>
              <a:t>Air Canada Expert window decal.</a:t>
            </a:r>
          </a:p>
          <a:p>
            <a:pPr marL="742901" lvl="1" indent="-285750">
              <a:spcBef>
                <a:spcPts val="75"/>
              </a:spcBef>
              <a:spcAft>
                <a:spcPts val="300"/>
              </a:spcAft>
              <a:buFont typeface="Arial" panose="020B0604020202020204" pitchFamily="34" charset="0"/>
              <a:buChar char="•"/>
            </a:pPr>
            <a:r>
              <a:rPr lang="en-US" sz="1400" dirty="0"/>
              <a:t>Inducted into our ACE Hall of Fame. </a:t>
            </a:r>
          </a:p>
        </p:txBody>
      </p:sp>
    </p:spTree>
    <p:extLst>
      <p:ext uri="{BB962C8B-B14F-4D97-AF65-F5344CB8AC3E}">
        <p14:creationId xmlns:p14="http://schemas.microsoft.com/office/powerpoint/2010/main" val="301913418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53200" y="557212"/>
            <a:ext cx="1989129" cy="1304925"/>
          </a:xfrm>
          <a:prstGeom prst="rect">
            <a:avLst/>
          </a:prstGeom>
          <a:effectLst>
            <a:outerShdw blurRad="50800" dist="38100" dir="2700000" algn="tl" rotWithShape="0">
              <a:prstClr val="black">
                <a:alpha val="40000"/>
              </a:prstClr>
            </a:outerShdw>
          </a:effectLst>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5800" y="1962150"/>
            <a:ext cx="1960883" cy="1306774"/>
          </a:xfrm>
          <a:prstGeom prst="rect">
            <a:avLst/>
          </a:prstGeom>
          <a:effectLst>
            <a:outerShdw blurRad="50800" dist="38100" dir="2700000" algn="tl" rotWithShape="0">
              <a:prstClr val="black">
                <a:alpha val="40000"/>
              </a:prstClr>
            </a:outerShdw>
          </a:effectLst>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49264" y="3323903"/>
            <a:ext cx="1997000" cy="1497750"/>
          </a:xfrm>
          <a:prstGeom prst="rect">
            <a:avLst/>
          </a:prstGeom>
          <a:effectLst>
            <a:outerShdw blurRad="50800" dist="38100" dir="2700000" algn="tl" rotWithShape="0">
              <a:prstClr val="black">
                <a:alpha val="40000"/>
              </a:prstClr>
            </a:outerShdw>
          </a:effectLst>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53200" y="1962150"/>
            <a:ext cx="1989129" cy="1325695"/>
          </a:xfrm>
          <a:prstGeom prst="rect">
            <a:avLst/>
          </a:prstGeom>
          <a:effectLst>
            <a:outerShdw blurRad="50800" dist="38100" dir="2700000" algn="tl" rotWithShape="0">
              <a:prstClr val="black">
                <a:alpha val="40000"/>
              </a:prstClr>
            </a:outerShdw>
          </a:effectLst>
        </p:spPr>
      </p:pic>
      <p:sp>
        <p:nvSpPr>
          <p:cNvPr id="9" name="Rectangle 8"/>
          <p:cNvSpPr/>
          <p:nvPr/>
        </p:nvSpPr>
        <p:spPr>
          <a:xfrm>
            <a:off x="482216" y="779569"/>
            <a:ext cx="3272051" cy="3293209"/>
          </a:xfrm>
          <a:prstGeom prst="rect">
            <a:avLst/>
          </a:prstGeom>
        </p:spPr>
        <p:txBody>
          <a:bodyPr wrap="square">
            <a:spAutoFit/>
          </a:bodyPr>
          <a:lstStyle/>
          <a:p>
            <a:endParaRPr lang="en-US" sz="1600" dirty="0"/>
          </a:p>
          <a:p>
            <a:r>
              <a:rPr lang="en-US" sz="1600" dirty="0">
                <a:solidFill>
                  <a:srgbClr val="C00000"/>
                </a:solidFill>
              </a:rPr>
              <a:t>Bonus!</a:t>
            </a:r>
            <a:r>
              <a:rPr lang="en-US" sz="1600" dirty="0"/>
              <a:t>  Successfully completing all 16 online modules and all </a:t>
            </a:r>
            <a:r>
              <a:rPr lang="en-US" sz="1600" u="sng" dirty="0"/>
              <a:t>3</a:t>
            </a:r>
            <a:r>
              <a:rPr lang="en-US" sz="1600" dirty="0"/>
              <a:t> case studies by December 31</a:t>
            </a:r>
            <a:r>
              <a:rPr lang="en-US" sz="1600" baseline="30000" dirty="0"/>
              <a:t>st</a:t>
            </a:r>
            <a:r>
              <a:rPr lang="en-US" sz="1600" dirty="0"/>
              <a:t>, 2016 will make you eligible to win a spot on one of three exclusive Air Canada ACE fams to be conducted in 2017 to exciting Air Canada destinations worldwide, in partnership with the Ritz Carleton Hotels.  </a:t>
            </a:r>
          </a:p>
        </p:txBody>
      </p:sp>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95800" y="3440206"/>
            <a:ext cx="2009545" cy="1381447"/>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99337" y="557212"/>
            <a:ext cx="2006008" cy="131974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5007664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572000" y="1560636"/>
            <a:ext cx="3859645" cy="2449390"/>
          </a:xfrm>
          <a:prstGeom prst="rect">
            <a:avLst/>
          </a:prstGeom>
        </p:spPr>
      </p:pic>
      <p:sp>
        <p:nvSpPr>
          <p:cNvPr id="7" name="Rectangle 6"/>
          <p:cNvSpPr/>
          <p:nvPr/>
        </p:nvSpPr>
        <p:spPr bwMode="auto">
          <a:xfrm>
            <a:off x="7848600" y="3867150"/>
            <a:ext cx="533400" cy="142876"/>
          </a:xfrm>
          <a:prstGeom prst="rect">
            <a:avLst/>
          </a:prstGeom>
          <a:solidFill>
            <a:schemeClr val="bg1"/>
          </a:solidFill>
          <a:ln w="9525">
            <a:noFill/>
            <a:miter lim="800000"/>
            <a:headEnd/>
            <a:tailEnd/>
          </a:ln>
          <a:effectLst/>
        </p:spPr>
        <p:txBody>
          <a:bodyPr wrap="none" rtlCol="0" anchor="ctr"/>
          <a:lstStyle/>
          <a:p>
            <a:pPr algn="ctr"/>
            <a:endParaRPr lang="en-US" sz="800" dirty="0">
              <a:latin typeface="Arial" pitchFamily="34" charset="0"/>
              <a:cs typeface="Arial" pitchFamily="34" charset="0"/>
            </a:endParaRPr>
          </a:p>
        </p:txBody>
      </p:sp>
      <p:sp>
        <p:nvSpPr>
          <p:cNvPr id="8" name="Rectangle 7"/>
          <p:cNvSpPr/>
          <p:nvPr/>
        </p:nvSpPr>
        <p:spPr>
          <a:xfrm>
            <a:off x="1086134" y="1504950"/>
            <a:ext cx="2438400" cy="2031325"/>
          </a:xfrm>
          <a:prstGeom prst="rect">
            <a:avLst/>
          </a:prstGeom>
        </p:spPr>
        <p:txBody>
          <a:bodyPr wrap="square">
            <a:spAutoFit/>
          </a:bodyPr>
          <a:lstStyle/>
          <a:p>
            <a:r>
              <a:rPr lang="en-US" dirty="0">
                <a:solidFill>
                  <a:srgbClr val="C00000"/>
                </a:solidFill>
                <a:latin typeface="Calibri" panose="020F0502020204030204" pitchFamily="34" charset="0"/>
                <a:ea typeface="Calibri" panose="020F0502020204030204" pitchFamily="34" charset="0"/>
                <a:cs typeface="Times New Roman" panose="02020603050405020304" pitchFamily="18" charset="0"/>
              </a:rPr>
              <a:t>Extra Bonus! </a:t>
            </a:r>
            <a:r>
              <a:rPr lang="en-US" dirty="0">
                <a:latin typeface="Calibri" panose="020F0502020204030204" pitchFamily="34" charset="0"/>
                <a:ea typeface="Calibri" panose="020F0502020204030204" pitchFamily="34" charset="0"/>
                <a:cs typeface="Times New Roman" panose="02020603050405020304" pitchFamily="18" charset="0"/>
              </a:rPr>
              <a:t> Successfully complete the online modules and all 3 case studies by </a:t>
            </a:r>
            <a:r>
              <a:rPr lang="en-US" u="sng" dirty="0">
                <a:latin typeface="Calibri" panose="020F0502020204030204" pitchFamily="34" charset="0"/>
                <a:ea typeface="Calibri" panose="020F0502020204030204" pitchFamily="34" charset="0"/>
                <a:cs typeface="Times New Roman" panose="02020603050405020304" pitchFamily="18" charset="0"/>
              </a:rPr>
              <a:t>November 30</a:t>
            </a:r>
            <a:r>
              <a:rPr lang="en-US" u="sng" baseline="30000" dirty="0">
                <a:latin typeface="Calibri" panose="020F0502020204030204" pitchFamily="34" charset="0"/>
                <a:ea typeface="Calibri" panose="020F0502020204030204" pitchFamily="34" charset="0"/>
                <a:cs typeface="Times New Roman" panose="02020603050405020304" pitchFamily="18" charset="0"/>
              </a:rPr>
              <a:t>th</a:t>
            </a:r>
            <a:r>
              <a:rPr lang="en-US" u="sng" dirty="0">
                <a:latin typeface="Calibri" panose="020F0502020204030204" pitchFamily="34" charset="0"/>
                <a:ea typeface="Calibri" panose="020F0502020204030204" pitchFamily="34" charset="0"/>
                <a:cs typeface="Times New Roman" panose="02020603050405020304" pitchFamily="18" charset="0"/>
              </a:rPr>
              <a:t>, 2016 </a:t>
            </a:r>
            <a:r>
              <a:rPr lang="en-US" dirty="0">
                <a:latin typeface="Calibri" panose="020F0502020204030204" pitchFamily="34" charset="0"/>
                <a:ea typeface="Calibri" panose="020F0502020204030204" pitchFamily="34" charset="0"/>
                <a:cs typeface="Times New Roman" panose="02020603050405020304" pitchFamily="18" charset="0"/>
              </a:rPr>
              <a:t>to be eligible to win one of three Apple IPad Pros.  </a:t>
            </a:r>
            <a:endParaRPr lang="en-US" dirty="0"/>
          </a:p>
        </p:txBody>
      </p:sp>
      <p:sp>
        <p:nvSpPr>
          <p:cNvPr id="10" name="Rounded Rectangle 9"/>
          <p:cNvSpPr/>
          <p:nvPr/>
        </p:nvSpPr>
        <p:spPr bwMode="auto">
          <a:xfrm>
            <a:off x="5071491" y="3089528"/>
            <a:ext cx="152400" cy="160477"/>
          </a:xfrm>
          <a:prstGeom prst="roundRect">
            <a:avLst/>
          </a:prstGeom>
          <a:solidFill>
            <a:schemeClr val="bg1"/>
          </a:solidFill>
          <a:ln w="9525">
            <a:noFill/>
            <a:miter lim="800000"/>
            <a:headEnd/>
            <a:tailEnd/>
          </a:ln>
          <a:effectLst/>
        </p:spPr>
        <p:txBody>
          <a:bodyPr wrap="none" rtlCol="0" anchor="ctr"/>
          <a:lstStyle/>
          <a:p>
            <a:pPr algn="ctr"/>
            <a:endParaRPr lang="en-US" sz="800" dirty="0">
              <a:latin typeface="Arial" pitchFamily="34" charset="0"/>
              <a:cs typeface="Arial"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400" y="3129018"/>
            <a:ext cx="84582" cy="81495"/>
          </a:xfrm>
          <a:prstGeom prst="rect">
            <a:avLst/>
          </a:prstGeom>
        </p:spPr>
      </p:pic>
      <p:sp>
        <p:nvSpPr>
          <p:cNvPr id="11" name="Rounded Rectangle 10"/>
          <p:cNvSpPr/>
          <p:nvPr/>
        </p:nvSpPr>
        <p:spPr bwMode="auto">
          <a:xfrm>
            <a:off x="5372100" y="3093291"/>
            <a:ext cx="152400" cy="160477"/>
          </a:xfrm>
          <a:prstGeom prst="roundRect">
            <a:avLst/>
          </a:prstGeom>
          <a:solidFill>
            <a:schemeClr val="bg1"/>
          </a:solidFill>
          <a:ln w="9525">
            <a:noFill/>
            <a:miter lim="800000"/>
            <a:headEnd/>
            <a:tailEnd/>
          </a:ln>
          <a:effectLst/>
        </p:spPr>
        <p:txBody>
          <a:bodyPr wrap="none" rtlCol="0" anchor="ctr"/>
          <a:lstStyle/>
          <a:p>
            <a:pPr algn="ctr"/>
            <a:endParaRPr lang="en-US" sz="800" dirty="0">
              <a:latin typeface="Arial" pitchFamily="34" charset="0"/>
              <a:cs typeface="Arial" pitchFamily="34" charset="0"/>
            </a:endParaRP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72100" y="3129017"/>
            <a:ext cx="141898" cy="81495"/>
          </a:xfrm>
          <a:prstGeom prst="rect">
            <a:avLst/>
          </a:prstGeom>
        </p:spPr>
      </p:pic>
    </p:spTree>
    <p:extLst>
      <p:ext uri="{BB962C8B-B14F-4D97-AF65-F5344CB8AC3E}">
        <p14:creationId xmlns:p14="http://schemas.microsoft.com/office/powerpoint/2010/main" val="114323059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1047750"/>
            <a:ext cx="3083690" cy="3512345"/>
          </a:xfrm>
        </p:spPr>
        <p:txBody>
          <a:bodyPr>
            <a:normAutofit/>
          </a:bodyPr>
          <a:lstStyle/>
          <a:p>
            <a:pPr marL="0" indent="0" algn="r">
              <a:buNone/>
            </a:pPr>
            <a:endParaRPr lang="en-US" b="0" dirty="0"/>
          </a:p>
          <a:p>
            <a:pPr marL="0" indent="0" algn="r">
              <a:buNone/>
            </a:pPr>
            <a:endParaRPr lang="en-US" b="0" dirty="0"/>
          </a:p>
          <a:p>
            <a:pPr marL="0" indent="0" algn="r">
              <a:buNone/>
            </a:pPr>
            <a:r>
              <a:rPr lang="en-US" b="0" dirty="0"/>
              <a:t>From all of us at Air Canada, thank you for your continued support and your engagement with the Air Canada Global Sales University.</a:t>
            </a:r>
          </a:p>
        </p:txBody>
      </p:sp>
      <p:sp>
        <p:nvSpPr>
          <p:cNvPr id="4" name="Title 3"/>
          <p:cNvSpPr>
            <a:spLocks noGrp="1"/>
          </p:cNvSpPr>
          <p:nvPr>
            <p:ph type="title"/>
          </p:nvPr>
        </p:nvSpPr>
        <p:spPr/>
        <p:txBody>
          <a:bodyPr/>
          <a:lstStyle/>
          <a:p>
            <a:r>
              <a:rPr lang="en-US" dirty="0"/>
              <a:t>Thank You</a:t>
            </a:r>
          </a:p>
        </p:txBody>
      </p:sp>
      <p:sp>
        <p:nvSpPr>
          <p:cNvPr id="3" name="Slide Number Placeholder 2"/>
          <p:cNvSpPr>
            <a:spLocks noGrp="1"/>
          </p:cNvSpPr>
          <p:nvPr>
            <p:ph type="sldNum" sz="quarter" idx="4"/>
          </p:nvPr>
        </p:nvSpPr>
        <p:spPr/>
        <p:txBody>
          <a:bodyPr/>
          <a:lstStyle/>
          <a:p>
            <a:fld id="{13F43BBD-DABE-4D33-AD69-72CF93180FB1}" type="slidenum">
              <a:rPr lang="en-CA" smtClean="0"/>
              <a:pPr/>
              <a:t>6</a:t>
            </a:fld>
            <a:endParaRPr lang="en-CA"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1266825"/>
            <a:ext cx="4939905" cy="3293270"/>
          </a:xfrm>
          <a:prstGeom prst="rect">
            <a:avLst/>
          </a:prstGeom>
          <a:effectLst/>
        </p:spPr>
      </p:pic>
    </p:spTree>
    <p:extLst>
      <p:ext uri="{BB962C8B-B14F-4D97-AF65-F5344CB8AC3E}">
        <p14:creationId xmlns:p14="http://schemas.microsoft.com/office/powerpoint/2010/main" val="743447767"/>
      </p:ext>
    </p:extLst>
  </p:cSld>
  <p:clrMapOvr>
    <a:masterClrMapping/>
  </p:clrMapOvr>
  <p:transition>
    <p:fade/>
  </p:transition>
</p:sld>
</file>

<file path=ppt/theme/theme1.xml><?xml version="1.0" encoding="utf-8"?>
<a:theme xmlns:a="http://schemas.openxmlformats.org/drawingml/2006/main" name="Air Canada Presentation_4x3_v7_New Red">
  <a:themeElements>
    <a:clrScheme name="Air Canada colour palette">
      <a:dk1>
        <a:srgbClr val="4B4F54"/>
      </a:dk1>
      <a:lt1>
        <a:sysClr val="window" lastClr="FFFFFF"/>
      </a:lt1>
      <a:dk2>
        <a:srgbClr val="808080"/>
      </a:dk2>
      <a:lt2>
        <a:srgbClr val="EEEEEE"/>
      </a:lt2>
      <a:accent1>
        <a:srgbClr val="F01428"/>
      </a:accent1>
      <a:accent2>
        <a:srgbClr val="4B4F54"/>
      </a:accent2>
      <a:accent3>
        <a:srgbClr val="B79A7E"/>
      </a:accent3>
      <a:accent4>
        <a:srgbClr val="D2EBF3"/>
      </a:accent4>
      <a:accent5>
        <a:srgbClr val="0093B2"/>
      </a:accent5>
      <a:accent6>
        <a:srgbClr val="EEEEEE"/>
      </a:accent6>
      <a:hlink>
        <a:srgbClr val="B79A7E"/>
      </a:hlink>
      <a:folHlink>
        <a:srgbClr val="C0C0C0"/>
      </a:folHlink>
    </a:clrScheme>
    <a:fontScheme name="Air Canad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w="9525">
          <a:noFill/>
          <a:miter lim="800000"/>
          <a:headEnd/>
          <a:tailEnd/>
        </a:ln>
        <a:effectLst/>
      </a:spPr>
      <a:bodyPr wrap="none" anchor="ctr"/>
      <a:lstStyle>
        <a:defPPr algn="ctr">
          <a:defRPr sz="800">
            <a:latin typeface="Arial" pitchFamily="34" charset="0"/>
            <a:cs typeface="Arial" pitchFamily="34" charset="0"/>
          </a:defRPr>
        </a:defPPr>
      </a:lstStyle>
    </a:spDef>
  </a:objectDefaults>
  <a:extraClrSchemeLst/>
  <a:extLst>
    <a:ext uri="{05A4C25C-085E-4340-85A3-A5531E510DB2}">
      <thm15:themeFamily xmlns:thm15="http://schemas.microsoft.com/office/thememl/2012/main" name="NewTemplate" id="{E7F76CB6-1899-4A3D-8BD2-874616E60C13}" vid="{2D44A002-0945-4288-B29A-4DE09422FB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ariationsItemGroupID xmlns="http://schemas.microsoft.com/sharepoint/v3">5ed99e38-7f30-4fee-bd5a-0ae199eab643</VariationsItemGroupID>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70C1E3BF4E40439C03282F85893723" ma:contentTypeVersion="5" ma:contentTypeDescription="Create a new document." ma:contentTypeScope="" ma:versionID="11890e1bc892f9ac4f8f5aa5caebdfcb">
  <xsd:schema xmlns:xsd="http://www.w3.org/2001/XMLSchema" xmlns:xs="http://www.w3.org/2001/XMLSchema" xmlns:p="http://schemas.microsoft.com/office/2006/metadata/properties" xmlns:ns1="http://schemas.microsoft.com/sharepoint/v3" xmlns:ns2="1535186c-0071-426e-8dd9-d87c78d61807" xmlns:ns3="9b6a0882-390a-4a68-9f8e-74c5af634169" xmlns:ns4="ec4ea383-bdb1-4cf5-87d5-3a0c501932d6" targetNamespace="http://schemas.microsoft.com/office/2006/metadata/properties" ma:root="true" ma:fieldsID="992879c7a7f08dbee109572dba38199e" ns1:_="" ns2:_="" ns3:_="" ns4:_="">
    <xsd:import namespace="http://schemas.microsoft.com/sharepoint/v3"/>
    <xsd:import namespace="1535186c-0071-426e-8dd9-d87c78d61807"/>
    <xsd:import namespace="9b6a0882-390a-4a68-9f8e-74c5af634169"/>
    <xsd:import namespace="ec4ea383-bdb1-4cf5-87d5-3a0c501932d6"/>
    <xsd:element name="properties">
      <xsd:complexType>
        <xsd:sequence>
          <xsd:element name="documentManagement">
            <xsd:complexType>
              <xsd:all>
                <xsd:element ref="ns1:PublishingStartDate" minOccurs="0"/>
                <xsd:element ref="ns1:PublishingExpirationDate" minOccurs="0"/>
                <xsd:element ref="ns1:VariationsItemGroupID" minOccurs="0"/>
                <xsd:element ref="ns2:SharedWithUsers" minOccurs="0"/>
                <xsd:element ref="ns3:SharingHintHash" minOccurs="0"/>
                <xsd:element ref="ns4: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VariationsItemGroupID" ma:index="10" nillable="true" ma:displayName="Item Group ID" ma:description="" ma:hidden="true" ma:internalName="VariationsItemGroupID">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535186c-0071-426e-8dd9-d87c78d6180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b6a0882-390a-4a68-9f8e-74c5af634169" elementFormDefault="qualified">
    <xsd:import namespace="http://schemas.microsoft.com/office/2006/documentManagement/types"/>
    <xsd:import namespace="http://schemas.microsoft.com/office/infopath/2007/PartnerControls"/>
    <xsd:element name="SharingHintHash" ma:index="12"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4ea383-bdb1-4cf5-87d5-3a0c501932d6" elementFormDefault="qualified">
    <xsd:import namespace="http://schemas.microsoft.com/office/2006/documentManagement/types"/>
    <xsd:import namespace="http://schemas.microsoft.com/office/infopath/2007/PartnerControls"/>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9F4546C-2649-44AD-AD75-B22116CE5ED2}">
  <ds:schemaRefs>
    <ds:schemaRef ds:uri="http://schemas.microsoft.com/office/2006/documentManagement/types"/>
    <ds:schemaRef ds:uri="1535186c-0071-426e-8dd9-d87c78d61807"/>
    <ds:schemaRef ds:uri="http://purl.org/dc/terms/"/>
    <ds:schemaRef ds:uri="http://purl.org/dc/dcmitype/"/>
    <ds:schemaRef ds:uri="9b6a0882-390a-4a68-9f8e-74c5af634169"/>
    <ds:schemaRef ds:uri="http://schemas.microsoft.com/office/infopath/2007/PartnerControls"/>
    <ds:schemaRef ds:uri="ec4ea383-bdb1-4cf5-87d5-3a0c501932d6"/>
    <ds:schemaRef ds:uri="http://purl.org/dc/elements/1.1/"/>
    <ds:schemaRef ds:uri="http://schemas.microsoft.com/sharepoint/v3"/>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D4B9A3CC-4B24-45B6-87D5-9465320AFD1B}">
  <ds:schemaRefs>
    <ds:schemaRef ds:uri="http://schemas.microsoft.com/sharepoint/v3/contenttype/forms"/>
  </ds:schemaRefs>
</ds:datastoreItem>
</file>

<file path=customXml/itemProps3.xml><?xml version="1.0" encoding="utf-8"?>
<ds:datastoreItem xmlns:ds="http://schemas.openxmlformats.org/officeDocument/2006/customXml" ds:itemID="{78DF37A7-7741-467B-8ABE-8A60BDFDE6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535186c-0071-426e-8dd9-d87c78d61807"/>
    <ds:schemaRef ds:uri="9b6a0882-390a-4a68-9f8e-74c5af634169"/>
    <ds:schemaRef ds:uri="ec4ea383-bdb1-4cf5-87d5-3a0c501932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NewTemplate</Template>
  <TotalTime>1190</TotalTime>
  <Words>266</Words>
  <Application>Microsoft Office PowerPoint</Application>
  <PresentationFormat>On-screen Show (16:9)</PresentationFormat>
  <Paragraphs>26</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Arial Narrow</vt:lpstr>
      <vt:lpstr>Calibri</vt:lpstr>
      <vt:lpstr>Times New Roman</vt:lpstr>
      <vt:lpstr>Verdana</vt:lpstr>
      <vt:lpstr>Wingdings</vt:lpstr>
      <vt:lpstr>Air Canada Presentation_4x3_v7_New Red</vt:lpstr>
      <vt:lpstr>Welcome to the Air Canada Global Sales University</vt:lpstr>
      <vt:lpstr>PowerPoint Presentation</vt:lpstr>
      <vt:lpstr>PowerPoint Presentation</vt:lpstr>
      <vt:lpstr>PowerPoint Presentation</vt:lpstr>
      <vt:lpstr>PowerPoint Presentation</vt:lpstr>
      <vt:lpstr>Thank You</vt:lpstr>
    </vt:vector>
  </TitlesOfParts>
  <Company>Air Canada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Call Centre Ancillary revenue</dc:title>
  <dc:creator>Pierre Faubert</dc:creator>
  <cp:lastModifiedBy>Pierre Faubert</cp:lastModifiedBy>
  <cp:revision>52</cp:revision>
  <cp:lastPrinted>2015-05-31T14:10:17Z</cp:lastPrinted>
  <dcterms:created xsi:type="dcterms:W3CDTF">2016-08-26T15:54:22Z</dcterms:created>
  <dcterms:modified xsi:type="dcterms:W3CDTF">2016-09-15T12:36:15Z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0x010100BE70C1E3BF4E40439C03282F85893723</vt:lpwstr>
  </property>
</Properties>
</file>