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27273E-8BBB-4A4B-9583-09A015FD108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DB7BF3-D6D2-4A1D-BD83-45344632D27E}">
      <dgm:prSet phldrT="[文本]" custT="1"/>
      <dgm:spPr/>
      <dgm:t>
        <a:bodyPr/>
        <a:lstStyle/>
        <a:p>
          <a:r>
            <a:rPr lang="zh-CN" altLang="en-US" sz="18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</a:t>
          </a:r>
          <a:endParaRPr lang="zh-CN" altLang="en-US" sz="18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23439D-516E-4D0A-BD91-79B5C5F4B29A}" type="parTrans" cxnId="{718C6D33-2D67-471E-AA3C-0FB62DC82DB2}">
      <dgm:prSet/>
      <dgm:spPr/>
      <dgm:t>
        <a:bodyPr/>
        <a:lstStyle/>
        <a:p>
          <a:endParaRPr lang="zh-CN" alt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209592-E633-43D6-A307-D80698027A5F}" type="sibTrans" cxnId="{718C6D33-2D67-471E-AA3C-0FB62DC82DB2}">
      <dgm:prSet/>
      <dgm:spPr/>
      <dgm:t>
        <a:bodyPr/>
        <a:lstStyle/>
        <a:p>
          <a:endParaRPr lang="zh-CN" alt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986899-1FDA-49D1-9DC6-7830F945019F}">
      <dgm:prSet phldrT="[文本]" custT="1"/>
      <dgm:spPr/>
      <dgm:t>
        <a:bodyPr/>
        <a:lstStyle/>
        <a:p>
          <a:r>
            <a:rPr lang="zh-CN" altLang="en-US" sz="18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网站</a:t>
          </a:r>
          <a:endParaRPr lang="zh-CN" altLang="en-US" sz="18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A27AA1-97C5-4BDB-AF21-2CD41D8E7AB6}" type="parTrans" cxnId="{3662E3C7-1EAE-4F13-B280-221991BFF8DA}">
      <dgm:prSet custT="1"/>
      <dgm:spPr/>
      <dgm:t>
        <a:bodyPr/>
        <a:lstStyle/>
        <a:p>
          <a:endParaRPr lang="zh-CN" alt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7F9E37-65B3-4EE1-BA71-8BC22AB0A108}" type="sibTrans" cxnId="{3662E3C7-1EAE-4F13-B280-221991BFF8DA}">
      <dgm:prSet/>
      <dgm:spPr/>
      <dgm:t>
        <a:bodyPr/>
        <a:lstStyle/>
        <a:p>
          <a:endParaRPr lang="zh-CN" alt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E8F6C1-626E-4A23-963D-11FC14346EF7}">
      <dgm:prSet phldrT="[文本]" custT="1"/>
      <dgm:spPr/>
      <dgm:t>
        <a:bodyPr/>
        <a:lstStyle/>
        <a:p>
          <a:r>
            <a:rPr lang="zh-CN" altLang="en-US" sz="18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后台</a:t>
          </a:r>
          <a:endParaRPr lang="zh-CN" altLang="en-US" sz="18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44EBF4-D2E7-4818-BC82-A57DA50DDF48}" type="parTrans" cxnId="{1C2A3C9A-9858-462F-A6EF-63629A56B62F}">
      <dgm:prSet custT="1"/>
      <dgm:spPr/>
      <dgm:t>
        <a:bodyPr/>
        <a:lstStyle/>
        <a:p>
          <a:endParaRPr lang="zh-CN" alt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143BDE-A52C-4F75-9DD5-9106221D2E79}" type="sibTrans" cxnId="{1C2A3C9A-9858-462F-A6EF-63629A56B62F}">
      <dgm:prSet/>
      <dgm:spPr/>
      <dgm:t>
        <a:bodyPr/>
        <a:lstStyle/>
        <a:p>
          <a:endParaRPr lang="zh-CN" alt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62A6E4-EFF6-400C-969F-E1100D1E5BE7}">
      <dgm:prSet phldrT="[文本]" custT="1"/>
      <dgm:spPr/>
      <dgm:t>
        <a:bodyPr/>
        <a:lstStyle/>
        <a:p>
          <a:r>
            <a:rPr lang="zh-CN" altLang="en-US" sz="18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网站</a:t>
          </a:r>
          <a:endParaRPr lang="zh-CN" altLang="en-US" sz="18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40B9C1-12C6-45A2-9F37-0899DFF153AA}" type="parTrans" cxnId="{96F5764B-85DB-4F66-AC44-0AC5655F95AE}">
      <dgm:prSet custT="1"/>
      <dgm:spPr/>
      <dgm:t>
        <a:bodyPr/>
        <a:lstStyle/>
        <a:p>
          <a:endParaRPr lang="zh-CN" alt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8C0609-20B8-400E-A7D2-39F529CB2453}" type="sibTrans" cxnId="{96F5764B-85DB-4F66-AC44-0AC5655F95AE}">
      <dgm:prSet/>
      <dgm:spPr/>
      <dgm:t>
        <a:bodyPr/>
        <a:lstStyle/>
        <a:p>
          <a:endParaRPr lang="zh-CN" alt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74DD90-80BB-4B23-B513-95797D1587E3}">
      <dgm:prSet phldrT="[文本]" custT="1"/>
      <dgm:spPr/>
      <dgm:t>
        <a:bodyPr/>
        <a:lstStyle/>
        <a:p>
          <a:r>
            <a:rPr lang="zh-CN" altLang="en-US" sz="18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zh-CN" altLang="en-US" sz="18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40FC19-2F32-4E2F-9D2A-7C65C2E01574}" type="parTrans" cxnId="{B988CAD1-66E9-4240-A2C6-DAC261D6E52F}">
      <dgm:prSet custT="1"/>
      <dgm:spPr/>
      <dgm:t>
        <a:bodyPr/>
        <a:lstStyle/>
        <a:p>
          <a:endParaRPr lang="zh-CN" alt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0230AA-BE04-4798-B914-1C51FFC5A270}" type="sibTrans" cxnId="{B988CAD1-66E9-4240-A2C6-DAC261D6E52F}">
      <dgm:prSet/>
      <dgm:spPr/>
      <dgm:t>
        <a:bodyPr/>
        <a:lstStyle/>
        <a:p>
          <a:endParaRPr lang="zh-CN" alt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68B741-1D86-46BE-937A-1DBD29BD0B13}">
      <dgm:prSet phldrT="[文本]" custT="1"/>
      <dgm:spPr/>
      <dgm:t>
        <a:bodyPr/>
        <a:lstStyle/>
        <a:p>
          <a:r>
            <a:rPr lang="en-US" altLang="zh-CN" sz="18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app</a:t>
          </a:r>
          <a:endParaRPr lang="zh-CN" altLang="en-US" sz="18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B570C4-7E8E-4FD1-ADCD-FE071B70F604}" type="parTrans" cxnId="{148C6DA1-F4C8-4F7D-BCCB-0BB92AAE842D}">
      <dgm:prSet custT="1"/>
      <dgm:spPr/>
      <dgm:t>
        <a:bodyPr/>
        <a:lstStyle/>
        <a:p>
          <a:endParaRPr lang="zh-CN" alt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B21E72-D91B-4604-8D1A-E95A1F51199F}" type="sibTrans" cxnId="{148C6DA1-F4C8-4F7D-BCCB-0BB92AAE842D}">
      <dgm:prSet/>
      <dgm:spPr/>
      <dgm:t>
        <a:bodyPr/>
        <a:lstStyle/>
        <a:p>
          <a:endParaRPr lang="zh-CN" alt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F32587-4C9E-4E6C-9525-7E64CE670589}">
      <dgm:prSet phldrT="[文本]" custT="1"/>
      <dgm:spPr/>
      <dgm:t>
        <a:bodyPr/>
        <a:lstStyle/>
        <a:p>
          <a:r>
            <a:rPr lang="zh-CN" altLang="en-US" sz="18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卖家版</a:t>
          </a:r>
          <a:endParaRPr lang="zh-CN" altLang="en-US" sz="18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FB72C1-ACF0-42A8-A7FD-5738C03B3BB5}" type="parTrans" cxnId="{54838CC2-C224-4F2B-9D5D-0426191D51A7}">
      <dgm:prSet custT="1"/>
      <dgm:spPr/>
      <dgm:t>
        <a:bodyPr/>
        <a:lstStyle/>
        <a:p>
          <a:endParaRPr lang="zh-CN" alt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7E2757-80AB-4E4A-91B9-E2076D27AD68}" type="sibTrans" cxnId="{54838CC2-C224-4F2B-9D5D-0426191D51A7}">
      <dgm:prSet/>
      <dgm:spPr/>
      <dgm:t>
        <a:bodyPr/>
        <a:lstStyle/>
        <a:p>
          <a:endParaRPr lang="zh-CN" alt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98089F-9E15-48F5-808B-C786447A454A}" type="pres">
      <dgm:prSet presAssocID="{3A27273E-8BBB-4A4B-9583-09A015FD108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39BDB20-0FDC-4518-8E78-F85B6898E3BC}" type="pres">
      <dgm:prSet presAssocID="{94DB7BF3-D6D2-4A1D-BD83-45344632D27E}" presName="root1" presStyleCnt="0"/>
      <dgm:spPr/>
    </dgm:pt>
    <dgm:pt modelId="{5AB4197E-1D9D-4E32-9792-46A838223EB5}" type="pres">
      <dgm:prSet presAssocID="{94DB7BF3-D6D2-4A1D-BD83-45344632D27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19C99FD-9761-4FAB-9952-A4E17463247F}" type="pres">
      <dgm:prSet presAssocID="{94DB7BF3-D6D2-4A1D-BD83-45344632D27E}" presName="level2hierChild" presStyleCnt="0"/>
      <dgm:spPr/>
    </dgm:pt>
    <dgm:pt modelId="{C70A6641-1256-4F03-B255-37C5B121C40B}" type="pres">
      <dgm:prSet presAssocID="{E6A27AA1-97C5-4BDB-AF21-2CD41D8E7AB6}" presName="conn2-1" presStyleLbl="parChTrans1D2" presStyleIdx="0" presStyleCnt="2"/>
      <dgm:spPr/>
    </dgm:pt>
    <dgm:pt modelId="{3D3243A6-308F-4A4C-8761-A09BB4B03122}" type="pres">
      <dgm:prSet presAssocID="{E6A27AA1-97C5-4BDB-AF21-2CD41D8E7AB6}" presName="connTx" presStyleLbl="parChTrans1D2" presStyleIdx="0" presStyleCnt="2"/>
      <dgm:spPr/>
    </dgm:pt>
    <dgm:pt modelId="{B2B682EA-DBF2-4870-AC4F-1D70088FC0AA}" type="pres">
      <dgm:prSet presAssocID="{C9986899-1FDA-49D1-9DC6-7830F945019F}" presName="root2" presStyleCnt="0"/>
      <dgm:spPr/>
    </dgm:pt>
    <dgm:pt modelId="{37BFE914-B144-48F8-B8FC-288565BEF2DF}" type="pres">
      <dgm:prSet presAssocID="{C9986899-1FDA-49D1-9DC6-7830F945019F}" presName="LevelTwoTextNode" presStyleLbl="node2" presStyleIdx="0" presStyleCnt="2">
        <dgm:presLayoutVars>
          <dgm:chPref val="3"/>
        </dgm:presLayoutVars>
      </dgm:prSet>
      <dgm:spPr/>
    </dgm:pt>
    <dgm:pt modelId="{D004BA4F-847D-4477-8546-3C40E11B13BF}" type="pres">
      <dgm:prSet presAssocID="{C9986899-1FDA-49D1-9DC6-7830F945019F}" presName="level3hierChild" presStyleCnt="0"/>
      <dgm:spPr/>
    </dgm:pt>
    <dgm:pt modelId="{A3495ECF-F907-4206-8FBE-ADB2735B28E9}" type="pres">
      <dgm:prSet presAssocID="{4B44EBF4-D2E7-4818-BC82-A57DA50DDF48}" presName="conn2-1" presStyleLbl="parChTrans1D3" presStyleIdx="0" presStyleCnt="4"/>
      <dgm:spPr/>
    </dgm:pt>
    <dgm:pt modelId="{2A8E7250-E33F-4829-9190-AA9A884B1A3A}" type="pres">
      <dgm:prSet presAssocID="{4B44EBF4-D2E7-4818-BC82-A57DA50DDF48}" presName="connTx" presStyleLbl="parChTrans1D3" presStyleIdx="0" presStyleCnt="4"/>
      <dgm:spPr/>
    </dgm:pt>
    <dgm:pt modelId="{CB39FDF0-1CCB-4B91-93CC-3DC369E1DDEA}" type="pres">
      <dgm:prSet presAssocID="{14E8F6C1-626E-4A23-963D-11FC14346EF7}" presName="root2" presStyleCnt="0"/>
      <dgm:spPr/>
    </dgm:pt>
    <dgm:pt modelId="{C0CDA7D9-0EEC-442C-B9CA-C68E56531F24}" type="pres">
      <dgm:prSet presAssocID="{14E8F6C1-626E-4A23-963D-11FC14346EF7}" presName="LevelTwoTextNode" presStyleLbl="node3" presStyleIdx="0" presStyleCnt="4">
        <dgm:presLayoutVars>
          <dgm:chPref val="3"/>
        </dgm:presLayoutVars>
      </dgm:prSet>
      <dgm:spPr/>
    </dgm:pt>
    <dgm:pt modelId="{86A1ECCD-7038-42F5-BE4A-043E8F0E0613}" type="pres">
      <dgm:prSet presAssocID="{14E8F6C1-626E-4A23-963D-11FC14346EF7}" presName="level3hierChild" presStyleCnt="0"/>
      <dgm:spPr/>
    </dgm:pt>
    <dgm:pt modelId="{731126C4-A3EE-432C-8109-F2CEC7FE8FC1}" type="pres">
      <dgm:prSet presAssocID="{B140B9C1-12C6-45A2-9F37-0899DFF153AA}" presName="conn2-1" presStyleLbl="parChTrans1D3" presStyleIdx="1" presStyleCnt="4"/>
      <dgm:spPr/>
    </dgm:pt>
    <dgm:pt modelId="{C1277AA7-E865-414D-BFFE-BE54D3D1BF9D}" type="pres">
      <dgm:prSet presAssocID="{B140B9C1-12C6-45A2-9F37-0899DFF153AA}" presName="connTx" presStyleLbl="parChTrans1D3" presStyleIdx="1" presStyleCnt="4"/>
      <dgm:spPr/>
    </dgm:pt>
    <dgm:pt modelId="{95806875-9732-4486-B771-4FBC648DBDFD}" type="pres">
      <dgm:prSet presAssocID="{4E62A6E4-EFF6-400C-969F-E1100D1E5BE7}" presName="root2" presStyleCnt="0"/>
      <dgm:spPr/>
    </dgm:pt>
    <dgm:pt modelId="{020FA192-DE86-4C09-B054-03B8C173A6DA}" type="pres">
      <dgm:prSet presAssocID="{4E62A6E4-EFF6-400C-969F-E1100D1E5BE7}" presName="LevelTwoTextNode" presStyleLbl="node3" presStyleIdx="1" presStyleCnt="4">
        <dgm:presLayoutVars>
          <dgm:chPref val="3"/>
        </dgm:presLayoutVars>
      </dgm:prSet>
      <dgm:spPr/>
    </dgm:pt>
    <dgm:pt modelId="{7B41FE5E-E187-4693-B82E-437432A13CF8}" type="pres">
      <dgm:prSet presAssocID="{4E62A6E4-EFF6-400C-969F-E1100D1E5BE7}" presName="level3hierChild" presStyleCnt="0"/>
      <dgm:spPr/>
    </dgm:pt>
    <dgm:pt modelId="{6F285098-C4FA-4052-9C4E-3CD5BB827907}" type="pres">
      <dgm:prSet presAssocID="{E040FC19-2F32-4E2F-9D2A-7C65C2E01574}" presName="conn2-1" presStyleLbl="parChTrans1D2" presStyleIdx="1" presStyleCnt="2"/>
      <dgm:spPr/>
    </dgm:pt>
    <dgm:pt modelId="{81CE1033-5D0D-4267-A12F-C14CC2CC9B15}" type="pres">
      <dgm:prSet presAssocID="{E040FC19-2F32-4E2F-9D2A-7C65C2E01574}" presName="connTx" presStyleLbl="parChTrans1D2" presStyleIdx="1" presStyleCnt="2"/>
      <dgm:spPr/>
    </dgm:pt>
    <dgm:pt modelId="{1F73046A-8428-491D-8D1C-356A0CD3D3A4}" type="pres">
      <dgm:prSet presAssocID="{8C74DD90-80BB-4B23-B513-95797D1587E3}" presName="root2" presStyleCnt="0"/>
      <dgm:spPr/>
    </dgm:pt>
    <dgm:pt modelId="{7C9AD6D6-6E8C-485D-A197-5305428AC280}" type="pres">
      <dgm:prSet presAssocID="{8C74DD90-80BB-4B23-B513-95797D1587E3}" presName="LevelTwoTextNode" presStyleLbl="node2" presStyleIdx="1" presStyleCnt="2">
        <dgm:presLayoutVars>
          <dgm:chPref val="3"/>
        </dgm:presLayoutVars>
      </dgm:prSet>
      <dgm:spPr/>
    </dgm:pt>
    <dgm:pt modelId="{D8702114-5586-482E-B2A8-34752E1C67F3}" type="pres">
      <dgm:prSet presAssocID="{8C74DD90-80BB-4B23-B513-95797D1587E3}" presName="level3hierChild" presStyleCnt="0"/>
      <dgm:spPr/>
    </dgm:pt>
    <dgm:pt modelId="{C0B66F9F-EA69-4739-8C1B-9DC8DA357D2C}" type="pres">
      <dgm:prSet presAssocID="{EDB570C4-7E8E-4FD1-ADCD-FE071B70F604}" presName="conn2-1" presStyleLbl="parChTrans1D3" presStyleIdx="2" presStyleCnt="4"/>
      <dgm:spPr/>
    </dgm:pt>
    <dgm:pt modelId="{AE801184-2F7D-4A68-A7DB-46C6F5F7E004}" type="pres">
      <dgm:prSet presAssocID="{EDB570C4-7E8E-4FD1-ADCD-FE071B70F604}" presName="connTx" presStyleLbl="parChTrans1D3" presStyleIdx="2" presStyleCnt="4"/>
      <dgm:spPr/>
    </dgm:pt>
    <dgm:pt modelId="{C7D60220-3776-465A-92E5-F9E2D726430A}" type="pres">
      <dgm:prSet presAssocID="{AF68B741-1D86-46BE-937A-1DBD29BD0B13}" presName="root2" presStyleCnt="0"/>
      <dgm:spPr/>
    </dgm:pt>
    <dgm:pt modelId="{C2FE0CA7-37AA-4D18-9B99-7C96D8301AA6}" type="pres">
      <dgm:prSet presAssocID="{AF68B741-1D86-46BE-937A-1DBD29BD0B13}" presName="LevelTwoTextNode" presStyleLbl="node3" presStyleIdx="2" presStyleCnt="4">
        <dgm:presLayoutVars>
          <dgm:chPref val="3"/>
        </dgm:presLayoutVars>
      </dgm:prSet>
      <dgm:spPr/>
    </dgm:pt>
    <dgm:pt modelId="{EF20C60D-2ACF-4D86-94B2-51ABC529150E}" type="pres">
      <dgm:prSet presAssocID="{AF68B741-1D86-46BE-937A-1DBD29BD0B13}" presName="level3hierChild" presStyleCnt="0"/>
      <dgm:spPr/>
    </dgm:pt>
    <dgm:pt modelId="{47D154B7-911F-4C53-B6CA-691993CC454D}" type="pres">
      <dgm:prSet presAssocID="{78FB72C1-ACF0-42A8-A7FD-5738C03B3BB5}" presName="conn2-1" presStyleLbl="parChTrans1D3" presStyleIdx="3" presStyleCnt="4"/>
      <dgm:spPr/>
    </dgm:pt>
    <dgm:pt modelId="{DC2D28A3-153F-4810-ACF7-81E6A013EE07}" type="pres">
      <dgm:prSet presAssocID="{78FB72C1-ACF0-42A8-A7FD-5738C03B3BB5}" presName="connTx" presStyleLbl="parChTrans1D3" presStyleIdx="3" presStyleCnt="4"/>
      <dgm:spPr/>
    </dgm:pt>
    <dgm:pt modelId="{612C7846-AA8B-46F0-808B-27DEEFA6D752}" type="pres">
      <dgm:prSet presAssocID="{DFF32587-4C9E-4E6C-9525-7E64CE670589}" presName="root2" presStyleCnt="0"/>
      <dgm:spPr/>
    </dgm:pt>
    <dgm:pt modelId="{DF7E7304-99B0-4F18-A030-A9452E4DC217}" type="pres">
      <dgm:prSet presAssocID="{DFF32587-4C9E-4E6C-9525-7E64CE670589}" presName="LevelTwoTextNode" presStyleLbl="node3" presStyleIdx="3" presStyleCnt="4">
        <dgm:presLayoutVars>
          <dgm:chPref val="3"/>
        </dgm:presLayoutVars>
      </dgm:prSet>
      <dgm:spPr/>
    </dgm:pt>
    <dgm:pt modelId="{14A10A51-7DCD-4120-A5F9-73245E10AEBC}" type="pres">
      <dgm:prSet presAssocID="{DFF32587-4C9E-4E6C-9525-7E64CE670589}" presName="level3hierChild" presStyleCnt="0"/>
      <dgm:spPr/>
    </dgm:pt>
  </dgm:ptLst>
  <dgm:cxnLst>
    <dgm:cxn modelId="{556931C4-2431-477D-87E1-22CDD77C8ACD}" type="presOf" srcId="{B140B9C1-12C6-45A2-9F37-0899DFF153AA}" destId="{731126C4-A3EE-432C-8109-F2CEC7FE8FC1}" srcOrd="0" destOrd="0" presId="urn:microsoft.com/office/officeart/2005/8/layout/hierarchy2"/>
    <dgm:cxn modelId="{72EC7BEE-73A3-487A-A2F1-68B013D523D8}" type="presOf" srcId="{8C74DD90-80BB-4B23-B513-95797D1587E3}" destId="{7C9AD6D6-6E8C-485D-A197-5305428AC280}" srcOrd="0" destOrd="0" presId="urn:microsoft.com/office/officeart/2005/8/layout/hierarchy2"/>
    <dgm:cxn modelId="{3D29F8BD-2BCB-455E-A8DD-7E8344F92BBA}" type="presOf" srcId="{E6A27AA1-97C5-4BDB-AF21-2CD41D8E7AB6}" destId="{C70A6641-1256-4F03-B255-37C5B121C40B}" srcOrd="0" destOrd="0" presId="urn:microsoft.com/office/officeart/2005/8/layout/hierarchy2"/>
    <dgm:cxn modelId="{47E0681B-7A50-4E7C-B732-787D1F98D4CD}" type="presOf" srcId="{E040FC19-2F32-4E2F-9D2A-7C65C2E01574}" destId="{6F285098-C4FA-4052-9C4E-3CD5BB827907}" srcOrd="0" destOrd="0" presId="urn:microsoft.com/office/officeart/2005/8/layout/hierarchy2"/>
    <dgm:cxn modelId="{2642B0FB-28DE-47C2-AA39-BE5CFDCFAB62}" type="presOf" srcId="{EDB570C4-7E8E-4FD1-ADCD-FE071B70F604}" destId="{C0B66F9F-EA69-4739-8C1B-9DC8DA357D2C}" srcOrd="0" destOrd="0" presId="urn:microsoft.com/office/officeart/2005/8/layout/hierarchy2"/>
    <dgm:cxn modelId="{F195613D-7BD1-4F4F-A5E0-00B0C6804CBC}" type="presOf" srcId="{EDB570C4-7E8E-4FD1-ADCD-FE071B70F604}" destId="{AE801184-2F7D-4A68-A7DB-46C6F5F7E004}" srcOrd="1" destOrd="0" presId="urn:microsoft.com/office/officeart/2005/8/layout/hierarchy2"/>
    <dgm:cxn modelId="{B5CC3FC9-D1B2-4DC7-BF90-C18B11841795}" type="presOf" srcId="{4B44EBF4-D2E7-4818-BC82-A57DA50DDF48}" destId="{2A8E7250-E33F-4829-9190-AA9A884B1A3A}" srcOrd="1" destOrd="0" presId="urn:microsoft.com/office/officeart/2005/8/layout/hierarchy2"/>
    <dgm:cxn modelId="{EABE613C-1586-474B-8E33-75262D214544}" type="presOf" srcId="{4E62A6E4-EFF6-400C-969F-E1100D1E5BE7}" destId="{020FA192-DE86-4C09-B054-03B8C173A6DA}" srcOrd="0" destOrd="0" presId="urn:microsoft.com/office/officeart/2005/8/layout/hierarchy2"/>
    <dgm:cxn modelId="{FF550651-76B4-4EDC-994D-2B0AB357EBE9}" type="presOf" srcId="{78FB72C1-ACF0-42A8-A7FD-5738C03B3BB5}" destId="{47D154B7-911F-4C53-B6CA-691993CC454D}" srcOrd="0" destOrd="0" presId="urn:microsoft.com/office/officeart/2005/8/layout/hierarchy2"/>
    <dgm:cxn modelId="{E984B9BF-AC0A-48CE-B1BC-4810758DC532}" type="presOf" srcId="{14E8F6C1-626E-4A23-963D-11FC14346EF7}" destId="{C0CDA7D9-0EEC-442C-B9CA-C68E56531F24}" srcOrd="0" destOrd="0" presId="urn:microsoft.com/office/officeart/2005/8/layout/hierarchy2"/>
    <dgm:cxn modelId="{B988CAD1-66E9-4240-A2C6-DAC261D6E52F}" srcId="{94DB7BF3-D6D2-4A1D-BD83-45344632D27E}" destId="{8C74DD90-80BB-4B23-B513-95797D1587E3}" srcOrd="1" destOrd="0" parTransId="{E040FC19-2F32-4E2F-9D2A-7C65C2E01574}" sibTransId="{CF0230AA-BE04-4798-B914-1C51FFC5A270}"/>
    <dgm:cxn modelId="{5D011C51-DE93-409F-96CA-E5C70CD1C7D7}" type="presOf" srcId="{C9986899-1FDA-49D1-9DC6-7830F945019F}" destId="{37BFE914-B144-48F8-B8FC-288565BEF2DF}" srcOrd="0" destOrd="0" presId="urn:microsoft.com/office/officeart/2005/8/layout/hierarchy2"/>
    <dgm:cxn modelId="{A152BC44-820B-4B11-83C5-791CAB4EE55B}" type="presOf" srcId="{DFF32587-4C9E-4E6C-9525-7E64CE670589}" destId="{DF7E7304-99B0-4F18-A030-A9452E4DC217}" srcOrd="0" destOrd="0" presId="urn:microsoft.com/office/officeart/2005/8/layout/hierarchy2"/>
    <dgm:cxn modelId="{148C6DA1-F4C8-4F7D-BCCB-0BB92AAE842D}" srcId="{8C74DD90-80BB-4B23-B513-95797D1587E3}" destId="{AF68B741-1D86-46BE-937A-1DBD29BD0B13}" srcOrd="0" destOrd="0" parTransId="{EDB570C4-7E8E-4FD1-ADCD-FE071B70F604}" sibTransId="{56B21E72-D91B-4604-8D1A-E95A1F51199F}"/>
    <dgm:cxn modelId="{EEDEAEA5-6F20-41B8-8996-F1F3D19DB8FE}" type="presOf" srcId="{94DB7BF3-D6D2-4A1D-BD83-45344632D27E}" destId="{5AB4197E-1D9D-4E32-9792-46A838223EB5}" srcOrd="0" destOrd="0" presId="urn:microsoft.com/office/officeart/2005/8/layout/hierarchy2"/>
    <dgm:cxn modelId="{0AC97C0E-7DC1-40A3-B391-931093DFA7D7}" type="presOf" srcId="{AF68B741-1D86-46BE-937A-1DBD29BD0B13}" destId="{C2FE0CA7-37AA-4D18-9B99-7C96D8301AA6}" srcOrd="0" destOrd="0" presId="urn:microsoft.com/office/officeart/2005/8/layout/hierarchy2"/>
    <dgm:cxn modelId="{E5E96E05-93F9-4A05-AE55-BFA0932818BC}" type="presOf" srcId="{3A27273E-8BBB-4A4B-9583-09A015FD1088}" destId="{8298089F-9E15-48F5-808B-C786447A454A}" srcOrd="0" destOrd="0" presId="urn:microsoft.com/office/officeart/2005/8/layout/hierarchy2"/>
    <dgm:cxn modelId="{51E29FE1-6360-42D5-BCD9-AD32128332BC}" type="presOf" srcId="{E040FC19-2F32-4E2F-9D2A-7C65C2E01574}" destId="{81CE1033-5D0D-4267-A12F-C14CC2CC9B15}" srcOrd="1" destOrd="0" presId="urn:microsoft.com/office/officeart/2005/8/layout/hierarchy2"/>
    <dgm:cxn modelId="{5336C139-0599-476B-B0F3-0B3F63D9FF94}" type="presOf" srcId="{78FB72C1-ACF0-42A8-A7FD-5738C03B3BB5}" destId="{DC2D28A3-153F-4810-ACF7-81E6A013EE07}" srcOrd="1" destOrd="0" presId="urn:microsoft.com/office/officeart/2005/8/layout/hierarchy2"/>
    <dgm:cxn modelId="{12E183A1-47FA-42CD-A1F2-63E626CB7273}" type="presOf" srcId="{4B44EBF4-D2E7-4818-BC82-A57DA50DDF48}" destId="{A3495ECF-F907-4206-8FBE-ADB2735B28E9}" srcOrd="0" destOrd="0" presId="urn:microsoft.com/office/officeart/2005/8/layout/hierarchy2"/>
    <dgm:cxn modelId="{A6C2F85A-0C27-4247-98AE-0DA822232B79}" type="presOf" srcId="{E6A27AA1-97C5-4BDB-AF21-2CD41D8E7AB6}" destId="{3D3243A6-308F-4A4C-8761-A09BB4B03122}" srcOrd="1" destOrd="0" presId="urn:microsoft.com/office/officeart/2005/8/layout/hierarchy2"/>
    <dgm:cxn modelId="{96F5764B-85DB-4F66-AC44-0AC5655F95AE}" srcId="{C9986899-1FDA-49D1-9DC6-7830F945019F}" destId="{4E62A6E4-EFF6-400C-969F-E1100D1E5BE7}" srcOrd="1" destOrd="0" parTransId="{B140B9C1-12C6-45A2-9F37-0899DFF153AA}" sibTransId="{BD8C0609-20B8-400E-A7D2-39F529CB2453}"/>
    <dgm:cxn modelId="{718C6D33-2D67-471E-AA3C-0FB62DC82DB2}" srcId="{3A27273E-8BBB-4A4B-9583-09A015FD1088}" destId="{94DB7BF3-D6D2-4A1D-BD83-45344632D27E}" srcOrd="0" destOrd="0" parTransId="{8823439D-516E-4D0A-BD91-79B5C5F4B29A}" sibTransId="{FB209592-E633-43D6-A307-D80698027A5F}"/>
    <dgm:cxn modelId="{3662E3C7-1EAE-4F13-B280-221991BFF8DA}" srcId="{94DB7BF3-D6D2-4A1D-BD83-45344632D27E}" destId="{C9986899-1FDA-49D1-9DC6-7830F945019F}" srcOrd="0" destOrd="0" parTransId="{E6A27AA1-97C5-4BDB-AF21-2CD41D8E7AB6}" sibTransId="{367F9E37-65B3-4EE1-BA71-8BC22AB0A108}"/>
    <dgm:cxn modelId="{0CA996D0-E62C-443A-8C39-3B643050CF68}" type="presOf" srcId="{B140B9C1-12C6-45A2-9F37-0899DFF153AA}" destId="{C1277AA7-E865-414D-BFFE-BE54D3D1BF9D}" srcOrd="1" destOrd="0" presId="urn:microsoft.com/office/officeart/2005/8/layout/hierarchy2"/>
    <dgm:cxn modelId="{1C2A3C9A-9858-462F-A6EF-63629A56B62F}" srcId="{C9986899-1FDA-49D1-9DC6-7830F945019F}" destId="{14E8F6C1-626E-4A23-963D-11FC14346EF7}" srcOrd="0" destOrd="0" parTransId="{4B44EBF4-D2E7-4818-BC82-A57DA50DDF48}" sibTransId="{85143BDE-A52C-4F75-9DD5-9106221D2E79}"/>
    <dgm:cxn modelId="{54838CC2-C224-4F2B-9D5D-0426191D51A7}" srcId="{8C74DD90-80BB-4B23-B513-95797D1587E3}" destId="{DFF32587-4C9E-4E6C-9525-7E64CE670589}" srcOrd="1" destOrd="0" parTransId="{78FB72C1-ACF0-42A8-A7FD-5738C03B3BB5}" sibTransId="{817E2757-80AB-4E4A-91B9-E2076D27AD68}"/>
    <dgm:cxn modelId="{F9DB9318-CA8C-44C2-879C-14E532111D0C}" type="presParOf" srcId="{8298089F-9E15-48F5-808B-C786447A454A}" destId="{939BDB20-0FDC-4518-8E78-F85B6898E3BC}" srcOrd="0" destOrd="0" presId="urn:microsoft.com/office/officeart/2005/8/layout/hierarchy2"/>
    <dgm:cxn modelId="{2B901A3C-DDA1-4A1F-BA3C-8B2EF2265359}" type="presParOf" srcId="{939BDB20-0FDC-4518-8E78-F85B6898E3BC}" destId="{5AB4197E-1D9D-4E32-9792-46A838223EB5}" srcOrd="0" destOrd="0" presId="urn:microsoft.com/office/officeart/2005/8/layout/hierarchy2"/>
    <dgm:cxn modelId="{A07482E5-C97A-43B3-AB6E-FEB187B20581}" type="presParOf" srcId="{939BDB20-0FDC-4518-8E78-F85B6898E3BC}" destId="{B19C99FD-9761-4FAB-9952-A4E17463247F}" srcOrd="1" destOrd="0" presId="urn:microsoft.com/office/officeart/2005/8/layout/hierarchy2"/>
    <dgm:cxn modelId="{A123B4AB-BB5D-41D5-9BAC-6973D6B55C72}" type="presParOf" srcId="{B19C99FD-9761-4FAB-9952-A4E17463247F}" destId="{C70A6641-1256-4F03-B255-37C5B121C40B}" srcOrd="0" destOrd="0" presId="urn:microsoft.com/office/officeart/2005/8/layout/hierarchy2"/>
    <dgm:cxn modelId="{93C273BD-2153-4922-8728-1E11FF85A614}" type="presParOf" srcId="{C70A6641-1256-4F03-B255-37C5B121C40B}" destId="{3D3243A6-308F-4A4C-8761-A09BB4B03122}" srcOrd="0" destOrd="0" presId="urn:microsoft.com/office/officeart/2005/8/layout/hierarchy2"/>
    <dgm:cxn modelId="{D734635C-786B-44F7-A52B-BABD02F91800}" type="presParOf" srcId="{B19C99FD-9761-4FAB-9952-A4E17463247F}" destId="{B2B682EA-DBF2-4870-AC4F-1D70088FC0AA}" srcOrd="1" destOrd="0" presId="urn:microsoft.com/office/officeart/2005/8/layout/hierarchy2"/>
    <dgm:cxn modelId="{55986A33-3132-48F2-B47F-0DAB2757D5D2}" type="presParOf" srcId="{B2B682EA-DBF2-4870-AC4F-1D70088FC0AA}" destId="{37BFE914-B144-48F8-B8FC-288565BEF2DF}" srcOrd="0" destOrd="0" presId="urn:microsoft.com/office/officeart/2005/8/layout/hierarchy2"/>
    <dgm:cxn modelId="{D64C4BF0-AFB1-4425-9DFD-86CB1137F669}" type="presParOf" srcId="{B2B682EA-DBF2-4870-AC4F-1D70088FC0AA}" destId="{D004BA4F-847D-4477-8546-3C40E11B13BF}" srcOrd="1" destOrd="0" presId="urn:microsoft.com/office/officeart/2005/8/layout/hierarchy2"/>
    <dgm:cxn modelId="{A3BC2378-0C43-4D0E-94C2-B0AEA7F45225}" type="presParOf" srcId="{D004BA4F-847D-4477-8546-3C40E11B13BF}" destId="{A3495ECF-F907-4206-8FBE-ADB2735B28E9}" srcOrd="0" destOrd="0" presId="urn:microsoft.com/office/officeart/2005/8/layout/hierarchy2"/>
    <dgm:cxn modelId="{3AFC9C4A-736E-4583-A8DD-AE97CE5A2D21}" type="presParOf" srcId="{A3495ECF-F907-4206-8FBE-ADB2735B28E9}" destId="{2A8E7250-E33F-4829-9190-AA9A884B1A3A}" srcOrd="0" destOrd="0" presId="urn:microsoft.com/office/officeart/2005/8/layout/hierarchy2"/>
    <dgm:cxn modelId="{F2855E0F-1F69-40EA-9EC3-94B852CF28E6}" type="presParOf" srcId="{D004BA4F-847D-4477-8546-3C40E11B13BF}" destId="{CB39FDF0-1CCB-4B91-93CC-3DC369E1DDEA}" srcOrd="1" destOrd="0" presId="urn:microsoft.com/office/officeart/2005/8/layout/hierarchy2"/>
    <dgm:cxn modelId="{DD3FA11A-53A3-4D09-B2D1-33C4ADC6FB37}" type="presParOf" srcId="{CB39FDF0-1CCB-4B91-93CC-3DC369E1DDEA}" destId="{C0CDA7D9-0EEC-442C-B9CA-C68E56531F24}" srcOrd="0" destOrd="0" presId="urn:microsoft.com/office/officeart/2005/8/layout/hierarchy2"/>
    <dgm:cxn modelId="{57A0A9D3-4D5F-48F1-B3B4-E9C281D48349}" type="presParOf" srcId="{CB39FDF0-1CCB-4B91-93CC-3DC369E1DDEA}" destId="{86A1ECCD-7038-42F5-BE4A-043E8F0E0613}" srcOrd="1" destOrd="0" presId="urn:microsoft.com/office/officeart/2005/8/layout/hierarchy2"/>
    <dgm:cxn modelId="{855696BE-DB46-4E13-BDCA-CE6E89885A22}" type="presParOf" srcId="{D004BA4F-847D-4477-8546-3C40E11B13BF}" destId="{731126C4-A3EE-432C-8109-F2CEC7FE8FC1}" srcOrd="2" destOrd="0" presId="urn:microsoft.com/office/officeart/2005/8/layout/hierarchy2"/>
    <dgm:cxn modelId="{57C91409-9D9D-44C2-B24D-74B1317E9716}" type="presParOf" srcId="{731126C4-A3EE-432C-8109-F2CEC7FE8FC1}" destId="{C1277AA7-E865-414D-BFFE-BE54D3D1BF9D}" srcOrd="0" destOrd="0" presId="urn:microsoft.com/office/officeart/2005/8/layout/hierarchy2"/>
    <dgm:cxn modelId="{642EB694-C247-404C-8205-8A0626C3E2DD}" type="presParOf" srcId="{D004BA4F-847D-4477-8546-3C40E11B13BF}" destId="{95806875-9732-4486-B771-4FBC648DBDFD}" srcOrd="3" destOrd="0" presId="urn:microsoft.com/office/officeart/2005/8/layout/hierarchy2"/>
    <dgm:cxn modelId="{48CEC94F-21AB-4DF3-8CAF-FE8328351FBF}" type="presParOf" srcId="{95806875-9732-4486-B771-4FBC648DBDFD}" destId="{020FA192-DE86-4C09-B054-03B8C173A6DA}" srcOrd="0" destOrd="0" presId="urn:microsoft.com/office/officeart/2005/8/layout/hierarchy2"/>
    <dgm:cxn modelId="{A924728F-CDBB-45D4-9461-0B6B42EF51D9}" type="presParOf" srcId="{95806875-9732-4486-B771-4FBC648DBDFD}" destId="{7B41FE5E-E187-4693-B82E-437432A13CF8}" srcOrd="1" destOrd="0" presId="urn:microsoft.com/office/officeart/2005/8/layout/hierarchy2"/>
    <dgm:cxn modelId="{96C3B0A6-3400-4CB1-8B2B-18467BB1A3FD}" type="presParOf" srcId="{B19C99FD-9761-4FAB-9952-A4E17463247F}" destId="{6F285098-C4FA-4052-9C4E-3CD5BB827907}" srcOrd="2" destOrd="0" presId="urn:microsoft.com/office/officeart/2005/8/layout/hierarchy2"/>
    <dgm:cxn modelId="{8CA99F0D-C47F-4B22-8082-1C724A43F029}" type="presParOf" srcId="{6F285098-C4FA-4052-9C4E-3CD5BB827907}" destId="{81CE1033-5D0D-4267-A12F-C14CC2CC9B15}" srcOrd="0" destOrd="0" presId="urn:microsoft.com/office/officeart/2005/8/layout/hierarchy2"/>
    <dgm:cxn modelId="{B6A7BC1D-A0E0-4A6B-A5A6-D06C12EA17FA}" type="presParOf" srcId="{B19C99FD-9761-4FAB-9952-A4E17463247F}" destId="{1F73046A-8428-491D-8D1C-356A0CD3D3A4}" srcOrd="3" destOrd="0" presId="urn:microsoft.com/office/officeart/2005/8/layout/hierarchy2"/>
    <dgm:cxn modelId="{5A1B3484-9FB4-4A34-8227-7E2643B46C0A}" type="presParOf" srcId="{1F73046A-8428-491D-8D1C-356A0CD3D3A4}" destId="{7C9AD6D6-6E8C-485D-A197-5305428AC280}" srcOrd="0" destOrd="0" presId="urn:microsoft.com/office/officeart/2005/8/layout/hierarchy2"/>
    <dgm:cxn modelId="{808B213F-463D-4915-A789-B36766274915}" type="presParOf" srcId="{1F73046A-8428-491D-8D1C-356A0CD3D3A4}" destId="{D8702114-5586-482E-B2A8-34752E1C67F3}" srcOrd="1" destOrd="0" presId="urn:microsoft.com/office/officeart/2005/8/layout/hierarchy2"/>
    <dgm:cxn modelId="{E27F7E09-0928-4437-A566-43E690B03A91}" type="presParOf" srcId="{D8702114-5586-482E-B2A8-34752E1C67F3}" destId="{C0B66F9F-EA69-4739-8C1B-9DC8DA357D2C}" srcOrd="0" destOrd="0" presId="urn:microsoft.com/office/officeart/2005/8/layout/hierarchy2"/>
    <dgm:cxn modelId="{EE453F52-D852-42C4-A7EF-2D968250FF39}" type="presParOf" srcId="{C0B66F9F-EA69-4739-8C1B-9DC8DA357D2C}" destId="{AE801184-2F7D-4A68-A7DB-46C6F5F7E004}" srcOrd="0" destOrd="0" presId="urn:microsoft.com/office/officeart/2005/8/layout/hierarchy2"/>
    <dgm:cxn modelId="{11802821-FD31-4D5D-B1AB-33B326AA90C1}" type="presParOf" srcId="{D8702114-5586-482E-B2A8-34752E1C67F3}" destId="{C7D60220-3776-465A-92E5-F9E2D726430A}" srcOrd="1" destOrd="0" presId="urn:microsoft.com/office/officeart/2005/8/layout/hierarchy2"/>
    <dgm:cxn modelId="{2B958FE5-43F7-44D3-9ECE-00AF89DD97F3}" type="presParOf" srcId="{C7D60220-3776-465A-92E5-F9E2D726430A}" destId="{C2FE0CA7-37AA-4D18-9B99-7C96D8301AA6}" srcOrd="0" destOrd="0" presId="urn:microsoft.com/office/officeart/2005/8/layout/hierarchy2"/>
    <dgm:cxn modelId="{B8952CCF-350F-405E-8A79-A5B191F8563C}" type="presParOf" srcId="{C7D60220-3776-465A-92E5-F9E2D726430A}" destId="{EF20C60D-2ACF-4D86-94B2-51ABC529150E}" srcOrd="1" destOrd="0" presId="urn:microsoft.com/office/officeart/2005/8/layout/hierarchy2"/>
    <dgm:cxn modelId="{BF6A0EA7-FB49-4C17-9EF6-6EBE1AF8228B}" type="presParOf" srcId="{D8702114-5586-482E-B2A8-34752E1C67F3}" destId="{47D154B7-911F-4C53-B6CA-691993CC454D}" srcOrd="2" destOrd="0" presId="urn:microsoft.com/office/officeart/2005/8/layout/hierarchy2"/>
    <dgm:cxn modelId="{20533C78-B6CB-4A98-B93E-CC320924B411}" type="presParOf" srcId="{47D154B7-911F-4C53-B6CA-691993CC454D}" destId="{DC2D28A3-153F-4810-ACF7-81E6A013EE07}" srcOrd="0" destOrd="0" presId="urn:microsoft.com/office/officeart/2005/8/layout/hierarchy2"/>
    <dgm:cxn modelId="{F00E1FE6-32B2-4636-9B16-C2ED8FC83F56}" type="presParOf" srcId="{D8702114-5586-482E-B2A8-34752E1C67F3}" destId="{612C7846-AA8B-46F0-808B-27DEEFA6D752}" srcOrd="3" destOrd="0" presId="urn:microsoft.com/office/officeart/2005/8/layout/hierarchy2"/>
    <dgm:cxn modelId="{F4D1BEDE-62FA-4132-BF22-59263ADC3558}" type="presParOf" srcId="{612C7846-AA8B-46F0-808B-27DEEFA6D752}" destId="{DF7E7304-99B0-4F18-A030-A9452E4DC217}" srcOrd="0" destOrd="0" presId="urn:microsoft.com/office/officeart/2005/8/layout/hierarchy2"/>
    <dgm:cxn modelId="{3C7EE97F-58A3-4625-991E-C3F14851B583}" type="presParOf" srcId="{612C7846-AA8B-46F0-808B-27DEEFA6D752}" destId="{14A10A51-7DCD-4120-A5F9-73245E10AEB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4197E-1D9D-4E32-9792-46A838223EB5}">
      <dsp:nvSpPr>
        <dsp:cNvPr id="0" name=""/>
        <dsp:cNvSpPr/>
      </dsp:nvSpPr>
      <dsp:spPr>
        <a:xfrm>
          <a:off x="1334051" y="1011844"/>
          <a:ext cx="1172414" cy="5862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</a:t>
          </a:r>
          <a:endParaRPr lang="zh-CN" altLang="en-US" sz="18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51220" y="1029013"/>
        <a:ext cx="1138076" cy="551869"/>
      </dsp:txXfrm>
    </dsp:sp>
    <dsp:sp modelId="{C70A6641-1256-4F03-B255-37C5B121C40B}">
      <dsp:nvSpPr>
        <dsp:cNvPr id="0" name=""/>
        <dsp:cNvSpPr/>
      </dsp:nvSpPr>
      <dsp:spPr>
        <a:xfrm rot="18289469">
          <a:off x="2330341" y="947664"/>
          <a:ext cx="82121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21213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20418" y="947348"/>
        <a:ext cx="41060" cy="41060"/>
      </dsp:txXfrm>
    </dsp:sp>
    <dsp:sp modelId="{37BFE914-B144-48F8-B8FC-288565BEF2DF}">
      <dsp:nvSpPr>
        <dsp:cNvPr id="0" name=""/>
        <dsp:cNvSpPr/>
      </dsp:nvSpPr>
      <dsp:spPr>
        <a:xfrm>
          <a:off x="2975431" y="337706"/>
          <a:ext cx="1172414" cy="5862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网站</a:t>
          </a:r>
          <a:endParaRPr lang="zh-CN" altLang="en-US" sz="18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92600" y="354875"/>
        <a:ext cx="1138076" cy="551869"/>
      </dsp:txXfrm>
    </dsp:sp>
    <dsp:sp modelId="{A3495ECF-F907-4206-8FBE-ADB2735B28E9}">
      <dsp:nvSpPr>
        <dsp:cNvPr id="0" name=""/>
        <dsp:cNvSpPr/>
      </dsp:nvSpPr>
      <dsp:spPr>
        <a:xfrm rot="19457599">
          <a:off x="4093562" y="442060"/>
          <a:ext cx="57753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77533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67890" y="447837"/>
        <a:ext cx="28876" cy="28876"/>
      </dsp:txXfrm>
    </dsp:sp>
    <dsp:sp modelId="{C0CDA7D9-0EEC-442C-B9CA-C68E56531F24}">
      <dsp:nvSpPr>
        <dsp:cNvPr id="0" name=""/>
        <dsp:cNvSpPr/>
      </dsp:nvSpPr>
      <dsp:spPr>
        <a:xfrm>
          <a:off x="4616812" y="637"/>
          <a:ext cx="1172414" cy="5862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后台</a:t>
          </a:r>
          <a:endParaRPr lang="zh-CN" altLang="en-US" sz="18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33981" y="17806"/>
        <a:ext cx="1138076" cy="551869"/>
      </dsp:txXfrm>
    </dsp:sp>
    <dsp:sp modelId="{731126C4-A3EE-432C-8109-F2CEC7FE8FC1}">
      <dsp:nvSpPr>
        <dsp:cNvPr id="0" name=""/>
        <dsp:cNvSpPr/>
      </dsp:nvSpPr>
      <dsp:spPr>
        <a:xfrm rot="2142401">
          <a:off x="4093562" y="779129"/>
          <a:ext cx="57753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77533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67890" y="784906"/>
        <a:ext cx="28876" cy="28876"/>
      </dsp:txXfrm>
    </dsp:sp>
    <dsp:sp modelId="{020FA192-DE86-4C09-B054-03B8C173A6DA}">
      <dsp:nvSpPr>
        <dsp:cNvPr id="0" name=""/>
        <dsp:cNvSpPr/>
      </dsp:nvSpPr>
      <dsp:spPr>
        <a:xfrm>
          <a:off x="4616812" y="674775"/>
          <a:ext cx="1172414" cy="5862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网站</a:t>
          </a:r>
          <a:endParaRPr lang="zh-CN" altLang="en-US" sz="18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33981" y="691944"/>
        <a:ext cx="1138076" cy="551869"/>
      </dsp:txXfrm>
    </dsp:sp>
    <dsp:sp modelId="{6F285098-C4FA-4052-9C4E-3CD5BB827907}">
      <dsp:nvSpPr>
        <dsp:cNvPr id="0" name=""/>
        <dsp:cNvSpPr/>
      </dsp:nvSpPr>
      <dsp:spPr>
        <a:xfrm rot="3310531">
          <a:off x="2330341" y="1621802"/>
          <a:ext cx="82121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21213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20418" y="1621487"/>
        <a:ext cx="41060" cy="41060"/>
      </dsp:txXfrm>
    </dsp:sp>
    <dsp:sp modelId="{7C9AD6D6-6E8C-485D-A197-5305428AC280}">
      <dsp:nvSpPr>
        <dsp:cNvPr id="0" name=""/>
        <dsp:cNvSpPr/>
      </dsp:nvSpPr>
      <dsp:spPr>
        <a:xfrm>
          <a:off x="2975431" y="1685983"/>
          <a:ext cx="1172414" cy="5862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zh-CN" altLang="en-US" sz="18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92600" y="1703152"/>
        <a:ext cx="1138076" cy="551869"/>
      </dsp:txXfrm>
    </dsp:sp>
    <dsp:sp modelId="{C0B66F9F-EA69-4739-8C1B-9DC8DA357D2C}">
      <dsp:nvSpPr>
        <dsp:cNvPr id="0" name=""/>
        <dsp:cNvSpPr/>
      </dsp:nvSpPr>
      <dsp:spPr>
        <a:xfrm rot="19457599">
          <a:off x="4093562" y="1790337"/>
          <a:ext cx="57753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77533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67890" y="1796113"/>
        <a:ext cx="28876" cy="28876"/>
      </dsp:txXfrm>
    </dsp:sp>
    <dsp:sp modelId="{C2FE0CA7-37AA-4D18-9B99-7C96D8301AA6}">
      <dsp:nvSpPr>
        <dsp:cNvPr id="0" name=""/>
        <dsp:cNvSpPr/>
      </dsp:nvSpPr>
      <dsp:spPr>
        <a:xfrm>
          <a:off x="4616812" y="1348914"/>
          <a:ext cx="1172414" cy="5862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app</a:t>
          </a:r>
          <a:endParaRPr lang="zh-CN" altLang="en-US" sz="18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33981" y="1366083"/>
        <a:ext cx="1138076" cy="551869"/>
      </dsp:txXfrm>
    </dsp:sp>
    <dsp:sp modelId="{47D154B7-911F-4C53-B6CA-691993CC454D}">
      <dsp:nvSpPr>
        <dsp:cNvPr id="0" name=""/>
        <dsp:cNvSpPr/>
      </dsp:nvSpPr>
      <dsp:spPr>
        <a:xfrm rot="2142401">
          <a:off x="4093562" y="2127406"/>
          <a:ext cx="57753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77533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67890" y="2133183"/>
        <a:ext cx="28876" cy="28876"/>
      </dsp:txXfrm>
    </dsp:sp>
    <dsp:sp modelId="{DF7E7304-99B0-4F18-A030-A9452E4DC217}">
      <dsp:nvSpPr>
        <dsp:cNvPr id="0" name=""/>
        <dsp:cNvSpPr/>
      </dsp:nvSpPr>
      <dsp:spPr>
        <a:xfrm>
          <a:off x="4616812" y="2023052"/>
          <a:ext cx="1172414" cy="5862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卖家版</a:t>
          </a:r>
          <a:endParaRPr lang="zh-CN" altLang="en-US" sz="18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33981" y="2040221"/>
        <a:ext cx="1138076" cy="551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F6D0-A572-4EEE-9D79-FFAFF30A3497}" type="datetimeFigureOut">
              <a:rPr lang="zh-CN" altLang="en-US" smtClean="0"/>
              <a:t>2015/7/5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8B8C-41B6-4EC4-BECE-1B16B95C4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82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F6D0-A572-4EEE-9D79-FFAFF30A3497}" type="datetimeFigureOut">
              <a:rPr lang="zh-CN" altLang="en-US" smtClean="0"/>
              <a:t>2015/7/5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8B8C-41B6-4EC4-BECE-1B16B95C4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06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F6D0-A572-4EEE-9D79-FFAFF30A3497}" type="datetimeFigureOut">
              <a:rPr lang="zh-CN" altLang="en-US" smtClean="0"/>
              <a:t>2015/7/5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8B8C-41B6-4EC4-BECE-1B16B95C4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5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F6D0-A572-4EEE-9D79-FFAFF30A3497}" type="datetimeFigureOut">
              <a:rPr lang="zh-CN" altLang="en-US" smtClean="0"/>
              <a:t>2015/7/5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8B8C-41B6-4EC4-BECE-1B16B95C4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54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F6D0-A572-4EEE-9D79-FFAFF30A3497}" type="datetimeFigureOut">
              <a:rPr lang="zh-CN" altLang="en-US" smtClean="0"/>
              <a:t>2015/7/5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8B8C-41B6-4EC4-BECE-1B16B95C4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37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F6D0-A572-4EEE-9D79-FFAFF30A3497}" type="datetimeFigureOut">
              <a:rPr lang="zh-CN" altLang="en-US" smtClean="0"/>
              <a:t>2015/7/5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8B8C-41B6-4EC4-BECE-1B16B95C4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0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F6D0-A572-4EEE-9D79-FFAFF30A3497}" type="datetimeFigureOut">
              <a:rPr lang="zh-CN" altLang="en-US" smtClean="0"/>
              <a:t>2015/7/5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8B8C-41B6-4EC4-BECE-1B16B95C4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6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F6D0-A572-4EEE-9D79-FFAFF30A3497}" type="datetimeFigureOut">
              <a:rPr lang="zh-CN" altLang="en-US" smtClean="0"/>
              <a:t>2015/7/5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8B8C-41B6-4EC4-BECE-1B16B95C4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05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F6D0-A572-4EEE-9D79-FFAFF30A3497}" type="datetimeFigureOut">
              <a:rPr lang="zh-CN" altLang="en-US" smtClean="0"/>
              <a:t>2015/7/5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8B8C-41B6-4EC4-BECE-1B16B95C4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72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F6D0-A572-4EEE-9D79-FFAFF30A3497}" type="datetimeFigureOut">
              <a:rPr lang="zh-CN" altLang="en-US" smtClean="0"/>
              <a:t>2015/7/5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8B8C-41B6-4EC4-BECE-1B16B95C4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27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F6D0-A572-4EEE-9D79-FFAFF30A3497}" type="datetimeFigureOut">
              <a:rPr lang="zh-CN" altLang="en-US" smtClean="0"/>
              <a:t>2015/7/5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8B8C-41B6-4EC4-BECE-1B16B95C4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24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8F6D0-A572-4EEE-9D79-FFAFF30A3497}" type="datetimeFigureOut">
              <a:rPr lang="zh-CN" altLang="en-US" smtClean="0"/>
              <a:t>2015/7/5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B8B8C-41B6-4EC4-BECE-1B16B95C4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28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52732"/>
            <a:ext cx="78867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我要做什么？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253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铃铛网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188796"/>
              </p:ext>
            </p:extLst>
          </p:nvPr>
        </p:nvGraphicFramePr>
        <p:xfrm>
          <a:off x="751480" y="2303296"/>
          <a:ext cx="7123278" cy="2609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971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铃铛网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99" y="2082197"/>
            <a:ext cx="8766201" cy="3386372"/>
          </a:xfrm>
        </p:spPr>
      </p:pic>
    </p:spTree>
    <p:extLst>
      <p:ext uri="{BB962C8B-B14F-4D97-AF65-F5344CB8AC3E}">
        <p14:creationId xmlns:p14="http://schemas.microsoft.com/office/powerpoint/2010/main" val="54163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52732"/>
            <a:ext cx="78867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为什么要做？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086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铃铛网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这个一个高速成长的市场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是一个相对边缘化的市场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是一个相对封闭的市场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这里有机会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97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铃铛网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我个人养了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年柯基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在全国拥有很多宠物饲养和买卖的朋友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熟悉行业规则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我能做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行业需要的东西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380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83</Words>
  <Application>Microsoft Office PowerPoint</Application>
  <PresentationFormat>全屏显示(4:3)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我要做什么？</vt:lpstr>
      <vt:lpstr>铃铛网</vt:lpstr>
      <vt:lpstr>铃铛网</vt:lpstr>
      <vt:lpstr>为什么要做？</vt:lpstr>
      <vt:lpstr>铃铛网</vt:lpstr>
      <vt:lpstr>铃铛网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Sky123.Org</cp:lastModifiedBy>
  <cp:revision>22</cp:revision>
  <dcterms:created xsi:type="dcterms:W3CDTF">2015-07-05T07:13:44Z</dcterms:created>
  <dcterms:modified xsi:type="dcterms:W3CDTF">2015-07-05T07:48:21Z</dcterms:modified>
</cp:coreProperties>
</file>