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64" r:id="rId5"/>
    <p:sldId id="266" r:id="rId6"/>
    <p:sldId id="260" r:id="rId7"/>
    <p:sldId id="273" r:id="rId8"/>
    <p:sldId id="274" r:id="rId9"/>
    <p:sldId id="275" r:id="rId10"/>
    <p:sldId id="276" r:id="rId11"/>
    <p:sldId id="284" r:id="rId12"/>
    <p:sldId id="262" r:id="rId13"/>
    <p:sldId id="283" r:id="rId14"/>
    <p:sldId id="263" r:id="rId15"/>
    <p:sldId id="288" r:id="rId16"/>
    <p:sldId id="289" r:id="rId17"/>
    <p:sldId id="290" r:id="rId18"/>
    <p:sldId id="287" r:id="rId19"/>
    <p:sldId id="259" r:id="rId20"/>
    <p:sldId id="269" r:id="rId21"/>
    <p:sldId id="281" r:id="rId22"/>
    <p:sldId id="280" r:id="rId23"/>
    <p:sldId id="282" r:id="rId24"/>
    <p:sldId id="265" r:id="rId25"/>
    <p:sldId id="271" r:id="rId26"/>
    <p:sldId id="2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65D37-9CEC-4766-BD17-AA2DAE519677}" type="doc">
      <dgm:prSet loTypeId="urn:microsoft.com/office/officeart/2005/8/layout/hChevron3" loCatId="process" qsTypeId="urn:microsoft.com/office/officeart/2005/8/quickstyle/simple4" qsCatId="simple" csTypeId="urn:microsoft.com/office/officeart/2005/8/colors/accent1_3" csCatId="accent1" phldr="1"/>
      <dgm:spPr/>
    </dgm:pt>
    <dgm:pt modelId="{FCA0AF82-DE84-49BE-9E85-552819638050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支付定金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A98B8-691D-43BC-9CF5-257987150B70}" type="parTrans" cxnId="{A35B3348-7B6A-4DC2-B1C5-E398F42C9C4F}">
      <dgm:prSet/>
      <dgm:spPr/>
      <dgm:t>
        <a:bodyPr/>
        <a:lstStyle/>
        <a:p>
          <a:endParaRPr lang="zh-CN" altLang="en-US" sz="7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069772-9D12-493D-8725-5A62A633D1B3}" type="sibTrans" cxnId="{A35B3348-7B6A-4DC2-B1C5-E398F42C9C4F}">
      <dgm:prSet/>
      <dgm:spPr/>
      <dgm:t>
        <a:bodyPr/>
        <a:lstStyle/>
        <a:p>
          <a:endParaRPr lang="zh-CN" altLang="en-US" sz="7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6460B-290E-436B-93D4-1FA6D831765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签订合同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AD2301-F359-49EB-8625-EA37C25F9B37}" type="parTrans" cxnId="{7ED03895-3291-44AD-AE0B-10D46EE1DE6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F1413A-8FF6-41D5-9E74-CFBD60254CF3}" type="sibTrans" cxnId="{7ED03895-3291-44AD-AE0B-10D46EE1DE6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D0057D-04D2-4A0C-922C-0989A5A16CE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支付尾款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0B8F8-1504-410F-93F1-554E05696446}" type="parTrans" cxnId="{74DC6499-D96D-45D2-8879-10AA3B7DB45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120EAB-8FB5-478C-99F5-0F5A98A91A0D}" type="sibTrans" cxnId="{74DC6499-D96D-45D2-8879-10AA3B7DB45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4FF65B-7E77-459A-B77B-FDC4D2FEFDD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运输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2826FE-5C6F-4201-A245-FB2D7639ADBF}" type="parTrans" cxnId="{BABE9306-17CB-48F5-9109-E2975C9939B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B9843C-C516-4A42-AF40-C1AFD3D9F2B9}" type="sibTrans" cxnId="{BABE9306-17CB-48F5-9109-E2975C9939B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215090-0C7D-4CEF-AFE0-5E7F0B3DFF4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观察期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A4AD0-0977-4A41-88E8-3F51C6656848}" type="parTrans" cxnId="{4DF66358-8827-4D90-AA29-AF073121261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F87DF1-35A0-4896-A2DC-866AF3334D21}" type="sibTrans" cxnId="{4DF66358-8827-4D90-AA29-AF073121261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F64323-1417-4C4F-99E7-A3E4FD1B2FA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确认交易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CA9D2-C64B-4B07-82FA-EC3E209F4EEC}" type="parTrans" cxnId="{57967D0E-6D5A-49DA-BCEE-7067D1622C0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0E752D-29BC-4367-80E9-E30BD5F954C6}" type="sibTrans" cxnId="{57967D0E-6D5A-49DA-BCEE-7067D1622C0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F3A317-0804-4931-B496-5F854A564E5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配套服务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B4C7B-528C-4603-ACE2-4463C9203192}" type="parTrans" cxnId="{3939C166-75BC-4803-BE89-223D7C571F38}">
      <dgm:prSet/>
      <dgm:spPr/>
      <dgm:t>
        <a:bodyPr/>
        <a:lstStyle/>
        <a:p>
          <a:endParaRPr lang="zh-CN" altLang="en-US"/>
        </a:p>
      </dgm:t>
    </dgm:pt>
    <dgm:pt modelId="{A599391E-8236-4F97-92A4-7319DFE88C22}" type="sibTrans" cxnId="{3939C166-75BC-4803-BE89-223D7C571F38}">
      <dgm:prSet/>
      <dgm:spPr/>
      <dgm:t>
        <a:bodyPr/>
        <a:lstStyle/>
        <a:p>
          <a:endParaRPr lang="zh-CN" altLang="en-US"/>
        </a:p>
      </dgm:t>
    </dgm:pt>
    <dgm:pt modelId="{9A7F2DE7-B9AF-4F84-8F32-44C47CC5D2F2}" type="pres">
      <dgm:prSet presAssocID="{6A765D37-9CEC-4766-BD17-AA2DAE519677}" presName="Name0" presStyleCnt="0">
        <dgm:presLayoutVars>
          <dgm:dir/>
          <dgm:resizeHandles val="exact"/>
        </dgm:presLayoutVars>
      </dgm:prSet>
      <dgm:spPr/>
    </dgm:pt>
    <dgm:pt modelId="{FCCE2F2B-85D9-46AD-A3FF-58C8A1818D06}" type="pres">
      <dgm:prSet presAssocID="{FCA0AF82-DE84-49BE-9E85-552819638050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6690B-5792-4D74-B92B-595125E2F6FE}" type="pres">
      <dgm:prSet presAssocID="{00069772-9D12-493D-8725-5A62A633D1B3}" presName="parSpace" presStyleCnt="0"/>
      <dgm:spPr/>
    </dgm:pt>
    <dgm:pt modelId="{FA05CBBF-0563-4A7B-A4A8-5007DD80A826}" type="pres">
      <dgm:prSet presAssocID="{BC46460B-290E-436B-93D4-1FA6D831765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EA6BF9-A94A-4A7E-90F1-D774EB0ACD16}" type="pres">
      <dgm:prSet presAssocID="{51F1413A-8FF6-41D5-9E74-CFBD60254CF3}" presName="parSpace" presStyleCnt="0"/>
      <dgm:spPr/>
    </dgm:pt>
    <dgm:pt modelId="{5ED75A92-F6DF-4E60-B8A6-FEFEBBB6D262}" type="pres">
      <dgm:prSet presAssocID="{30F3A317-0804-4931-B496-5F854A564E5E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08A18-1CE7-4837-B016-2DF89E80D4B0}" type="pres">
      <dgm:prSet presAssocID="{A599391E-8236-4F97-92A4-7319DFE88C22}" presName="parSpace" presStyleCnt="0"/>
      <dgm:spPr/>
    </dgm:pt>
    <dgm:pt modelId="{CBBDABFF-8148-4C42-A6D8-A5B68AC3DC45}" type="pres">
      <dgm:prSet presAssocID="{B2D0057D-04D2-4A0C-922C-0989A5A16CEA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93780-AEE3-45F1-A83B-4949465FEC76}" type="pres">
      <dgm:prSet presAssocID="{B4120EAB-8FB5-478C-99F5-0F5A98A91A0D}" presName="parSpace" presStyleCnt="0"/>
      <dgm:spPr/>
    </dgm:pt>
    <dgm:pt modelId="{3DF6264D-785C-40A5-904A-853E29871DA1}" type="pres">
      <dgm:prSet presAssocID="{2A4FF65B-7E77-459A-B77B-FDC4D2FEFDDC}" presName="parTxOnly" presStyleLbl="node1" presStyleIdx="4" presStyleCnt="7" custLinFactNeighborY="-625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A8128-DB39-448C-9E04-9611217A6DCE}" type="pres">
      <dgm:prSet presAssocID="{79B9843C-C516-4A42-AF40-C1AFD3D9F2B9}" presName="parSpace" presStyleCnt="0"/>
      <dgm:spPr/>
    </dgm:pt>
    <dgm:pt modelId="{B92CD939-CF1B-40F4-9AF7-86B66DE93040}" type="pres">
      <dgm:prSet presAssocID="{D0215090-0C7D-4CEF-AFE0-5E7F0B3DFF4A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EE2A7-89C6-4178-8704-4BC4F4C18B79}" type="pres">
      <dgm:prSet presAssocID="{53F87DF1-35A0-4896-A2DC-866AF3334D21}" presName="parSpace" presStyleCnt="0"/>
      <dgm:spPr/>
    </dgm:pt>
    <dgm:pt modelId="{F6DBAA19-77F2-4202-9089-767FA11E3A13}" type="pres">
      <dgm:prSet presAssocID="{8EF64323-1417-4C4F-99E7-A3E4FD1B2FA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F66358-8827-4D90-AA29-AF073121261B}" srcId="{6A765D37-9CEC-4766-BD17-AA2DAE519677}" destId="{D0215090-0C7D-4CEF-AFE0-5E7F0B3DFF4A}" srcOrd="5" destOrd="0" parTransId="{2AAA4AD0-0977-4A41-88E8-3F51C6656848}" sibTransId="{53F87DF1-35A0-4896-A2DC-866AF3334D21}"/>
    <dgm:cxn modelId="{3939C166-75BC-4803-BE89-223D7C571F38}" srcId="{6A765D37-9CEC-4766-BD17-AA2DAE519677}" destId="{30F3A317-0804-4931-B496-5F854A564E5E}" srcOrd="2" destOrd="0" parTransId="{206B4C7B-528C-4603-ACE2-4463C9203192}" sibTransId="{A599391E-8236-4F97-92A4-7319DFE88C22}"/>
    <dgm:cxn modelId="{C80F9AB2-61A9-4549-BDDB-AA494CFEFD1B}" type="presOf" srcId="{B2D0057D-04D2-4A0C-922C-0989A5A16CEA}" destId="{CBBDABFF-8148-4C42-A6D8-A5B68AC3DC45}" srcOrd="0" destOrd="0" presId="urn:microsoft.com/office/officeart/2005/8/layout/hChevron3"/>
    <dgm:cxn modelId="{57967D0E-6D5A-49DA-BCEE-7067D1622C03}" srcId="{6A765D37-9CEC-4766-BD17-AA2DAE519677}" destId="{8EF64323-1417-4C4F-99E7-A3E4FD1B2FA7}" srcOrd="6" destOrd="0" parTransId="{58BCA9D2-C64B-4B07-82FA-EC3E209F4EEC}" sibTransId="{7A0E752D-29BC-4367-80E9-E30BD5F954C6}"/>
    <dgm:cxn modelId="{1B6B5234-7874-489A-AFF1-77A8DB8EE9D7}" type="presOf" srcId="{8EF64323-1417-4C4F-99E7-A3E4FD1B2FA7}" destId="{F6DBAA19-77F2-4202-9089-767FA11E3A13}" srcOrd="0" destOrd="0" presId="urn:microsoft.com/office/officeart/2005/8/layout/hChevron3"/>
    <dgm:cxn modelId="{D613DD1E-0A68-46C3-98F6-6DF0868A86E9}" type="presOf" srcId="{D0215090-0C7D-4CEF-AFE0-5E7F0B3DFF4A}" destId="{B92CD939-CF1B-40F4-9AF7-86B66DE93040}" srcOrd="0" destOrd="0" presId="urn:microsoft.com/office/officeart/2005/8/layout/hChevron3"/>
    <dgm:cxn modelId="{BABE9306-17CB-48F5-9109-E2975C9939B3}" srcId="{6A765D37-9CEC-4766-BD17-AA2DAE519677}" destId="{2A4FF65B-7E77-459A-B77B-FDC4D2FEFDDC}" srcOrd="4" destOrd="0" parTransId="{702826FE-5C6F-4201-A245-FB2D7639ADBF}" sibTransId="{79B9843C-C516-4A42-AF40-C1AFD3D9F2B9}"/>
    <dgm:cxn modelId="{A35B3348-7B6A-4DC2-B1C5-E398F42C9C4F}" srcId="{6A765D37-9CEC-4766-BD17-AA2DAE519677}" destId="{FCA0AF82-DE84-49BE-9E85-552819638050}" srcOrd="0" destOrd="0" parTransId="{06CA98B8-691D-43BC-9CF5-257987150B70}" sibTransId="{00069772-9D12-493D-8725-5A62A633D1B3}"/>
    <dgm:cxn modelId="{58CDE20B-AE18-4FCD-9EEA-0CE1E372C269}" type="presOf" srcId="{2A4FF65B-7E77-459A-B77B-FDC4D2FEFDDC}" destId="{3DF6264D-785C-40A5-904A-853E29871DA1}" srcOrd="0" destOrd="0" presId="urn:microsoft.com/office/officeart/2005/8/layout/hChevron3"/>
    <dgm:cxn modelId="{96D81DF5-A90C-442A-ACB1-43C83CC6397C}" type="presOf" srcId="{BC46460B-290E-436B-93D4-1FA6D831765A}" destId="{FA05CBBF-0563-4A7B-A4A8-5007DD80A826}" srcOrd="0" destOrd="0" presId="urn:microsoft.com/office/officeart/2005/8/layout/hChevron3"/>
    <dgm:cxn modelId="{7ED03895-3291-44AD-AE0B-10D46EE1DE66}" srcId="{6A765D37-9CEC-4766-BD17-AA2DAE519677}" destId="{BC46460B-290E-436B-93D4-1FA6D831765A}" srcOrd="1" destOrd="0" parTransId="{6CAD2301-F359-49EB-8625-EA37C25F9B37}" sibTransId="{51F1413A-8FF6-41D5-9E74-CFBD60254CF3}"/>
    <dgm:cxn modelId="{E3895C18-1D35-4C80-8AEC-D2A6E4764B97}" type="presOf" srcId="{30F3A317-0804-4931-B496-5F854A564E5E}" destId="{5ED75A92-F6DF-4E60-B8A6-FEFEBBB6D262}" srcOrd="0" destOrd="0" presId="urn:microsoft.com/office/officeart/2005/8/layout/hChevron3"/>
    <dgm:cxn modelId="{74DC6499-D96D-45D2-8879-10AA3B7DB45D}" srcId="{6A765D37-9CEC-4766-BD17-AA2DAE519677}" destId="{B2D0057D-04D2-4A0C-922C-0989A5A16CEA}" srcOrd="3" destOrd="0" parTransId="{AA10B8F8-1504-410F-93F1-554E05696446}" sibTransId="{B4120EAB-8FB5-478C-99F5-0F5A98A91A0D}"/>
    <dgm:cxn modelId="{7E5F622A-AC6A-411F-A411-49AB481624B7}" type="presOf" srcId="{6A765D37-9CEC-4766-BD17-AA2DAE519677}" destId="{9A7F2DE7-B9AF-4F84-8F32-44C47CC5D2F2}" srcOrd="0" destOrd="0" presId="urn:microsoft.com/office/officeart/2005/8/layout/hChevron3"/>
    <dgm:cxn modelId="{DBB83FEC-E88F-4F6C-8FF5-799278B5B356}" type="presOf" srcId="{FCA0AF82-DE84-49BE-9E85-552819638050}" destId="{FCCE2F2B-85D9-46AD-A3FF-58C8A1818D06}" srcOrd="0" destOrd="0" presId="urn:microsoft.com/office/officeart/2005/8/layout/hChevron3"/>
    <dgm:cxn modelId="{D3C8EE4D-2075-4803-94DE-30CCC01F5D3E}" type="presParOf" srcId="{9A7F2DE7-B9AF-4F84-8F32-44C47CC5D2F2}" destId="{FCCE2F2B-85D9-46AD-A3FF-58C8A1818D06}" srcOrd="0" destOrd="0" presId="urn:microsoft.com/office/officeart/2005/8/layout/hChevron3"/>
    <dgm:cxn modelId="{7F78A256-1FEA-4F27-97A3-75BA66D81884}" type="presParOf" srcId="{9A7F2DE7-B9AF-4F84-8F32-44C47CC5D2F2}" destId="{CA16690B-5792-4D74-B92B-595125E2F6FE}" srcOrd="1" destOrd="0" presId="urn:microsoft.com/office/officeart/2005/8/layout/hChevron3"/>
    <dgm:cxn modelId="{2E34A537-3F3D-4548-9153-B2F9C37F0B6C}" type="presParOf" srcId="{9A7F2DE7-B9AF-4F84-8F32-44C47CC5D2F2}" destId="{FA05CBBF-0563-4A7B-A4A8-5007DD80A826}" srcOrd="2" destOrd="0" presId="urn:microsoft.com/office/officeart/2005/8/layout/hChevron3"/>
    <dgm:cxn modelId="{FCB50EB9-9BCC-4BCF-A1C7-48B36B5755F5}" type="presParOf" srcId="{9A7F2DE7-B9AF-4F84-8F32-44C47CC5D2F2}" destId="{A8EA6BF9-A94A-4A7E-90F1-D774EB0ACD16}" srcOrd="3" destOrd="0" presId="urn:microsoft.com/office/officeart/2005/8/layout/hChevron3"/>
    <dgm:cxn modelId="{49DD4B2F-69C7-4766-B1B4-B386C9B8AF7F}" type="presParOf" srcId="{9A7F2DE7-B9AF-4F84-8F32-44C47CC5D2F2}" destId="{5ED75A92-F6DF-4E60-B8A6-FEFEBBB6D262}" srcOrd="4" destOrd="0" presId="urn:microsoft.com/office/officeart/2005/8/layout/hChevron3"/>
    <dgm:cxn modelId="{3C260163-C5AE-4AD0-AD19-463AE9171BFC}" type="presParOf" srcId="{9A7F2DE7-B9AF-4F84-8F32-44C47CC5D2F2}" destId="{B3408A18-1CE7-4837-B016-2DF89E80D4B0}" srcOrd="5" destOrd="0" presId="urn:microsoft.com/office/officeart/2005/8/layout/hChevron3"/>
    <dgm:cxn modelId="{9A554D06-F784-4E0B-931B-D5B8C109BFDA}" type="presParOf" srcId="{9A7F2DE7-B9AF-4F84-8F32-44C47CC5D2F2}" destId="{CBBDABFF-8148-4C42-A6D8-A5B68AC3DC45}" srcOrd="6" destOrd="0" presId="urn:microsoft.com/office/officeart/2005/8/layout/hChevron3"/>
    <dgm:cxn modelId="{63DDAB37-435F-4C6C-A402-058CBE7C2963}" type="presParOf" srcId="{9A7F2DE7-B9AF-4F84-8F32-44C47CC5D2F2}" destId="{87D93780-AEE3-45F1-A83B-4949465FEC76}" srcOrd="7" destOrd="0" presId="urn:microsoft.com/office/officeart/2005/8/layout/hChevron3"/>
    <dgm:cxn modelId="{017B1A46-89AF-467F-989A-83D6C6F563A2}" type="presParOf" srcId="{9A7F2DE7-B9AF-4F84-8F32-44C47CC5D2F2}" destId="{3DF6264D-785C-40A5-904A-853E29871DA1}" srcOrd="8" destOrd="0" presId="urn:microsoft.com/office/officeart/2005/8/layout/hChevron3"/>
    <dgm:cxn modelId="{91D99740-8EF7-4562-AE11-206C6E445F33}" type="presParOf" srcId="{9A7F2DE7-B9AF-4F84-8F32-44C47CC5D2F2}" destId="{970A8128-DB39-448C-9E04-9611217A6DCE}" srcOrd="9" destOrd="0" presId="urn:microsoft.com/office/officeart/2005/8/layout/hChevron3"/>
    <dgm:cxn modelId="{6A61024F-46F8-4A14-ACDE-0EACC3F07AA4}" type="presParOf" srcId="{9A7F2DE7-B9AF-4F84-8F32-44C47CC5D2F2}" destId="{B92CD939-CF1B-40F4-9AF7-86B66DE93040}" srcOrd="10" destOrd="0" presId="urn:microsoft.com/office/officeart/2005/8/layout/hChevron3"/>
    <dgm:cxn modelId="{8E08AAF5-85C7-4EF4-8836-D1B442D6F6CB}" type="presParOf" srcId="{9A7F2DE7-B9AF-4F84-8F32-44C47CC5D2F2}" destId="{D3EEE2A7-89C6-4178-8704-4BC4F4C18B79}" srcOrd="11" destOrd="0" presId="urn:microsoft.com/office/officeart/2005/8/layout/hChevron3"/>
    <dgm:cxn modelId="{712CD99D-5133-4BA7-B399-315B3EF5F412}" type="presParOf" srcId="{9A7F2DE7-B9AF-4F84-8F32-44C47CC5D2F2}" destId="{F6DBAA19-77F2-4202-9089-767FA11E3A13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9CE01-73C8-4294-B484-77E15E7F3F7E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31BE84A-C7E5-40D5-8CD1-08BCBFF7F96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平台产品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48F877-200B-466C-9555-9D575615EEA0}" type="parTrans" cxnId="{5C7B0495-F111-42B0-AA1F-000A8BCB966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2060E-B8AD-4C91-8DA6-B6E6A5BF7530}" type="sibTrans" cxnId="{5C7B0495-F111-42B0-AA1F-000A8BCB966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3777F-4ED9-4D53-ABA9-860633D633A8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卖家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4F1E2B-1FC2-4ED8-8129-2A3D4CB7BB14}" type="parTrans" cxnId="{44D700F3-7965-4B25-9B50-5368EEE979B3}">
      <dgm:prSet custT="1"/>
      <dgm:spPr/>
      <dgm:t>
        <a:bodyPr/>
        <a:lstStyle/>
        <a:p>
          <a:endParaRPr lang="zh-CN" alt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D758B7-F2D7-4A5E-8B0D-D997F25A60BF}" type="sibTrans" cxnId="{44D700F3-7965-4B25-9B50-5368EEE979B3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AF83AF-C14F-4247-B472-29A0ED7689B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销售渠道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B6DEE-48A2-48FE-9085-217816C4DC65}" type="parTrans" cxnId="{CA34003E-A7BA-4261-8121-F6F0CE067E58}">
      <dgm:prSet custT="1"/>
      <dgm:spPr/>
      <dgm:t>
        <a:bodyPr/>
        <a:lstStyle/>
        <a:p>
          <a:endParaRPr lang="zh-CN" alt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BF586F-2636-4248-BAD1-A5D0164348B8}" type="sibTrans" cxnId="{CA34003E-A7BA-4261-8121-F6F0CE067E5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BDBF74-A0FB-4B4C-BDF9-3B671CE08F88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信用担保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6BEA4-A1D0-4C3E-83F7-B0411EEC2CEE}" type="parTrans" cxnId="{23A3E0F1-16F7-4EE4-B47D-C1C0066E24CA}">
      <dgm:prSet custT="1"/>
      <dgm:spPr/>
      <dgm:t>
        <a:bodyPr/>
        <a:lstStyle/>
        <a:p>
          <a:endParaRPr lang="zh-CN" alt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2E8462-3B6E-499F-B8B1-8DA12C7E4D1A}" type="sibTrans" cxnId="{23A3E0F1-16F7-4EE4-B47D-C1C0066E24CA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2E3FF4-BB25-43A2-8BCF-28F496325472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买家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38A3D6-E177-46A7-8EE5-26145092A414}" type="parTrans" cxnId="{FDF08E3C-30D7-4141-80BA-B88F27EC87F8}">
      <dgm:prSet custT="1"/>
      <dgm:spPr/>
      <dgm:t>
        <a:bodyPr/>
        <a:lstStyle/>
        <a:p>
          <a:endParaRPr lang="zh-CN" alt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F563DE-B0B1-47B1-891D-CF527FD3B7FB}" type="sibTrans" cxnId="{FDF08E3C-30D7-4141-80BA-B88F27EC87F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B305E5-AEDC-4A7C-A59B-BEFE66FB4040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购买渠道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2B003-813F-45B8-A7D2-1DAD1F3DB3EB}" type="parTrans" cxnId="{F97302AF-7342-4CD4-B9E1-79A37373E9CF}">
      <dgm:prSet custT="1"/>
      <dgm:spPr/>
      <dgm:t>
        <a:bodyPr/>
        <a:lstStyle/>
        <a:p>
          <a:endParaRPr lang="zh-CN" alt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816F76-D166-477B-B11F-231A604D0D62}" type="sibTrans" cxnId="{F97302AF-7342-4CD4-B9E1-79A37373E9C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CFE3A-5009-4EA3-913C-2E85D348A4A2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品质管控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F2E8AE-9C0E-4BF4-B0E0-31D8870B33F8}" type="parTrans" cxnId="{DD11B1C0-F12B-45F3-BD4A-7B3C0F3A36F3}">
      <dgm:prSet custT="1"/>
      <dgm:spPr/>
      <dgm:t>
        <a:bodyPr/>
        <a:lstStyle/>
        <a:p>
          <a:endParaRPr lang="zh-CN" alt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D6CCF6-8117-4EB6-97AC-B2EFB50BF9FD}" type="sibTrans" cxnId="{DD11B1C0-F12B-45F3-BD4A-7B3C0F3A36F3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50E4C-7008-41BF-B418-7CA77BDCBAF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交易安全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676A6-23C3-4CE3-B602-34260495ED20}" type="parTrans" cxnId="{B6DAA0C7-FB9B-4DCC-A519-324FE3740989}">
      <dgm:prSet custT="1"/>
      <dgm:spPr/>
      <dgm:t>
        <a:bodyPr/>
        <a:lstStyle/>
        <a:p>
          <a:endParaRPr lang="zh-CN" alt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F70FF-89A3-4488-A7FE-3EC78F67467E}" type="sibTrans" cxnId="{B6DAA0C7-FB9B-4DCC-A519-324FE3740989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0B27BE-8786-4831-BFEE-7329B8738CDB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交易款担保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6D11-2DFF-45EF-8D80-923B8CAB82A8}" type="parTrans" cxnId="{0FE30023-7451-447B-82C3-4602FD59B007}">
      <dgm:prSet/>
      <dgm:spPr/>
      <dgm:t>
        <a:bodyPr/>
        <a:lstStyle/>
        <a:p>
          <a:endParaRPr lang="zh-CN" altLang="en-US"/>
        </a:p>
      </dgm:t>
    </dgm:pt>
    <dgm:pt modelId="{02F8AE26-731E-4C9D-BC35-07E0E3DD255D}" type="sibTrans" cxnId="{0FE30023-7451-447B-82C3-4602FD59B007}">
      <dgm:prSet/>
      <dgm:spPr/>
      <dgm:t>
        <a:bodyPr/>
        <a:lstStyle/>
        <a:p>
          <a:endParaRPr lang="zh-CN" altLang="en-US"/>
        </a:p>
      </dgm:t>
    </dgm:pt>
    <dgm:pt modelId="{49695B78-B5E8-45E8-BC4F-F2D1D683DBF3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宠物品质担保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9B349-EE82-4996-88F5-A65480D54332}" type="parTrans" cxnId="{8371E549-76B1-43EA-AB58-5E94531D3AAE}">
      <dgm:prSet/>
      <dgm:spPr/>
      <dgm:t>
        <a:bodyPr/>
        <a:lstStyle/>
        <a:p>
          <a:endParaRPr lang="zh-CN" altLang="en-US"/>
        </a:p>
      </dgm:t>
    </dgm:pt>
    <dgm:pt modelId="{EE10406B-E938-4FA4-931D-0AF14AF89ACE}" type="sibTrans" cxnId="{8371E549-76B1-43EA-AB58-5E94531D3AAE}">
      <dgm:prSet/>
      <dgm:spPr/>
      <dgm:t>
        <a:bodyPr/>
        <a:lstStyle/>
        <a:p>
          <a:endParaRPr lang="zh-CN" altLang="en-US"/>
        </a:p>
      </dgm:t>
    </dgm:pt>
    <dgm:pt modelId="{DD5FCB6F-9013-4754-A60C-59527E14B75C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专业品质评定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93981-79CB-401F-9529-CFBB159F58AB}" type="parTrans" cxnId="{7EE6E30B-78FE-451A-9F76-1C54EA068829}">
      <dgm:prSet/>
      <dgm:spPr/>
      <dgm:t>
        <a:bodyPr/>
        <a:lstStyle/>
        <a:p>
          <a:endParaRPr lang="zh-CN" altLang="en-US"/>
        </a:p>
      </dgm:t>
    </dgm:pt>
    <dgm:pt modelId="{50958A82-976F-456F-A110-A438B8E10370}" type="sibTrans" cxnId="{7EE6E30B-78FE-451A-9F76-1C54EA068829}">
      <dgm:prSet/>
      <dgm:spPr/>
      <dgm:t>
        <a:bodyPr/>
        <a:lstStyle/>
        <a:p>
          <a:endParaRPr lang="zh-CN" altLang="en-US"/>
        </a:p>
      </dgm:t>
    </dgm:pt>
    <dgm:pt modelId="{7A8004AB-E485-40DD-A8F9-6FC62BAB92CC}" type="pres">
      <dgm:prSet presAssocID="{65F9CE01-73C8-4294-B484-77E15E7F3F7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FAD86-AF9E-498C-B80F-6A6CF271CB4A}" type="pres">
      <dgm:prSet presAssocID="{E31BE84A-C7E5-40D5-8CD1-08BCBFF7F964}" presName="root1" presStyleCnt="0"/>
      <dgm:spPr/>
      <dgm:t>
        <a:bodyPr/>
        <a:lstStyle/>
        <a:p>
          <a:endParaRPr lang="zh-CN" altLang="en-US"/>
        </a:p>
      </dgm:t>
    </dgm:pt>
    <dgm:pt modelId="{84109D47-C354-4A1D-84E2-DE5E176F0438}" type="pres">
      <dgm:prSet presAssocID="{E31BE84A-C7E5-40D5-8CD1-08BCBFF7F96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11C532-B66C-4910-8B27-7BD637A70AD9}" type="pres">
      <dgm:prSet presAssocID="{E31BE84A-C7E5-40D5-8CD1-08BCBFF7F964}" presName="level2hierChild" presStyleCnt="0"/>
      <dgm:spPr/>
      <dgm:t>
        <a:bodyPr/>
        <a:lstStyle/>
        <a:p>
          <a:endParaRPr lang="zh-CN" altLang="en-US"/>
        </a:p>
      </dgm:t>
    </dgm:pt>
    <dgm:pt modelId="{AD71064F-094F-4495-95EF-7B8B2874FF75}" type="pres">
      <dgm:prSet presAssocID="{8E4F1E2B-1FC2-4ED8-8129-2A3D4CB7BB14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E2372E3-8DBA-42FA-AE8B-90298DBF6F5B}" type="pres">
      <dgm:prSet presAssocID="{8E4F1E2B-1FC2-4ED8-8129-2A3D4CB7BB14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988F232A-06C0-4F78-A453-DCB1461E8429}" type="pres">
      <dgm:prSet presAssocID="{5D13777F-4ED9-4D53-ABA9-860633D633A8}" presName="root2" presStyleCnt="0"/>
      <dgm:spPr/>
      <dgm:t>
        <a:bodyPr/>
        <a:lstStyle/>
        <a:p>
          <a:endParaRPr lang="zh-CN" altLang="en-US"/>
        </a:p>
      </dgm:t>
    </dgm:pt>
    <dgm:pt modelId="{9214ED6D-B5DC-4700-ACBD-E39B12F7628E}" type="pres">
      <dgm:prSet presAssocID="{5D13777F-4ED9-4D53-ABA9-860633D63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E1E1C7-E6C0-4A43-8B6A-D36F1D881E23}" type="pres">
      <dgm:prSet presAssocID="{5D13777F-4ED9-4D53-ABA9-860633D633A8}" presName="level3hierChild" presStyleCnt="0"/>
      <dgm:spPr/>
      <dgm:t>
        <a:bodyPr/>
        <a:lstStyle/>
        <a:p>
          <a:endParaRPr lang="zh-CN" altLang="en-US"/>
        </a:p>
      </dgm:t>
    </dgm:pt>
    <dgm:pt modelId="{59DAE160-93D6-4553-8CBE-FDBB540734D4}" type="pres">
      <dgm:prSet presAssocID="{067B6DEE-48A2-48FE-9085-217816C4DC65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D49B0825-B01F-4500-A5FA-045FA5202034}" type="pres">
      <dgm:prSet presAssocID="{067B6DEE-48A2-48FE-9085-217816C4DC65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271F7C1B-391A-4E73-9F5B-384ABE4B6447}" type="pres">
      <dgm:prSet presAssocID="{1FAF83AF-C14F-4247-B472-29A0ED7689BC}" presName="root2" presStyleCnt="0"/>
      <dgm:spPr/>
      <dgm:t>
        <a:bodyPr/>
        <a:lstStyle/>
        <a:p>
          <a:endParaRPr lang="zh-CN" altLang="en-US"/>
        </a:p>
      </dgm:t>
    </dgm:pt>
    <dgm:pt modelId="{9DA99E2D-8133-4530-AC76-415BEE64507B}" type="pres">
      <dgm:prSet presAssocID="{1FAF83AF-C14F-4247-B472-29A0ED7689BC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CDC1D6-2D12-46C4-9587-DBCFC16F5515}" type="pres">
      <dgm:prSet presAssocID="{1FAF83AF-C14F-4247-B472-29A0ED7689BC}" presName="level3hierChild" presStyleCnt="0"/>
      <dgm:spPr/>
      <dgm:t>
        <a:bodyPr/>
        <a:lstStyle/>
        <a:p>
          <a:endParaRPr lang="zh-CN" altLang="en-US"/>
        </a:p>
      </dgm:t>
    </dgm:pt>
    <dgm:pt modelId="{5A2C13E2-3553-4C09-9955-135E2A7B735B}" type="pres">
      <dgm:prSet presAssocID="{04F6BEA4-A1D0-4C3E-83F7-B0411EEC2CEE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EED05271-D224-427A-A73A-8C1EF2C861E9}" type="pres">
      <dgm:prSet presAssocID="{04F6BEA4-A1D0-4C3E-83F7-B0411EEC2CEE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88589430-4484-40AF-9499-01E8F863E55C}" type="pres">
      <dgm:prSet presAssocID="{41BDBF74-A0FB-4B4C-BDF9-3B671CE08F88}" presName="root2" presStyleCnt="0"/>
      <dgm:spPr/>
      <dgm:t>
        <a:bodyPr/>
        <a:lstStyle/>
        <a:p>
          <a:endParaRPr lang="zh-CN" altLang="en-US"/>
        </a:p>
      </dgm:t>
    </dgm:pt>
    <dgm:pt modelId="{4E00E91F-A06F-4BE6-B038-9F21DF9A58B2}" type="pres">
      <dgm:prSet presAssocID="{41BDBF74-A0FB-4B4C-BDF9-3B671CE08F88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7C8A88-2D09-455B-A1BE-744C9D6C18D1}" type="pres">
      <dgm:prSet presAssocID="{41BDBF74-A0FB-4B4C-BDF9-3B671CE08F88}" presName="level3hierChild" presStyleCnt="0"/>
      <dgm:spPr/>
      <dgm:t>
        <a:bodyPr/>
        <a:lstStyle/>
        <a:p>
          <a:endParaRPr lang="zh-CN" altLang="en-US"/>
        </a:p>
      </dgm:t>
    </dgm:pt>
    <dgm:pt modelId="{7882E05E-A105-4A07-BE8D-1B4EA1BE3088}" type="pres">
      <dgm:prSet presAssocID="{F738A3D6-E177-46A7-8EE5-26145092A414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95B63ACD-45D5-46EE-B52F-BF8033EF0C9C}" type="pres">
      <dgm:prSet presAssocID="{F738A3D6-E177-46A7-8EE5-26145092A414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09E213BF-34E7-44D6-86BE-351979B14448}" type="pres">
      <dgm:prSet presAssocID="{9B2E3FF4-BB25-43A2-8BCF-28F496325472}" presName="root2" presStyleCnt="0"/>
      <dgm:spPr/>
      <dgm:t>
        <a:bodyPr/>
        <a:lstStyle/>
        <a:p>
          <a:endParaRPr lang="zh-CN" altLang="en-US"/>
        </a:p>
      </dgm:t>
    </dgm:pt>
    <dgm:pt modelId="{9A550702-B8BD-454C-981B-61CBB7655B63}" type="pres">
      <dgm:prSet presAssocID="{9B2E3FF4-BB25-43A2-8BCF-28F49632547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D61AF-6F1B-4BDB-A885-2AF75D61419B}" type="pres">
      <dgm:prSet presAssocID="{9B2E3FF4-BB25-43A2-8BCF-28F496325472}" presName="level3hierChild" presStyleCnt="0"/>
      <dgm:spPr/>
      <dgm:t>
        <a:bodyPr/>
        <a:lstStyle/>
        <a:p>
          <a:endParaRPr lang="zh-CN" altLang="en-US"/>
        </a:p>
      </dgm:t>
    </dgm:pt>
    <dgm:pt modelId="{FD7CD065-5FB1-4FB4-8516-3B870027904D}" type="pres">
      <dgm:prSet presAssocID="{6192B003-813F-45B8-A7D2-1DAD1F3DB3EB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F89D4631-3265-4D50-942B-2F60485C76BC}" type="pres">
      <dgm:prSet presAssocID="{6192B003-813F-45B8-A7D2-1DAD1F3DB3EB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8ED21055-32C9-42C9-88C7-712C0B5ECFED}" type="pres">
      <dgm:prSet presAssocID="{7DB305E5-AEDC-4A7C-A59B-BEFE66FB4040}" presName="root2" presStyleCnt="0"/>
      <dgm:spPr/>
      <dgm:t>
        <a:bodyPr/>
        <a:lstStyle/>
        <a:p>
          <a:endParaRPr lang="zh-CN" altLang="en-US"/>
        </a:p>
      </dgm:t>
    </dgm:pt>
    <dgm:pt modelId="{D01E6A85-D31C-46DD-A14F-255EC23F3F32}" type="pres">
      <dgm:prSet presAssocID="{7DB305E5-AEDC-4A7C-A59B-BEFE66FB4040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8A2BE5-CE6D-4BA8-B2B4-788BEABD77AB}" type="pres">
      <dgm:prSet presAssocID="{7DB305E5-AEDC-4A7C-A59B-BEFE66FB4040}" presName="level3hierChild" presStyleCnt="0"/>
      <dgm:spPr/>
      <dgm:t>
        <a:bodyPr/>
        <a:lstStyle/>
        <a:p>
          <a:endParaRPr lang="zh-CN" altLang="en-US"/>
        </a:p>
      </dgm:t>
    </dgm:pt>
    <dgm:pt modelId="{1CF378FE-FA64-4CAB-A92C-CD65B60C02FB}" type="pres">
      <dgm:prSet presAssocID="{C0F2E8AE-9C0E-4BF4-B0E0-31D8870B33F8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01713CB2-AE72-46AC-99BA-952C9A620DB0}" type="pres">
      <dgm:prSet presAssocID="{C0F2E8AE-9C0E-4BF4-B0E0-31D8870B33F8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068C99C8-8B2C-4710-8ACA-938288A2448E}" type="pres">
      <dgm:prSet presAssocID="{F19CFE3A-5009-4EA3-913C-2E85D348A4A2}" presName="root2" presStyleCnt="0"/>
      <dgm:spPr/>
      <dgm:t>
        <a:bodyPr/>
        <a:lstStyle/>
        <a:p>
          <a:endParaRPr lang="zh-CN" altLang="en-US"/>
        </a:p>
      </dgm:t>
    </dgm:pt>
    <dgm:pt modelId="{22B03BE4-C24A-441C-A9FF-C82CDF2184DE}" type="pres">
      <dgm:prSet presAssocID="{F19CFE3A-5009-4EA3-913C-2E85D348A4A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DF3328-178B-4FEB-89CC-A62E25246CBA}" type="pres">
      <dgm:prSet presAssocID="{F19CFE3A-5009-4EA3-913C-2E85D348A4A2}" presName="level3hierChild" presStyleCnt="0"/>
      <dgm:spPr/>
      <dgm:t>
        <a:bodyPr/>
        <a:lstStyle/>
        <a:p>
          <a:endParaRPr lang="zh-CN" altLang="en-US"/>
        </a:p>
      </dgm:t>
    </dgm:pt>
    <dgm:pt modelId="{950BACB6-D7A7-4DE5-9F66-F59E211987F8}" type="pres">
      <dgm:prSet presAssocID="{A6A93981-79CB-401F-9529-CFBB159F58AB}" presName="conn2-1" presStyleLbl="parChTrans1D4" presStyleIdx="0" presStyleCnt="3"/>
      <dgm:spPr/>
      <dgm:t>
        <a:bodyPr/>
        <a:lstStyle/>
        <a:p>
          <a:endParaRPr lang="zh-CN" altLang="en-US"/>
        </a:p>
      </dgm:t>
    </dgm:pt>
    <dgm:pt modelId="{791BA38F-5075-4260-B0A8-011E8D03173C}" type="pres">
      <dgm:prSet presAssocID="{A6A93981-79CB-401F-9529-CFBB159F58AB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DEF9C2B3-8A35-4A7B-A81A-38A307C7EFE0}" type="pres">
      <dgm:prSet presAssocID="{DD5FCB6F-9013-4754-A60C-59527E14B75C}" presName="root2" presStyleCnt="0"/>
      <dgm:spPr/>
      <dgm:t>
        <a:bodyPr/>
        <a:lstStyle/>
        <a:p>
          <a:endParaRPr lang="zh-CN" altLang="en-US"/>
        </a:p>
      </dgm:t>
    </dgm:pt>
    <dgm:pt modelId="{7F29C4FE-9ADF-4D77-AF54-5004DB20409D}" type="pres">
      <dgm:prSet presAssocID="{DD5FCB6F-9013-4754-A60C-59527E14B75C}" presName="LevelTwoTextNode" presStyleLbl="node4" presStyleIdx="0" presStyleCnt="3" custScaleX="1317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6B2B54-3989-429C-AB81-44D0EBA20BA3}" type="pres">
      <dgm:prSet presAssocID="{DD5FCB6F-9013-4754-A60C-59527E14B75C}" presName="level3hierChild" presStyleCnt="0"/>
      <dgm:spPr/>
      <dgm:t>
        <a:bodyPr/>
        <a:lstStyle/>
        <a:p>
          <a:endParaRPr lang="zh-CN" altLang="en-US"/>
        </a:p>
      </dgm:t>
    </dgm:pt>
    <dgm:pt modelId="{3E16C8FB-EBC9-4553-88D1-1A71AA812743}" type="pres">
      <dgm:prSet presAssocID="{735676A6-23C3-4CE3-B602-34260495ED2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07DC2AAD-BB01-410B-8F52-2BE073FBA1C6}" type="pres">
      <dgm:prSet presAssocID="{735676A6-23C3-4CE3-B602-34260495ED2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988AAB4C-717A-4D46-AD50-F790C96EB106}" type="pres">
      <dgm:prSet presAssocID="{65D50E4C-7008-41BF-B418-7CA77BDCBAFA}" presName="root2" presStyleCnt="0"/>
      <dgm:spPr/>
      <dgm:t>
        <a:bodyPr/>
        <a:lstStyle/>
        <a:p>
          <a:endParaRPr lang="zh-CN" altLang="en-US"/>
        </a:p>
      </dgm:t>
    </dgm:pt>
    <dgm:pt modelId="{F194AC6B-D167-4D58-968D-A4E4B942F42F}" type="pres">
      <dgm:prSet presAssocID="{65D50E4C-7008-41BF-B418-7CA77BDCBAFA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010C58-B3B9-4EB3-BE20-46E00879A22B}" type="pres">
      <dgm:prSet presAssocID="{65D50E4C-7008-41BF-B418-7CA77BDCBAFA}" presName="level3hierChild" presStyleCnt="0"/>
      <dgm:spPr/>
      <dgm:t>
        <a:bodyPr/>
        <a:lstStyle/>
        <a:p>
          <a:endParaRPr lang="zh-CN" altLang="en-US"/>
        </a:p>
      </dgm:t>
    </dgm:pt>
    <dgm:pt modelId="{320F0BA9-0EC5-4551-864B-9690AD4B95BF}" type="pres">
      <dgm:prSet presAssocID="{18026D11-2DFF-45EF-8D80-923B8CAB82A8}" presName="conn2-1" presStyleLbl="parChTrans1D4" presStyleIdx="1" presStyleCnt="3"/>
      <dgm:spPr/>
      <dgm:t>
        <a:bodyPr/>
        <a:lstStyle/>
        <a:p>
          <a:endParaRPr lang="zh-CN" altLang="en-US"/>
        </a:p>
      </dgm:t>
    </dgm:pt>
    <dgm:pt modelId="{6B159E86-81A1-479B-B0DB-64B46A19ABAE}" type="pres">
      <dgm:prSet presAssocID="{18026D11-2DFF-45EF-8D80-923B8CAB82A8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145C10E2-79CB-4EC2-87AF-5EDBC9211924}" type="pres">
      <dgm:prSet presAssocID="{530B27BE-8786-4831-BFEE-7329B8738CDB}" presName="root2" presStyleCnt="0"/>
      <dgm:spPr/>
      <dgm:t>
        <a:bodyPr/>
        <a:lstStyle/>
        <a:p>
          <a:endParaRPr lang="zh-CN" altLang="en-US"/>
        </a:p>
      </dgm:t>
    </dgm:pt>
    <dgm:pt modelId="{AD2ECBE6-452D-4777-87C1-70C045825BC0}" type="pres">
      <dgm:prSet presAssocID="{530B27BE-8786-4831-BFEE-7329B8738CDB}" presName="LevelTwoTextNode" presStyleLbl="node4" presStyleIdx="1" presStyleCnt="3" custScaleX="1327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59DC4D-AAC0-4F04-A0C5-A23D1DCD9BBB}" type="pres">
      <dgm:prSet presAssocID="{530B27BE-8786-4831-BFEE-7329B8738CDB}" presName="level3hierChild" presStyleCnt="0"/>
      <dgm:spPr/>
      <dgm:t>
        <a:bodyPr/>
        <a:lstStyle/>
        <a:p>
          <a:endParaRPr lang="zh-CN" altLang="en-US"/>
        </a:p>
      </dgm:t>
    </dgm:pt>
    <dgm:pt modelId="{A2412476-1212-4592-97E2-1C59D176DD73}" type="pres">
      <dgm:prSet presAssocID="{5489B349-EE82-4996-88F5-A65480D54332}" presName="conn2-1" presStyleLbl="parChTrans1D4" presStyleIdx="2" presStyleCnt="3"/>
      <dgm:spPr/>
      <dgm:t>
        <a:bodyPr/>
        <a:lstStyle/>
        <a:p>
          <a:endParaRPr lang="zh-CN" altLang="en-US"/>
        </a:p>
      </dgm:t>
    </dgm:pt>
    <dgm:pt modelId="{60428DF5-B153-49D9-9A43-1D5B565C1D37}" type="pres">
      <dgm:prSet presAssocID="{5489B349-EE82-4996-88F5-A65480D54332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B91021EB-01C7-481C-BB17-A1BD80D6E492}" type="pres">
      <dgm:prSet presAssocID="{49695B78-B5E8-45E8-BC4F-F2D1D683DBF3}" presName="root2" presStyleCnt="0"/>
      <dgm:spPr/>
      <dgm:t>
        <a:bodyPr/>
        <a:lstStyle/>
        <a:p>
          <a:endParaRPr lang="zh-CN" altLang="en-US"/>
        </a:p>
      </dgm:t>
    </dgm:pt>
    <dgm:pt modelId="{F7CE5ADE-41E4-4A58-B6F6-0510CC896F61}" type="pres">
      <dgm:prSet presAssocID="{49695B78-B5E8-45E8-BC4F-F2D1D683DBF3}" presName="LevelTwoTextNode" presStyleLbl="node4" presStyleIdx="2" presStyleCnt="3" custScaleX="1329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30D3CF-B8D9-4310-B992-EA1E746F9E10}" type="pres">
      <dgm:prSet presAssocID="{49695B78-B5E8-45E8-BC4F-F2D1D683DBF3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8492D79-7812-4A13-8962-162949966A55}" type="presOf" srcId="{A6A93981-79CB-401F-9529-CFBB159F58AB}" destId="{791BA38F-5075-4260-B0A8-011E8D03173C}" srcOrd="1" destOrd="0" presId="urn:microsoft.com/office/officeart/2005/8/layout/hierarchy2"/>
    <dgm:cxn modelId="{21FEC5C9-B340-4254-9119-FF7DCAF01E72}" type="presOf" srcId="{18026D11-2DFF-45EF-8D80-923B8CAB82A8}" destId="{6B159E86-81A1-479B-B0DB-64B46A19ABAE}" srcOrd="1" destOrd="0" presId="urn:microsoft.com/office/officeart/2005/8/layout/hierarchy2"/>
    <dgm:cxn modelId="{FDF08E3C-30D7-4141-80BA-B88F27EC87F8}" srcId="{E31BE84A-C7E5-40D5-8CD1-08BCBFF7F964}" destId="{9B2E3FF4-BB25-43A2-8BCF-28F496325472}" srcOrd="1" destOrd="0" parTransId="{F738A3D6-E177-46A7-8EE5-26145092A414}" sibTransId="{EBF563DE-B0B1-47B1-891D-CF527FD3B7FB}"/>
    <dgm:cxn modelId="{D3B59500-B63F-4AF3-A7DD-60A5DB546F8A}" type="presOf" srcId="{C0F2E8AE-9C0E-4BF4-B0E0-31D8870B33F8}" destId="{1CF378FE-FA64-4CAB-A92C-CD65B60C02FB}" srcOrd="0" destOrd="0" presId="urn:microsoft.com/office/officeart/2005/8/layout/hierarchy2"/>
    <dgm:cxn modelId="{1851B051-375D-4816-ACB4-FF79749C793D}" type="presOf" srcId="{F738A3D6-E177-46A7-8EE5-26145092A414}" destId="{95B63ACD-45D5-46EE-B52F-BF8033EF0C9C}" srcOrd="1" destOrd="0" presId="urn:microsoft.com/office/officeart/2005/8/layout/hierarchy2"/>
    <dgm:cxn modelId="{0E6C2C15-8DE9-4213-BA64-1316C79BAF03}" type="presOf" srcId="{6192B003-813F-45B8-A7D2-1DAD1F3DB3EB}" destId="{F89D4631-3265-4D50-942B-2F60485C76BC}" srcOrd="1" destOrd="0" presId="urn:microsoft.com/office/officeart/2005/8/layout/hierarchy2"/>
    <dgm:cxn modelId="{734117AB-0B8D-4B91-9749-711889440A05}" type="presOf" srcId="{6192B003-813F-45B8-A7D2-1DAD1F3DB3EB}" destId="{FD7CD065-5FB1-4FB4-8516-3B870027904D}" srcOrd="0" destOrd="0" presId="urn:microsoft.com/office/officeart/2005/8/layout/hierarchy2"/>
    <dgm:cxn modelId="{CA34003E-A7BA-4261-8121-F6F0CE067E58}" srcId="{5D13777F-4ED9-4D53-ABA9-860633D633A8}" destId="{1FAF83AF-C14F-4247-B472-29A0ED7689BC}" srcOrd="0" destOrd="0" parTransId="{067B6DEE-48A2-48FE-9085-217816C4DC65}" sibTransId="{4EBF586F-2636-4248-BAD1-A5D0164348B8}"/>
    <dgm:cxn modelId="{7DC2E02B-F6D4-4DF4-BF5D-6AD5612ECB98}" type="presOf" srcId="{735676A6-23C3-4CE3-B602-34260495ED20}" destId="{3E16C8FB-EBC9-4553-88D1-1A71AA812743}" srcOrd="0" destOrd="0" presId="urn:microsoft.com/office/officeart/2005/8/layout/hierarchy2"/>
    <dgm:cxn modelId="{B6DAA0C7-FB9B-4DCC-A519-324FE3740989}" srcId="{9B2E3FF4-BB25-43A2-8BCF-28F496325472}" destId="{65D50E4C-7008-41BF-B418-7CA77BDCBAFA}" srcOrd="2" destOrd="0" parTransId="{735676A6-23C3-4CE3-B602-34260495ED20}" sibTransId="{E03F70FF-89A3-4488-A7FE-3EC78F67467E}"/>
    <dgm:cxn modelId="{ED86E4F9-55D1-411B-AEED-56D17401F29A}" type="presOf" srcId="{F19CFE3A-5009-4EA3-913C-2E85D348A4A2}" destId="{22B03BE4-C24A-441C-A9FF-C82CDF2184DE}" srcOrd="0" destOrd="0" presId="urn:microsoft.com/office/officeart/2005/8/layout/hierarchy2"/>
    <dgm:cxn modelId="{8371E549-76B1-43EA-AB58-5E94531D3AAE}" srcId="{65D50E4C-7008-41BF-B418-7CA77BDCBAFA}" destId="{49695B78-B5E8-45E8-BC4F-F2D1D683DBF3}" srcOrd="1" destOrd="0" parTransId="{5489B349-EE82-4996-88F5-A65480D54332}" sibTransId="{EE10406B-E938-4FA4-931D-0AF14AF89ACE}"/>
    <dgm:cxn modelId="{5C7B0495-F111-42B0-AA1F-000A8BCB9667}" srcId="{65F9CE01-73C8-4294-B484-77E15E7F3F7E}" destId="{E31BE84A-C7E5-40D5-8CD1-08BCBFF7F964}" srcOrd="0" destOrd="0" parTransId="{9C48F877-200B-466C-9555-9D575615EEA0}" sibTransId="{C2A2060E-B8AD-4C91-8DA6-B6E6A5BF7530}"/>
    <dgm:cxn modelId="{44D700F3-7965-4B25-9B50-5368EEE979B3}" srcId="{E31BE84A-C7E5-40D5-8CD1-08BCBFF7F964}" destId="{5D13777F-4ED9-4D53-ABA9-860633D633A8}" srcOrd="0" destOrd="0" parTransId="{8E4F1E2B-1FC2-4ED8-8129-2A3D4CB7BB14}" sibTransId="{48D758B7-F2D7-4A5E-8B0D-D997F25A60BF}"/>
    <dgm:cxn modelId="{0FE30023-7451-447B-82C3-4602FD59B007}" srcId="{65D50E4C-7008-41BF-B418-7CA77BDCBAFA}" destId="{530B27BE-8786-4831-BFEE-7329B8738CDB}" srcOrd="0" destOrd="0" parTransId="{18026D11-2DFF-45EF-8D80-923B8CAB82A8}" sibTransId="{02F8AE26-731E-4C9D-BC35-07E0E3DD255D}"/>
    <dgm:cxn modelId="{A96CC6EF-D3F5-403C-948C-01D39B4EA4CA}" type="presOf" srcId="{C0F2E8AE-9C0E-4BF4-B0E0-31D8870B33F8}" destId="{01713CB2-AE72-46AC-99BA-952C9A620DB0}" srcOrd="1" destOrd="0" presId="urn:microsoft.com/office/officeart/2005/8/layout/hierarchy2"/>
    <dgm:cxn modelId="{DD11B1C0-F12B-45F3-BD4A-7B3C0F3A36F3}" srcId="{9B2E3FF4-BB25-43A2-8BCF-28F496325472}" destId="{F19CFE3A-5009-4EA3-913C-2E85D348A4A2}" srcOrd="1" destOrd="0" parTransId="{C0F2E8AE-9C0E-4BF4-B0E0-31D8870B33F8}" sibTransId="{0DD6CCF6-8117-4EB6-97AC-B2EFB50BF9FD}"/>
    <dgm:cxn modelId="{DA662BEE-BB6D-47ED-8613-FB191F34E49F}" type="presOf" srcId="{1FAF83AF-C14F-4247-B472-29A0ED7689BC}" destId="{9DA99E2D-8133-4530-AC76-415BEE64507B}" srcOrd="0" destOrd="0" presId="urn:microsoft.com/office/officeart/2005/8/layout/hierarchy2"/>
    <dgm:cxn modelId="{7EE6E30B-78FE-451A-9F76-1C54EA068829}" srcId="{F19CFE3A-5009-4EA3-913C-2E85D348A4A2}" destId="{DD5FCB6F-9013-4754-A60C-59527E14B75C}" srcOrd="0" destOrd="0" parTransId="{A6A93981-79CB-401F-9529-CFBB159F58AB}" sibTransId="{50958A82-976F-456F-A110-A438B8E10370}"/>
    <dgm:cxn modelId="{CF282D56-D691-4C92-9828-CE236E4BE7CE}" type="presOf" srcId="{5489B349-EE82-4996-88F5-A65480D54332}" destId="{A2412476-1212-4592-97E2-1C59D176DD73}" srcOrd="0" destOrd="0" presId="urn:microsoft.com/office/officeart/2005/8/layout/hierarchy2"/>
    <dgm:cxn modelId="{3CD0DC81-1576-48C4-94F9-EC3DAB3111D6}" type="presOf" srcId="{65D50E4C-7008-41BF-B418-7CA77BDCBAFA}" destId="{F194AC6B-D167-4D58-968D-A4E4B942F42F}" srcOrd="0" destOrd="0" presId="urn:microsoft.com/office/officeart/2005/8/layout/hierarchy2"/>
    <dgm:cxn modelId="{4CD16164-93C4-414E-950E-893711511FC4}" type="presOf" srcId="{5D13777F-4ED9-4D53-ABA9-860633D633A8}" destId="{9214ED6D-B5DC-4700-ACBD-E39B12F7628E}" srcOrd="0" destOrd="0" presId="urn:microsoft.com/office/officeart/2005/8/layout/hierarchy2"/>
    <dgm:cxn modelId="{1336A165-5ACE-439C-8C8C-542DD184265D}" type="presOf" srcId="{65F9CE01-73C8-4294-B484-77E15E7F3F7E}" destId="{7A8004AB-E485-40DD-A8F9-6FC62BAB92CC}" srcOrd="0" destOrd="0" presId="urn:microsoft.com/office/officeart/2005/8/layout/hierarchy2"/>
    <dgm:cxn modelId="{2CDC5D2C-C612-45BA-9C78-413B44FA32F3}" type="presOf" srcId="{9B2E3FF4-BB25-43A2-8BCF-28F496325472}" destId="{9A550702-B8BD-454C-981B-61CBB7655B63}" srcOrd="0" destOrd="0" presId="urn:microsoft.com/office/officeart/2005/8/layout/hierarchy2"/>
    <dgm:cxn modelId="{8116915F-62E5-49CC-BE78-F7566C571015}" type="presOf" srcId="{A6A93981-79CB-401F-9529-CFBB159F58AB}" destId="{950BACB6-D7A7-4DE5-9F66-F59E211987F8}" srcOrd="0" destOrd="0" presId="urn:microsoft.com/office/officeart/2005/8/layout/hierarchy2"/>
    <dgm:cxn modelId="{F97302AF-7342-4CD4-B9E1-79A37373E9CF}" srcId="{9B2E3FF4-BB25-43A2-8BCF-28F496325472}" destId="{7DB305E5-AEDC-4A7C-A59B-BEFE66FB4040}" srcOrd="0" destOrd="0" parTransId="{6192B003-813F-45B8-A7D2-1DAD1F3DB3EB}" sibTransId="{08816F76-D166-477B-B11F-231A604D0D62}"/>
    <dgm:cxn modelId="{27B05713-E30F-4995-B71A-E90D2FDB05FD}" type="presOf" srcId="{E31BE84A-C7E5-40D5-8CD1-08BCBFF7F964}" destId="{84109D47-C354-4A1D-84E2-DE5E176F0438}" srcOrd="0" destOrd="0" presId="urn:microsoft.com/office/officeart/2005/8/layout/hierarchy2"/>
    <dgm:cxn modelId="{53C4B7F0-3370-4971-BBDC-6C065B097083}" type="presOf" srcId="{8E4F1E2B-1FC2-4ED8-8129-2A3D4CB7BB14}" destId="{AD71064F-094F-4495-95EF-7B8B2874FF75}" srcOrd="0" destOrd="0" presId="urn:microsoft.com/office/officeart/2005/8/layout/hierarchy2"/>
    <dgm:cxn modelId="{72B8DB08-7C5D-49A8-A268-1432882501CD}" type="presOf" srcId="{735676A6-23C3-4CE3-B602-34260495ED20}" destId="{07DC2AAD-BB01-410B-8F52-2BE073FBA1C6}" srcOrd="1" destOrd="0" presId="urn:microsoft.com/office/officeart/2005/8/layout/hierarchy2"/>
    <dgm:cxn modelId="{4A61D894-D0FE-44F2-BAFE-67CF9C014F1B}" type="presOf" srcId="{5489B349-EE82-4996-88F5-A65480D54332}" destId="{60428DF5-B153-49D9-9A43-1D5B565C1D37}" srcOrd="1" destOrd="0" presId="urn:microsoft.com/office/officeart/2005/8/layout/hierarchy2"/>
    <dgm:cxn modelId="{B94D4222-C8EC-4440-895F-5BC3254B5FA4}" type="presOf" srcId="{7DB305E5-AEDC-4A7C-A59B-BEFE66FB4040}" destId="{D01E6A85-D31C-46DD-A14F-255EC23F3F32}" srcOrd="0" destOrd="0" presId="urn:microsoft.com/office/officeart/2005/8/layout/hierarchy2"/>
    <dgm:cxn modelId="{F8B777D7-6B4A-458D-81DE-A154E1F88385}" type="presOf" srcId="{04F6BEA4-A1D0-4C3E-83F7-B0411EEC2CEE}" destId="{EED05271-D224-427A-A73A-8C1EF2C861E9}" srcOrd="1" destOrd="0" presId="urn:microsoft.com/office/officeart/2005/8/layout/hierarchy2"/>
    <dgm:cxn modelId="{59BEC5B4-ADD4-4301-A7A8-929A031478D2}" type="presOf" srcId="{DD5FCB6F-9013-4754-A60C-59527E14B75C}" destId="{7F29C4FE-9ADF-4D77-AF54-5004DB20409D}" srcOrd="0" destOrd="0" presId="urn:microsoft.com/office/officeart/2005/8/layout/hierarchy2"/>
    <dgm:cxn modelId="{23A3E0F1-16F7-4EE4-B47D-C1C0066E24CA}" srcId="{5D13777F-4ED9-4D53-ABA9-860633D633A8}" destId="{41BDBF74-A0FB-4B4C-BDF9-3B671CE08F88}" srcOrd="1" destOrd="0" parTransId="{04F6BEA4-A1D0-4C3E-83F7-B0411EEC2CEE}" sibTransId="{042E8462-3B6E-499F-B8B1-8DA12C7E4D1A}"/>
    <dgm:cxn modelId="{A5F55C83-8D00-4592-B27A-859391B0ECD6}" type="presOf" srcId="{530B27BE-8786-4831-BFEE-7329B8738CDB}" destId="{AD2ECBE6-452D-4777-87C1-70C045825BC0}" srcOrd="0" destOrd="0" presId="urn:microsoft.com/office/officeart/2005/8/layout/hierarchy2"/>
    <dgm:cxn modelId="{46A2892F-06E2-41AE-BF62-24729D5E73A1}" type="presOf" srcId="{F738A3D6-E177-46A7-8EE5-26145092A414}" destId="{7882E05E-A105-4A07-BE8D-1B4EA1BE3088}" srcOrd="0" destOrd="0" presId="urn:microsoft.com/office/officeart/2005/8/layout/hierarchy2"/>
    <dgm:cxn modelId="{15512264-540A-455B-A1A8-322B6BA053BD}" type="presOf" srcId="{18026D11-2DFF-45EF-8D80-923B8CAB82A8}" destId="{320F0BA9-0EC5-4551-864B-9690AD4B95BF}" srcOrd="0" destOrd="0" presId="urn:microsoft.com/office/officeart/2005/8/layout/hierarchy2"/>
    <dgm:cxn modelId="{93291007-04A8-4686-A129-6695EC326725}" type="presOf" srcId="{04F6BEA4-A1D0-4C3E-83F7-B0411EEC2CEE}" destId="{5A2C13E2-3553-4C09-9955-135E2A7B735B}" srcOrd="0" destOrd="0" presId="urn:microsoft.com/office/officeart/2005/8/layout/hierarchy2"/>
    <dgm:cxn modelId="{9264AC4E-9213-408C-9500-08EF1F25A034}" type="presOf" srcId="{41BDBF74-A0FB-4B4C-BDF9-3B671CE08F88}" destId="{4E00E91F-A06F-4BE6-B038-9F21DF9A58B2}" srcOrd="0" destOrd="0" presId="urn:microsoft.com/office/officeart/2005/8/layout/hierarchy2"/>
    <dgm:cxn modelId="{EBE95D72-35A5-4502-BB79-FEDF5AA681DB}" type="presOf" srcId="{49695B78-B5E8-45E8-BC4F-F2D1D683DBF3}" destId="{F7CE5ADE-41E4-4A58-B6F6-0510CC896F61}" srcOrd="0" destOrd="0" presId="urn:microsoft.com/office/officeart/2005/8/layout/hierarchy2"/>
    <dgm:cxn modelId="{00EED2B4-62C8-42EC-9095-C46327F721CD}" type="presOf" srcId="{067B6DEE-48A2-48FE-9085-217816C4DC65}" destId="{D49B0825-B01F-4500-A5FA-045FA5202034}" srcOrd="1" destOrd="0" presId="urn:microsoft.com/office/officeart/2005/8/layout/hierarchy2"/>
    <dgm:cxn modelId="{FFB5F57D-852B-467C-83C3-C88324772B2E}" type="presOf" srcId="{067B6DEE-48A2-48FE-9085-217816C4DC65}" destId="{59DAE160-93D6-4553-8CBE-FDBB540734D4}" srcOrd="0" destOrd="0" presId="urn:microsoft.com/office/officeart/2005/8/layout/hierarchy2"/>
    <dgm:cxn modelId="{BD036174-7985-47DE-BF2D-A71745C3CD90}" type="presOf" srcId="{8E4F1E2B-1FC2-4ED8-8129-2A3D4CB7BB14}" destId="{7E2372E3-8DBA-42FA-AE8B-90298DBF6F5B}" srcOrd="1" destOrd="0" presId="urn:microsoft.com/office/officeart/2005/8/layout/hierarchy2"/>
    <dgm:cxn modelId="{E44E456C-13EB-4EC4-8AB2-1258E10FAD3A}" type="presParOf" srcId="{7A8004AB-E485-40DD-A8F9-6FC62BAB92CC}" destId="{6F8FAD86-AF9E-498C-B80F-6A6CF271CB4A}" srcOrd="0" destOrd="0" presId="urn:microsoft.com/office/officeart/2005/8/layout/hierarchy2"/>
    <dgm:cxn modelId="{3A3793B0-8898-4F31-BBB9-FC0C4BD1CC3A}" type="presParOf" srcId="{6F8FAD86-AF9E-498C-B80F-6A6CF271CB4A}" destId="{84109D47-C354-4A1D-84E2-DE5E176F0438}" srcOrd="0" destOrd="0" presId="urn:microsoft.com/office/officeart/2005/8/layout/hierarchy2"/>
    <dgm:cxn modelId="{7368DE93-E7C3-4C46-B9EA-43B5707D0FFF}" type="presParOf" srcId="{6F8FAD86-AF9E-498C-B80F-6A6CF271CB4A}" destId="{A911C532-B66C-4910-8B27-7BD637A70AD9}" srcOrd="1" destOrd="0" presId="urn:microsoft.com/office/officeart/2005/8/layout/hierarchy2"/>
    <dgm:cxn modelId="{40114461-7FD1-42F6-A27E-4E4EBA26EE99}" type="presParOf" srcId="{A911C532-B66C-4910-8B27-7BD637A70AD9}" destId="{AD71064F-094F-4495-95EF-7B8B2874FF75}" srcOrd="0" destOrd="0" presId="urn:microsoft.com/office/officeart/2005/8/layout/hierarchy2"/>
    <dgm:cxn modelId="{8C9C2658-4A05-436E-AE23-735CF926577E}" type="presParOf" srcId="{AD71064F-094F-4495-95EF-7B8B2874FF75}" destId="{7E2372E3-8DBA-42FA-AE8B-90298DBF6F5B}" srcOrd="0" destOrd="0" presId="urn:microsoft.com/office/officeart/2005/8/layout/hierarchy2"/>
    <dgm:cxn modelId="{CA8FFA61-F369-4490-B745-4C4B5C510AAA}" type="presParOf" srcId="{A911C532-B66C-4910-8B27-7BD637A70AD9}" destId="{988F232A-06C0-4F78-A453-DCB1461E8429}" srcOrd="1" destOrd="0" presId="urn:microsoft.com/office/officeart/2005/8/layout/hierarchy2"/>
    <dgm:cxn modelId="{75847128-D25B-4B82-B5F6-9C8077FF0487}" type="presParOf" srcId="{988F232A-06C0-4F78-A453-DCB1461E8429}" destId="{9214ED6D-B5DC-4700-ACBD-E39B12F7628E}" srcOrd="0" destOrd="0" presId="urn:microsoft.com/office/officeart/2005/8/layout/hierarchy2"/>
    <dgm:cxn modelId="{DA8A4F26-0F05-489A-AD67-D8137DEC05AB}" type="presParOf" srcId="{988F232A-06C0-4F78-A453-DCB1461E8429}" destId="{56E1E1C7-E6C0-4A43-8B6A-D36F1D881E23}" srcOrd="1" destOrd="0" presId="urn:microsoft.com/office/officeart/2005/8/layout/hierarchy2"/>
    <dgm:cxn modelId="{BB176616-D72E-4B26-8ECE-18D56AB48EA1}" type="presParOf" srcId="{56E1E1C7-E6C0-4A43-8B6A-D36F1D881E23}" destId="{59DAE160-93D6-4553-8CBE-FDBB540734D4}" srcOrd="0" destOrd="0" presId="urn:microsoft.com/office/officeart/2005/8/layout/hierarchy2"/>
    <dgm:cxn modelId="{01E4DE43-A490-479E-882F-06A6069551CC}" type="presParOf" srcId="{59DAE160-93D6-4553-8CBE-FDBB540734D4}" destId="{D49B0825-B01F-4500-A5FA-045FA5202034}" srcOrd="0" destOrd="0" presId="urn:microsoft.com/office/officeart/2005/8/layout/hierarchy2"/>
    <dgm:cxn modelId="{D4F16355-522E-4B92-BB64-E965C1719802}" type="presParOf" srcId="{56E1E1C7-E6C0-4A43-8B6A-D36F1D881E23}" destId="{271F7C1B-391A-4E73-9F5B-384ABE4B6447}" srcOrd="1" destOrd="0" presId="urn:microsoft.com/office/officeart/2005/8/layout/hierarchy2"/>
    <dgm:cxn modelId="{DE2CE6C9-50EC-4D17-8210-96F8F9855529}" type="presParOf" srcId="{271F7C1B-391A-4E73-9F5B-384ABE4B6447}" destId="{9DA99E2D-8133-4530-AC76-415BEE64507B}" srcOrd="0" destOrd="0" presId="urn:microsoft.com/office/officeart/2005/8/layout/hierarchy2"/>
    <dgm:cxn modelId="{786B6C1F-7927-4592-92C0-31191CD00719}" type="presParOf" srcId="{271F7C1B-391A-4E73-9F5B-384ABE4B6447}" destId="{4ACDC1D6-2D12-46C4-9587-DBCFC16F5515}" srcOrd="1" destOrd="0" presId="urn:microsoft.com/office/officeart/2005/8/layout/hierarchy2"/>
    <dgm:cxn modelId="{931CB1C6-C5CD-4A12-9188-FF2295A98705}" type="presParOf" srcId="{56E1E1C7-E6C0-4A43-8B6A-D36F1D881E23}" destId="{5A2C13E2-3553-4C09-9955-135E2A7B735B}" srcOrd="2" destOrd="0" presId="urn:microsoft.com/office/officeart/2005/8/layout/hierarchy2"/>
    <dgm:cxn modelId="{CB14E73C-B216-494D-9116-0D12CAE0CA48}" type="presParOf" srcId="{5A2C13E2-3553-4C09-9955-135E2A7B735B}" destId="{EED05271-D224-427A-A73A-8C1EF2C861E9}" srcOrd="0" destOrd="0" presId="urn:microsoft.com/office/officeart/2005/8/layout/hierarchy2"/>
    <dgm:cxn modelId="{7AFB7A4F-B417-4A89-8C21-A94DE750C7E9}" type="presParOf" srcId="{56E1E1C7-E6C0-4A43-8B6A-D36F1D881E23}" destId="{88589430-4484-40AF-9499-01E8F863E55C}" srcOrd="3" destOrd="0" presId="urn:microsoft.com/office/officeart/2005/8/layout/hierarchy2"/>
    <dgm:cxn modelId="{AD0AD642-1FF9-4AD9-85AD-3988DC8DCFDD}" type="presParOf" srcId="{88589430-4484-40AF-9499-01E8F863E55C}" destId="{4E00E91F-A06F-4BE6-B038-9F21DF9A58B2}" srcOrd="0" destOrd="0" presId="urn:microsoft.com/office/officeart/2005/8/layout/hierarchy2"/>
    <dgm:cxn modelId="{D0B97D43-6EB0-4652-893E-23610BB37A8D}" type="presParOf" srcId="{88589430-4484-40AF-9499-01E8F863E55C}" destId="{FC7C8A88-2D09-455B-A1BE-744C9D6C18D1}" srcOrd="1" destOrd="0" presId="urn:microsoft.com/office/officeart/2005/8/layout/hierarchy2"/>
    <dgm:cxn modelId="{6DE76B0E-E54F-4560-B35C-639A4FF9959F}" type="presParOf" srcId="{A911C532-B66C-4910-8B27-7BD637A70AD9}" destId="{7882E05E-A105-4A07-BE8D-1B4EA1BE3088}" srcOrd="2" destOrd="0" presId="urn:microsoft.com/office/officeart/2005/8/layout/hierarchy2"/>
    <dgm:cxn modelId="{F5A5F2BB-14E3-46E7-A249-363576EB755D}" type="presParOf" srcId="{7882E05E-A105-4A07-BE8D-1B4EA1BE3088}" destId="{95B63ACD-45D5-46EE-B52F-BF8033EF0C9C}" srcOrd="0" destOrd="0" presId="urn:microsoft.com/office/officeart/2005/8/layout/hierarchy2"/>
    <dgm:cxn modelId="{725EC22E-166F-4904-A7D2-1CCE76AC6176}" type="presParOf" srcId="{A911C532-B66C-4910-8B27-7BD637A70AD9}" destId="{09E213BF-34E7-44D6-86BE-351979B14448}" srcOrd="3" destOrd="0" presId="urn:microsoft.com/office/officeart/2005/8/layout/hierarchy2"/>
    <dgm:cxn modelId="{D5BC7147-278A-4A47-A5BA-715F3F6DF28C}" type="presParOf" srcId="{09E213BF-34E7-44D6-86BE-351979B14448}" destId="{9A550702-B8BD-454C-981B-61CBB7655B63}" srcOrd="0" destOrd="0" presId="urn:microsoft.com/office/officeart/2005/8/layout/hierarchy2"/>
    <dgm:cxn modelId="{A6FED571-2B93-4BA8-BBAD-29FF23D240C5}" type="presParOf" srcId="{09E213BF-34E7-44D6-86BE-351979B14448}" destId="{96FD61AF-6F1B-4BDB-A885-2AF75D61419B}" srcOrd="1" destOrd="0" presId="urn:microsoft.com/office/officeart/2005/8/layout/hierarchy2"/>
    <dgm:cxn modelId="{4430BE97-0A1C-433E-9A2B-27A57B42587E}" type="presParOf" srcId="{96FD61AF-6F1B-4BDB-A885-2AF75D61419B}" destId="{FD7CD065-5FB1-4FB4-8516-3B870027904D}" srcOrd="0" destOrd="0" presId="urn:microsoft.com/office/officeart/2005/8/layout/hierarchy2"/>
    <dgm:cxn modelId="{2B4C7BB6-6F32-4391-BC5F-F0285F4A2404}" type="presParOf" srcId="{FD7CD065-5FB1-4FB4-8516-3B870027904D}" destId="{F89D4631-3265-4D50-942B-2F60485C76BC}" srcOrd="0" destOrd="0" presId="urn:microsoft.com/office/officeart/2005/8/layout/hierarchy2"/>
    <dgm:cxn modelId="{618FBC4D-6B15-4C5E-A34F-D64F1C183F06}" type="presParOf" srcId="{96FD61AF-6F1B-4BDB-A885-2AF75D61419B}" destId="{8ED21055-32C9-42C9-88C7-712C0B5ECFED}" srcOrd="1" destOrd="0" presId="urn:microsoft.com/office/officeart/2005/8/layout/hierarchy2"/>
    <dgm:cxn modelId="{B0F0236F-2422-4FD6-88A9-44EB4A8B0F7B}" type="presParOf" srcId="{8ED21055-32C9-42C9-88C7-712C0B5ECFED}" destId="{D01E6A85-D31C-46DD-A14F-255EC23F3F32}" srcOrd="0" destOrd="0" presId="urn:microsoft.com/office/officeart/2005/8/layout/hierarchy2"/>
    <dgm:cxn modelId="{6D2B515A-DF2E-43E4-BEF8-8FB72D14EC71}" type="presParOf" srcId="{8ED21055-32C9-42C9-88C7-712C0B5ECFED}" destId="{318A2BE5-CE6D-4BA8-B2B4-788BEABD77AB}" srcOrd="1" destOrd="0" presId="urn:microsoft.com/office/officeart/2005/8/layout/hierarchy2"/>
    <dgm:cxn modelId="{5CA62D12-1D44-4DF4-921B-B24AF2AE290B}" type="presParOf" srcId="{96FD61AF-6F1B-4BDB-A885-2AF75D61419B}" destId="{1CF378FE-FA64-4CAB-A92C-CD65B60C02FB}" srcOrd="2" destOrd="0" presId="urn:microsoft.com/office/officeart/2005/8/layout/hierarchy2"/>
    <dgm:cxn modelId="{9B012DD2-655D-47FC-B9F2-F05AB077AA57}" type="presParOf" srcId="{1CF378FE-FA64-4CAB-A92C-CD65B60C02FB}" destId="{01713CB2-AE72-46AC-99BA-952C9A620DB0}" srcOrd="0" destOrd="0" presId="urn:microsoft.com/office/officeart/2005/8/layout/hierarchy2"/>
    <dgm:cxn modelId="{9FB0D108-271E-4E20-8B46-77B536BA8658}" type="presParOf" srcId="{96FD61AF-6F1B-4BDB-A885-2AF75D61419B}" destId="{068C99C8-8B2C-4710-8ACA-938288A2448E}" srcOrd="3" destOrd="0" presId="urn:microsoft.com/office/officeart/2005/8/layout/hierarchy2"/>
    <dgm:cxn modelId="{3C0EE6BB-8B57-4FCD-A5B5-20DBCFCBAE58}" type="presParOf" srcId="{068C99C8-8B2C-4710-8ACA-938288A2448E}" destId="{22B03BE4-C24A-441C-A9FF-C82CDF2184DE}" srcOrd="0" destOrd="0" presId="urn:microsoft.com/office/officeart/2005/8/layout/hierarchy2"/>
    <dgm:cxn modelId="{ADB37496-DE9C-4596-9DF2-59A50ABED933}" type="presParOf" srcId="{068C99C8-8B2C-4710-8ACA-938288A2448E}" destId="{50DF3328-178B-4FEB-89CC-A62E25246CBA}" srcOrd="1" destOrd="0" presId="urn:microsoft.com/office/officeart/2005/8/layout/hierarchy2"/>
    <dgm:cxn modelId="{8F8C1074-9D2D-45E0-B4D5-19B970EEE5D0}" type="presParOf" srcId="{50DF3328-178B-4FEB-89CC-A62E25246CBA}" destId="{950BACB6-D7A7-4DE5-9F66-F59E211987F8}" srcOrd="0" destOrd="0" presId="urn:microsoft.com/office/officeart/2005/8/layout/hierarchy2"/>
    <dgm:cxn modelId="{FDD12E83-B42B-4AB6-BCD0-50EF80CB0611}" type="presParOf" srcId="{950BACB6-D7A7-4DE5-9F66-F59E211987F8}" destId="{791BA38F-5075-4260-B0A8-011E8D03173C}" srcOrd="0" destOrd="0" presId="urn:microsoft.com/office/officeart/2005/8/layout/hierarchy2"/>
    <dgm:cxn modelId="{A497B877-5710-4B91-8810-AF75A3A11095}" type="presParOf" srcId="{50DF3328-178B-4FEB-89CC-A62E25246CBA}" destId="{DEF9C2B3-8A35-4A7B-A81A-38A307C7EFE0}" srcOrd="1" destOrd="0" presId="urn:microsoft.com/office/officeart/2005/8/layout/hierarchy2"/>
    <dgm:cxn modelId="{D647B975-0C7B-460A-B3BF-002409FA4C52}" type="presParOf" srcId="{DEF9C2B3-8A35-4A7B-A81A-38A307C7EFE0}" destId="{7F29C4FE-9ADF-4D77-AF54-5004DB20409D}" srcOrd="0" destOrd="0" presId="urn:microsoft.com/office/officeart/2005/8/layout/hierarchy2"/>
    <dgm:cxn modelId="{FD867152-09D6-4A00-A21E-25D8EC802C82}" type="presParOf" srcId="{DEF9C2B3-8A35-4A7B-A81A-38A307C7EFE0}" destId="{746B2B54-3989-429C-AB81-44D0EBA20BA3}" srcOrd="1" destOrd="0" presId="urn:microsoft.com/office/officeart/2005/8/layout/hierarchy2"/>
    <dgm:cxn modelId="{D9DBAB63-A9FF-466B-9CD3-B08940AF90C8}" type="presParOf" srcId="{96FD61AF-6F1B-4BDB-A885-2AF75D61419B}" destId="{3E16C8FB-EBC9-4553-88D1-1A71AA812743}" srcOrd="4" destOrd="0" presId="urn:microsoft.com/office/officeart/2005/8/layout/hierarchy2"/>
    <dgm:cxn modelId="{AB09944C-EAE3-42E4-B79E-7FF6D62A67C3}" type="presParOf" srcId="{3E16C8FB-EBC9-4553-88D1-1A71AA812743}" destId="{07DC2AAD-BB01-410B-8F52-2BE073FBA1C6}" srcOrd="0" destOrd="0" presId="urn:microsoft.com/office/officeart/2005/8/layout/hierarchy2"/>
    <dgm:cxn modelId="{812458E6-ADC5-4EF5-B725-B2E5E28856C9}" type="presParOf" srcId="{96FD61AF-6F1B-4BDB-A885-2AF75D61419B}" destId="{988AAB4C-717A-4D46-AD50-F790C96EB106}" srcOrd="5" destOrd="0" presId="urn:microsoft.com/office/officeart/2005/8/layout/hierarchy2"/>
    <dgm:cxn modelId="{BC533F94-5CC7-472B-9352-9CAE592CE2DC}" type="presParOf" srcId="{988AAB4C-717A-4D46-AD50-F790C96EB106}" destId="{F194AC6B-D167-4D58-968D-A4E4B942F42F}" srcOrd="0" destOrd="0" presId="urn:microsoft.com/office/officeart/2005/8/layout/hierarchy2"/>
    <dgm:cxn modelId="{A96BBB1F-0B3A-40D6-B8FE-69B9A335513C}" type="presParOf" srcId="{988AAB4C-717A-4D46-AD50-F790C96EB106}" destId="{BF010C58-B3B9-4EB3-BE20-46E00879A22B}" srcOrd="1" destOrd="0" presId="urn:microsoft.com/office/officeart/2005/8/layout/hierarchy2"/>
    <dgm:cxn modelId="{20103E9E-3B89-4B8C-8ED5-DC3EC85E4B99}" type="presParOf" srcId="{BF010C58-B3B9-4EB3-BE20-46E00879A22B}" destId="{320F0BA9-0EC5-4551-864B-9690AD4B95BF}" srcOrd="0" destOrd="0" presId="urn:microsoft.com/office/officeart/2005/8/layout/hierarchy2"/>
    <dgm:cxn modelId="{C01381A8-DDE5-4819-8615-B85A340F307C}" type="presParOf" srcId="{320F0BA9-0EC5-4551-864B-9690AD4B95BF}" destId="{6B159E86-81A1-479B-B0DB-64B46A19ABAE}" srcOrd="0" destOrd="0" presId="urn:microsoft.com/office/officeart/2005/8/layout/hierarchy2"/>
    <dgm:cxn modelId="{A6217CD6-4932-4D2B-ADAA-0B1554AFD676}" type="presParOf" srcId="{BF010C58-B3B9-4EB3-BE20-46E00879A22B}" destId="{145C10E2-79CB-4EC2-87AF-5EDBC9211924}" srcOrd="1" destOrd="0" presId="urn:microsoft.com/office/officeart/2005/8/layout/hierarchy2"/>
    <dgm:cxn modelId="{A9AFBDF6-A325-486B-A4B9-46366231925B}" type="presParOf" srcId="{145C10E2-79CB-4EC2-87AF-5EDBC9211924}" destId="{AD2ECBE6-452D-4777-87C1-70C045825BC0}" srcOrd="0" destOrd="0" presId="urn:microsoft.com/office/officeart/2005/8/layout/hierarchy2"/>
    <dgm:cxn modelId="{EFD42858-E924-4F18-82AA-0E994E2A12BF}" type="presParOf" srcId="{145C10E2-79CB-4EC2-87AF-5EDBC9211924}" destId="{A659DC4D-AAC0-4F04-A0C5-A23D1DCD9BBB}" srcOrd="1" destOrd="0" presId="urn:microsoft.com/office/officeart/2005/8/layout/hierarchy2"/>
    <dgm:cxn modelId="{AA55B548-775C-4066-904E-2BB7B1192BB9}" type="presParOf" srcId="{BF010C58-B3B9-4EB3-BE20-46E00879A22B}" destId="{A2412476-1212-4592-97E2-1C59D176DD73}" srcOrd="2" destOrd="0" presId="urn:microsoft.com/office/officeart/2005/8/layout/hierarchy2"/>
    <dgm:cxn modelId="{B9E6F956-885D-4518-AEBA-C6CF6364C932}" type="presParOf" srcId="{A2412476-1212-4592-97E2-1C59D176DD73}" destId="{60428DF5-B153-49D9-9A43-1D5B565C1D37}" srcOrd="0" destOrd="0" presId="urn:microsoft.com/office/officeart/2005/8/layout/hierarchy2"/>
    <dgm:cxn modelId="{97081A65-77AE-46F7-84F7-ADF6D08FD4AB}" type="presParOf" srcId="{BF010C58-B3B9-4EB3-BE20-46E00879A22B}" destId="{B91021EB-01C7-481C-BB17-A1BD80D6E492}" srcOrd="3" destOrd="0" presId="urn:microsoft.com/office/officeart/2005/8/layout/hierarchy2"/>
    <dgm:cxn modelId="{06BBB9F0-FD44-48BF-959D-1541A6A52C87}" type="presParOf" srcId="{B91021EB-01C7-481C-BB17-A1BD80D6E492}" destId="{F7CE5ADE-41E4-4A58-B6F6-0510CC896F61}" srcOrd="0" destOrd="0" presId="urn:microsoft.com/office/officeart/2005/8/layout/hierarchy2"/>
    <dgm:cxn modelId="{1007E3F4-DA65-492E-A07C-58B50259EA61}" type="presParOf" srcId="{B91021EB-01C7-481C-BB17-A1BD80D6E492}" destId="{4F30D3CF-B8D9-4310-B992-EA1E746F9E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E2F2B-85D9-46AD-A3FF-58C8A1818D06}">
      <dsp:nvSpPr>
        <dsp:cNvPr id="0" name=""/>
        <dsp:cNvSpPr/>
      </dsp:nvSpPr>
      <dsp:spPr>
        <a:xfrm>
          <a:off x="1209" y="0"/>
          <a:ext cx="1423244" cy="515156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支付定金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09" y="0"/>
        <a:ext cx="1294455" cy="515156"/>
      </dsp:txXfrm>
    </dsp:sp>
    <dsp:sp modelId="{FA05CBBF-0563-4A7B-A4A8-5007DD80A826}">
      <dsp:nvSpPr>
        <dsp:cNvPr id="0" name=""/>
        <dsp:cNvSpPr/>
      </dsp:nvSpPr>
      <dsp:spPr>
        <a:xfrm>
          <a:off x="1139805" y="0"/>
          <a:ext cx="1423244" cy="51515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5211"/>
                <a:satOff val="863"/>
                <a:lumOff val="38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5211"/>
                <a:satOff val="863"/>
                <a:lumOff val="38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5211"/>
                <a:satOff val="863"/>
                <a:lumOff val="38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签订合同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7383" y="0"/>
        <a:ext cx="908088" cy="515156"/>
      </dsp:txXfrm>
    </dsp:sp>
    <dsp:sp modelId="{5ED75A92-F6DF-4E60-B8A6-FEFEBBB6D262}">
      <dsp:nvSpPr>
        <dsp:cNvPr id="0" name=""/>
        <dsp:cNvSpPr/>
      </dsp:nvSpPr>
      <dsp:spPr>
        <a:xfrm>
          <a:off x="2278400" y="0"/>
          <a:ext cx="1423244" cy="51515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配套服务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5978" y="0"/>
        <a:ext cx="908088" cy="515156"/>
      </dsp:txXfrm>
    </dsp:sp>
    <dsp:sp modelId="{CBBDABFF-8148-4C42-A6D8-A5B68AC3DC45}">
      <dsp:nvSpPr>
        <dsp:cNvPr id="0" name=""/>
        <dsp:cNvSpPr/>
      </dsp:nvSpPr>
      <dsp:spPr>
        <a:xfrm>
          <a:off x="3416996" y="0"/>
          <a:ext cx="1423244" cy="51515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35632"/>
                <a:satOff val="2588"/>
                <a:lumOff val="114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35632"/>
                <a:satOff val="2588"/>
                <a:lumOff val="114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35632"/>
                <a:satOff val="2588"/>
                <a:lumOff val="114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支付尾款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74574" y="0"/>
        <a:ext cx="908088" cy="515156"/>
      </dsp:txXfrm>
    </dsp:sp>
    <dsp:sp modelId="{3DF6264D-785C-40A5-904A-853E29871DA1}">
      <dsp:nvSpPr>
        <dsp:cNvPr id="0" name=""/>
        <dsp:cNvSpPr/>
      </dsp:nvSpPr>
      <dsp:spPr>
        <a:xfrm>
          <a:off x="4555591" y="0"/>
          <a:ext cx="1423244" cy="51515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运输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3169" y="0"/>
        <a:ext cx="908088" cy="515156"/>
      </dsp:txXfrm>
    </dsp:sp>
    <dsp:sp modelId="{B92CD939-CF1B-40F4-9AF7-86B66DE93040}">
      <dsp:nvSpPr>
        <dsp:cNvPr id="0" name=""/>
        <dsp:cNvSpPr/>
      </dsp:nvSpPr>
      <dsp:spPr>
        <a:xfrm>
          <a:off x="5694187" y="0"/>
          <a:ext cx="1423244" cy="51515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26053"/>
                <a:satOff val="4313"/>
                <a:lumOff val="19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26053"/>
                <a:satOff val="4313"/>
                <a:lumOff val="19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26053"/>
                <a:satOff val="4313"/>
                <a:lumOff val="19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观察期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51765" y="0"/>
        <a:ext cx="908088" cy="515156"/>
      </dsp:txXfrm>
    </dsp:sp>
    <dsp:sp modelId="{F6DBAA19-77F2-4202-9089-767FA11E3A13}">
      <dsp:nvSpPr>
        <dsp:cNvPr id="0" name=""/>
        <dsp:cNvSpPr/>
      </dsp:nvSpPr>
      <dsp:spPr>
        <a:xfrm>
          <a:off x="6832782" y="0"/>
          <a:ext cx="1423244" cy="51515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确认交易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0360" y="0"/>
        <a:ext cx="908088" cy="51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09D47-C354-4A1D-84E2-DE5E176F0438}">
      <dsp:nvSpPr>
        <dsp:cNvPr id="0" name=""/>
        <dsp:cNvSpPr/>
      </dsp:nvSpPr>
      <dsp:spPr>
        <a:xfrm>
          <a:off x="1504144" y="1081476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平台产品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8781" y="1096113"/>
        <a:ext cx="970199" cy="470462"/>
      </dsp:txXfrm>
    </dsp:sp>
    <dsp:sp modelId="{AD71064F-094F-4495-95EF-7B8B2874FF75}">
      <dsp:nvSpPr>
        <dsp:cNvPr id="0" name=""/>
        <dsp:cNvSpPr/>
      </dsp:nvSpPr>
      <dsp:spPr>
        <a:xfrm rot="17810170">
          <a:off x="2260720" y="922938"/>
          <a:ext cx="88558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85585" y="1330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1373" y="914100"/>
        <a:ext cx="44279" cy="44279"/>
      </dsp:txXfrm>
    </dsp:sp>
    <dsp:sp modelId="{9214ED6D-B5DC-4700-ACBD-E39B12F7628E}">
      <dsp:nvSpPr>
        <dsp:cNvPr id="0" name=""/>
        <dsp:cNvSpPr/>
      </dsp:nvSpPr>
      <dsp:spPr>
        <a:xfrm>
          <a:off x="2903408" y="291267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卖家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045" y="305904"/>
        <a:ext cx="970199" cy="470462"/>
      </dsp:txXfrm>
    </dsp:sp>
    <dsp:sp modelId="{59DAE160-93D6-4553-8CBE-FDBB540734D4}">
      <dsp:nvSpPr>
        <dsp:cNvPr id="0" name=""/>
        <dsp:cNvSpPr/>
      </dsp:nvSpPr>
      <dsp:spPr>
        <a:xfrm rot="19457599">
          <a:off x="3856605" y="384159"/>
          <a:ext cx="49234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92342" y="1330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0468" y="385153"/>
        <a:ext cx="24617" cy="24617"/>
      </dsp:txXfrm>
    </dsp:sp>
    <dsp:sp modelId="{9DA99E2D-8133-4530-AC76-415BEE64507B}">
      <dsp:nvSpPr>
        <dsp:cNvPr id="0" name=""/>
        <dsp:cNvSpPr/>
      </dsp:nvSpPr>
      <dsp:spPr>
        <a:xfrm>
          <a:off x="4302671" y="3918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销售渠道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7308" y="18555"/>
        <a:ext cx="970199" cy="470462"/>
      </dsp:txXfrm>
    </dsp:sp>
    <dsp:sp modelId="{5A2C13E2-3553-4C09-9955-135E2A7B735B}">
      <dsp:nvSpPr>
        <dsp:cNvPr id="0" name=""/>
        <dsp:cNvSpPr/>
      </dsp:nvSpPr>
      <dsp:spPr>
        <a:xfrm rot="2142401">
          <a:off x="3856605" y="671507"/>
          <a:ext cx="49234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92342" y="1330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0468" y="672501"/>
        <a:ext cx="24617" cy="24617"/>
      </dsp:txXfrm>
    </dsp:sp>
    <dsp:sp modelId="{4E00E91F-A06F-4BE6-B038-9F21DF9A58B2}">
      <dsp:nvSpPr>
        <dsp:cNvPr id="0" name=""/>
        <dsp:cNvSpPr/>
      </dsp:nvSpPr>
      <dsp:spPr>
        <a:xfrm>
          <a:off x="4302671" y="578616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信用担保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7308" y="593253"/>
        <a:ext cx="970199" cy="470462"/>
      </dsp:txXfrm>
    </dsp:sp>
    <dsp:sp modelId="{7882E05E-A105-4A07-BE8D-1B4EA1BE3088}">
      <dsp:nvSpPr>
        <dsp:cNvPr id="0" name=""/>
        <dsp:cNvSpPr/>
      </dsp:nvSpPr>
      <dsp:spPr>
        <a:xfrm rot="3789830">
          <a:off x="2260720" y="1713147"/>
          <a:ext cx="88558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85585" y="1330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1373" y="1704309"/>
        <a:ext cx="44279" cy="44279"/>
      </dsp:txXfrm>
    </dsp:sp>
    <dsp:sp modelId="{9A550702-B8BD-454C-981B-61CBB7655B63}">
      <dsp:nvSpPr>
        <dsp:cNvPr id="0" name=""/>
        <dsp:cNvSpPr/>
      </dsp:nvSpPr>
      <dsp:spPr>
        <a:xfrm>
          <a:off x="2903408" y="1871685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买家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045" y="1886322"/>
        <a:ext cx="970199" cy="470462"/>
      </dsp:txXfrm>
    </dsp:sp>
    <dsp:sp modelId="{FD7CD065-5FB1-4FB4-8516-3B870027904D}">
      <dsp:nvSpPr>
        <dsp:cNvPr id="0" name=""/>
        <dsp:cNvSpPr/>
      </dsp:nvSpPr>
      <dsp:spPr>
        <a:xfrm rot="17945813">
          <a:off x="3691714" y="1749065"/>
          <a:ext cx="8221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22125" y="1330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2223" y="1741815"/>
        <a:ext cx="41106" cy="41106"/>
      </dsp:txXfrm>
    </dsp:sp>
    <dsp:sp modelId="{D01E6A85-D31C-46DD-A14F-255EC23F3F32}">
      <dsp:nvSpPr>
        <dsp:cNvPr id="0" name=""/>
        <dsp:cNvSpPr/>
      </dsp:nvSpPr>
      <dsp:spPr>
        <a:xfrm>
          <a:off x="4302671" y="1153313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购买渠道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7308" y="1167950"/>
        <a:ext cx="970199" cy="470462"/>
      </dsp:txXfrm>
    </dsp:sp>
    <dsp:sp modelId="{1CF378FE-FA64-4CAB-A92C-CD65B60C02FB}">
      <dsp:nvSpPr>
        <dsp:cNvPr id="0" name=""/>
        <dsp:cNvSpPr/>
      </dsp:nvSpPr>
      <dsp:spPr>
        <a:xfrm rot="20413970">
          <a:off x="3890365" y="2036414"/>
          <a:ext cx="42482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24822" y="1330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2156" y="2039096"/>
        <a:ext cx="21241" cy="21241"/>
      </dsp:txXfrm>
    </dsp:sp>
    <dsp:sp modelId="{22B03BE4-C24A-441C-A9FF-C82CDF2184DE}">
      <dsp:nvSpPr>
        <dsp:cNvPr id="0" name=""/>
        <dsp:cNvSpPr/>
      </dsp:nvSpPr>
      <dsp:spPr>
        <a:xfrm>
          <a:off x="4302671" y="1728011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品质管控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7308" y="1742648"/>
        <a:ext cx="970199" cy="470462"/>
      </dsp:txXfrm>
    </dsp:sp>
    <dsp:sp modelId="{950BACB6-D7A7-4DE5-9F66-F59E211987F8}">
      <dsp:nvSpPr>
        <dsp:cNvPr id="0" name=""/>
        <dsp:cNvSpPr/>
      </dsp:nvSpPr>
      <dsp:spPr>
        <a:xfrm>
          <a:off x="5302145" y="1964577"/>
          <a:ext cx="39978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99789" y="1330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92045" y="1967885"/>
        <a:ext cx="19989" cy="19989"/>
      </dsp:txXfrm>
    </dsp:sp>
    <dsp:sp modelId="{7F29C4FE-9ADF-4D77-AF54-5004DB20409D}">
      <dsp:nvSpPr>
        <dsp:cNvPr id="0" name=""/>
        <dsp:cNvSpPr/>
      </dsp:nvSpPr>
      <dsp:spPr>
        <a:xfrm>
          <a:off x="5701935" y="1728011"/>
          <a:ext cx="1316677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专业品质评定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16572" y="1742648"/>
        <a:ext cx="1287403" cy="470462"/>
      </dsp:txXfrm>
    </dsp:sp>
    <dsp:sp modelId="{3E16C8FB-EBC9-4553-88D1-1A71AA812743}">
      <dsp:nvSpPr>
        <dsp:cNvPr id="0" name=""/>
        <dsp:cNvSpPr/>
      </dsp:nvSpPr>
      <dsp:spPr>
        <a:xfrm rot="3654187">
          <a:off x="3691714" y="2467437"/>
          <a:ext cx="8221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22125" y="1330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2223" y="2460186"/>
        <a:ext cx="41106" cy="41106"/>
      </dsp:txXfrm>
    </dsp:sp>
    <dsp:sp modelId="{F194AC6B-D167-4D58-968D-A4E4B942F42F}">
      <dsp:nvSpPr>
        <dsp:cNvPr id="0" name=""/>
        <dsp:cNvSpPr/>
      </dsp:nvSpPr>
      <dsp:spPr>
        <a:xfrm>
          <a:off x="4302671" y="2590057"/>
          <a:ext cx="999473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交易安全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7308" y="2604694"/>
        <a:ext cx="970199" cy="470462"/>
      </dsp:txXfrm>
    </dsp:sp>
    <dsp:sp modelId="{320F0BA9-0EC5-4551-864B-9690AD4B95BF}">
      <dsp:nvSpPr>
        <dsp:cNvPr id="0" name=""/>
        <dsp:cNvSpPr/>
      </dsp:nvSpPr>
      <dsp:spPr>
        <a:xfrm rot="19457599">
          <a:off x="5255869" y="2682949"/>
          <a:ext cx="49234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92342" y="1330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9732" y="2683943"/>
        <a:ext cx="24617" cy="24617"/>
      </dsp:txXfrm>
    </dsp:sp>
    <dsp:sp modelId="{AD2ECBE6-452D-4777-87C1-70C045825BC0}">
      <dsp:nvSpPr>
        <dsp:cNvPr id="0" name=""/>
        <dsp:cNvSpPr/>
      </dsp:nvSpPr>
      <dsp:spPr>
        <a:xfrm>
          <a:off x="5701935" y="2302708"/>
          <a:ext cx="1326741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交易款担保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16572" y="2317345"/>
        <a:ext cx="1297467" cy="470462"/>
      </dsp:txXfrm>
    </dsp:sp>
    <dsp:sp modelId="{A2412476-1212-4592-97E2-1C59D176DD73}">
      <dsp:nvSpPr>
        <dsp:cNvPr id="0" name=""/>
        <dsp:cNvSpPr/>
      </dsp:nvSpPr>
      <dsp:spPr>
        <a:xfrm rot="2142401">
          <a:off x="5255869" y="2970298"/>
          <a:ext cx="49234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92342" y="1330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9732" y="2971291"/>
        <a:ext cx="24617" cy="24617"/>
      </dsp:txXfrm>
    </dsp:sp>
    <dsp:sp modelId="{F7CE5ADE-41E4-4A58-B6F6-0510CC896F61}">
      <dsp:nvSpPr>
        <dsp:cNvPr id="0" name=""/>
        <dsp:cNvSpPr/>
      </dsp:nvSpPr>
      <dsp:spPr>
        <a:xfrm>
          <a:off x="5701935" y="2877406"/>
          <a:ext cx="1328320" cy="499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宠物品质担保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16572" y="2892043"/>
        <a:ext cx="1299046" cy="47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4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7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7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F6D0-A572-4EEE-9D79-FFAFF30A3497}" type="datetimeFigureOut">
              <a:rPr lang="zh-CN" altLang="en-US" smtClean="0"/>
              <a:t>2015/7/12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" y="1251898"/>
            <a:ext cx="8761572" cy="4380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中国赛级犬业市场体量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根据经验估算，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大约从每只狗的流水中抽取了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5%—10%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保守估计中国赛级市场的整体规模在</a:t>
            </a:r>
            <a:r>
              <a:rPr lang="en-US" altLang="zh-CN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宠物相关市场，每年交易规模应该在</a:t>
            </a:r>
            <a:r>
              <a:rPr lang="en-US" altLang="zh-CN" sz="3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行业现状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爱狗网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狗民网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宠网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铃铛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狗民网下属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闻闻窝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狗迷杂志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国内第一宠物类杂志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尾巴圈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百度贴吧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，较分散。</a:t>
            </a:r>
          </a:p>
        </p:txBody>
      </p:sp>
    </p:spTree>
    <p:extLst>
      <p:ext uri="{BB962C8B-B14F-4D97-AF65-F5344CB8AC3E}">
        <p14:creationId xmlns:p14="http://schemas.microsoft.com/office/powerpoint/2010/main" val="15663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我的愿望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希望每个人的生活中都多一份美好。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我希望为推广宠物的传染病预防做一些事情。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规范宠物市场。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8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046" y="931797"/>
            <a:ext cx="7886700" cy="42455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做这个平台的理由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这行能赚钱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这是一个行业，而不是一单买卖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这个行业目前刚刚起步，并不成熟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9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41" y="2562417"/>
            <a:ext cx="64681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怎么做？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74720" y="424872"/>
            <a:ext cx="7886700" cy="841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宠物买卖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146885199"/>
              </p:ext>
            </p:extLst>
          </p:nvPr>
        </p:nvGraphicFramePr>
        <p:xfrm>
          <a:off x="574720" y="2507444"/>
          <a:ext cx="8257237" cy="51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 1"/>
          <p:cNvSpPr/>
          <p:nvPr/>
        </p:nvSpPr>
        <p:spPr>
          <a:xfrm>
            <a:off x="574720" y="1646707"/>
            <a:ext cx="1874053" cy="502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支付保证金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88841" y="3412540"/>
            <a:ext cx="1719865" cy="502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70529" y="1646707"/>
            <a:ext cx="1682573" cy="502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买家支付定金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70053" y="4804428"/>
            <a:ext cx="1760650" cy="98720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传染病保障期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14853" y="1646707"/>
            <a:ext cx="1488582" cy="502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款结算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30321" y="4171312"/>
            <a:ext cx="837127" cy="502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疫苗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08817" y="4171312"/>
            <a:ext cx="837127" cy="502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2" idx="3"/>
            <a:endCxn id="13" idx="1"/>
          </p:cNvCxnSpPr>
          <p:nvPr/>
        </p:nvCxnSpPr>
        <p:spPr>
          <a:xfrm>
            <a:off x="2448773" y="1897845"/>
            <a:ext cx="22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89" idx="1"/>
          </p:cNvCxnSpPr>
          <p:nvPr/>
        </p:nvCxnSpPr>
        <p:spPr>
          <a:xfrm>
            <a:off x="4353102" y="1897845"/>
            <a:ext cx="22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2"/>
            <a:endCxn id="16" idx="1"/>
          </p:cNvCxnSpPr>
          <p:nvPr/>
        </p:nvCxnSpPr>
        <p:spPr>
          <a:xfrm rot="16200000" flipH="1">
            <a:off x="2335730" y="4027859"/>
            <a:ext cx="507634" cy="28154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7" idx="3"/>
            <a:endCxn id="14" idx="1"/>
          </p:cNvCxnSpPr>
          <p:nvPr/>
        </p:nvCxnSpPr>
        <p:spPr>
          <a:xfrm>
            <a:off x="4845944" y="4422450"/>
            <a:ext cx="1324109" cy="87558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3"/>
            <a:endCxn id="17" idx="1"/>
          </p:cNvCxnSpPr>
          <p:nvPr/>
        </p:nvCxnSpPr>
        <p:spPr>
          <a:xfrm>
            <a:off x="3567448" y="4422450"/>
            <a:ext cx="4413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730321" y="5876507"/>
            <a:ext cx="2133601" cy="502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肘形连接符 59"/>
          <p:cNvCxnSpPr>
            <a:stCxn id="47" idx="3"/>
            <a:endCxn id="14" idx="1"/>
          </p:cNvCxnSpPr>
          <p:nvPr/>
        </p:nvCxnSpPr>
        <p:spPr>
          <a:xfrm flipV="1">
            <a:off x="4863922" y="5298031"/>
            <a:ext cx="1306131" cy="82961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47" idx="1"/>
          </p:cNvCxnSpPr>
          <p:nvPr/>
        </p:nvCxnSpPr>
        <p:spPr>
          <a:xfrm rot="16200000" flipH="1">
            <a:off x="1483133" y="4880456"/>
            <a:ext cx="2212829" cy="28154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2730321" y="5046893"/>
            <a:ext cx="2133601" cy="502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遗传缺陷保障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肘形连接符 73"/>
          <p:cNvCxnSpPr>
            <a:stCxn id="12" idx="2"/>
            <a:endCxn id="71" idx="1"/>
          </p:cNvCxnSpPr>
          <p:nvPr/>
        </p:nvCxnSpPr>
        <p:spPr>
          <a:xfrm rot="16200000" flipH="1">
            <a:off x="1897940" y="4465649"/>
            <a:ext cx="1383215" cy="28154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1" idx="3"/>
            <a:endCxn id="14" idx="1"/>
          </p:cNvCxnSpPr>
          <p:nvPr/>
        </p:nvCxnSpPr>
        <p:spPr>
          <a:xfrm>
            <a:off x="4863922" y="5298031"/>
            <a:ext cx="1306131" cy="1270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内容占位符 2"/>
          <p:cNvSpPr txBox="1">
            <a:spLocks/>
          </p:cNvSpPr>
          <p:nvPr/>
        </p:nvSpPr>
        <p:spPr>
          <a:xfrm>
            <a:off x="574720" y="3862311"/>
            <a:ext cx="1783991" cy="2476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70000"/>
              </a:lnSpc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宠物级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lnSpc>
                <a:spcPct val="270000"/>
              </a:lnSpc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繁殖级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lnSpc>
                <a:spcPct val="27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赛级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内容占位符 2"/>
          <p:cNvSpPr txBox="1">
            <a:spLocks/>
          </p:cNvSpPr>
          <p:nvPr/>
        </p:nvSpPr>
        <p:spPr>
          <a:xfrm>
            <a:off x="6286007" y="1553464"/>
            <a:ext cx="870040" cy="33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574858" y="1646707"/>
            <a:ext cx="1682573" cy="502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买家支付尾款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>
            <a:stCxn id="89" idx="3"/>
            <a:endCxn id="15" idx="1"/>
          </p:cNvCxnSpPr>
          <p:nvPr/>
        </p:nvCxnSpPr>
        <p:spPr>
          <a:xfrm>
            <a:off x="6257431" y="1897845"/>
            <a:ext cx="957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74720" y="424872"/>
            <a:ext cx="7886700" cy="841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宠物买卖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业务核心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07287857"/>
              </p:ext>
            </p:extLst>
          </p:nvPr>
        </p:nvGraphicFramePr>
        <p:xfrm>
          <a:off x="94444" y="1628820"/>
          <a:ext cx="8534401" cy="338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内容占位符 2"/>
          <p:cNvSpPr txBox="1">
            <a:spLocks/>
          </p:cNvSpPr>
          <p:nvPr/>
        </p:nvSpPr>
        <p:spPr>
          <a:xfrm>
            <a:off x="574720" y="5181600"/>
            <a:ext cx="8023538" cy="1322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以强制性规则来保证消费者利益，屏蔽双方的交易风险。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以专业化的知识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帮助我们的</a:t>
            </a:r>
            <a:r>
              <a:rPr lang="zh-CN" altLang="en-US" sz="3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zh-CN" altLang="en-US" sz="3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8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046" y="931797"/>
            <a:ext cx="7886700" cy="42455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平台的未来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像京东一样，建立有信誉的销售渠道。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像滴滴专车一样，让客户转化为商家。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通过社交，建立生态圈，与相关行业进行合作。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1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43943" y="5782485"/>
            <a:ext cx="8281116" cy="841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我们将关注宠物生命周期的每一个环节</a:t>
            </a:r>
            <a:endParaRPr lang="zh-CN" altLang="en-US" sz="36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7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703"/>
            <a:ext cx="9144000" cy="3532315"/>
          </a:xfr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9245" y="5627936"/>
            <a:ext cx="7886700" cy="841374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6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41" y="2562417"/>
            <a:ext cx="64681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我要做什么？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2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9245" y="5627936"/>
            <a:ext cx="7886700" cy="841374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429656"/>
            <a:ext cx="8449401" cy="48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9245" y="5627936"/>
            <a:ext cx="7886700" cy="841374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营销策略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41" y="2562417"/>
            <a:ext cx="64681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5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6671" y="502144"/>
            <a:ext cx="7886700" cy="841374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6671" y="1343515"/>
            <a:ext cx="8023537" cy="5108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年软件开发经验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年项目管理经验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年网站开发经验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次创业经验（失败了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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年宠物饲养经验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沈阳的柯基专业饲养者，几乎都是我的朋友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老婆管理着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个全国性的柯基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人大群）和一个百度贴吧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8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41" y="2214688"/>
            <a:ext cx="6468185" cy="3052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首年预算：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2015.8—2016.7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3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013" y="5344600"/>
            <a:ext cx="7886700" cy="84137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 </a:t>
            </a:r>
            <a:r>
              <a:rPr lang="en-US" altLang="zh-CN" sz="54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09838" y="862327"/>
            <a:ext cx="3363801" cy="208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房租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24000/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水电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112912" y="862326"/>
            <a:ext cx="3363801" cy="208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3000/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信服务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1500/2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09837" y="2949261"/>
            <a:ext cx="7566876" cy="208693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公司注册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其他杂费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预留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= 12000</a:t>
            </a:r>
          </a:p>
        </p:txBody>
      </p:sp>
    </p:spTree>
    <p:extLst>
      <p:ext uri="{BB962C8B-B14F-4D97-AF65-F5344CB8AC3E}">
        <p14:creationId xmlns:p14="http://schemas.microsoft.com/office/powerpoint/2010/main" val="231534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09838" y="3160345"/>
            <a:ext cx="3018219" cy="15211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年终奖金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（预留）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12912" y="817979"/>
            <a:ext cx="3363801" cy="2131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192000/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09838" y="862327"/>
            <a:ext cx="3363801" cy="208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6000/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美工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12912" y="3160345"/>
            <a:ext cx="3018219" cy="152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活动预算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（预留）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90013" y="5344600"/>
            <a:ext cx="7886700" cy="841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 </a:t>
            </a:r>
            <a:r>
              <a:rPr lang="en-US" altLang="zh-CN" sz="54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23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" y="2560927"/>
            <a:ext cx="3454400" cy="172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43" y="2860170"/>
            <a:ext cx="1128713" cy="112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42" y="2860171"/>
            <a:ext cx="1128713" cy="112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1353741" y="4250026"/>
            <a:ext cx="205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3477" y="4250026"/>
            <a:ext cx="12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3286" y="4250026"/>
            <a:ext cx="154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53258" y="1168295"/>
            <a:ext cx="7886700" cy="84137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一个网站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7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0850" y="641351"/>
            <a:ext cx="3930650" cy="2082800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买卖流程、规则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签约高质量合约商家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完成一个宠物的京东商城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146550" y="4279901"/>
            <a:ext cx="4565650" cy="20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完成一个宠物的时光网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扩展网络架构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增加社交功能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市场推广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330950" y="812801"/>
            <a:ext cx="2647950" cy="20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与产业资源对接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完善生态圈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对接政府接口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73100"/>
            <a:ext cx="2339146" cy="23391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60917"/>
            <a:ext cx="9144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我要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做中国</a:t>
            </a:r>
            <a:r>
              <a:rPr lang="zh-CN" altLang="en-US" sz="89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宠物平台</a:t>
            </a:r>
            <a:endParaRPr lang="zh-CN" altLang="en-US" sz="8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89175" y="4595631"/>
            <a:ext cx="4565650" cy="184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建立一个宠物品牌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建立一个交易规则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建立一个垂直生态圈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9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41" y="2562417"/>
            <a:ext cx="64681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为什么要做？</a:t>
            </a:r>
          </a:p>
        </p:txBody>
      </p:sp>
    </p:spTree>
    <p:extLst>
      <p:ext uri="{BB962C8B-B14F-4D97-AF65-F5344CB8AC3E}">
        <p14:creationId xmlns:p14="http://schemas.microsoft.com/office/powerpoint/2010/main" val="246086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利润估算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每站比赛有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120—550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只狗参赛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每站比赛有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4—8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场比赛（国内积分、国际积分各一半），每场比赛报名费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几乎每只狗都会报全部场次比赛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站比赛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综上，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每年比赛流水约</a:t>
            </a:r>
            <a:r>
              <a:rPr lang="en-US" altLang="zh-CN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利润估算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为会员制，分为普通会员和专业会员，即饲养者和繁殖者。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普通会员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年，专业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会员必须先成为普通会员，即想繁殖狗，每年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几乎所有的会员都是繁殖者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沈阳本地的我能联系到的会员就有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个以上，据传闻，全国拥有十几万会员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保守估计，全国约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个会员，每年会费</a:t>
            </a:r>
            <a:r>
              <a:rPr lang="en-US" altLang="zh-CN" sz="4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4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利润估算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配种证明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出生纸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一张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血统芯片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平均每只狗的出生就要交给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 440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保守估计，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每年约出生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万只狗。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综上，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在繁殖业务上，每年流水约</a:t>
            </a:r>
            <a:r>
              <a:rPr lang="en-US" altLang="zh-CN" sz="4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4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42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9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8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765</Words>
  <Application>Microsoft Office PowerPoint</Application>
  <PresentationFormat>全屏显示(4:3)</PresentationFormat>
  <Paragraphs>138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我要做什么？</vt:lpstr>
      <vt:lpstr>一个网站 + 两个App</vt:lpstr>
      <vt:lpstr>PowerPoint 演示文稿</vt:lpstr>
      <vt:lpstr>我要做中国最好的宠物平台</vt:lpstr>
      <vt:lpstr>为什么要做？</vt:lpstr>
      <vt:lpstr>CKU利润估算——比赛</vt:lpstr>
      <vt:lpstr>CKU利润估算——会员</vt:lpstr>
      <vt:lpstr>CKU利润估算——繁殖</vt:lpstr>
      <vt:lpstr>中国赛级犬业市场体量</vt:lpstr>
      <vt:lpstr>行业现状</vt:lpstr>
      <vt:lpstr>我的愿望</vt:lpstr>
      <vt:lpstr>做这个平台的理由: 1.我喜欢 2.这行能赚钱 3.这是一个行业，而不是一单买卖 4.这个行业目前刚刚起步，并不成熟</vt:lpstr>
      <vt:lpstr>怎么做？</vt:lpstr>
      <vt:lpstr>PowerPoint 演示文稿</vt:lpstr>
      <vt:lpstr>PowerPoint 演示文稿</vt:lpstr>
      <vt:lpstr>平台的未来 1. 像京东一样，建立有信誉的销售渠道。 2. 像滴滴专车一样，让客户转化为商家。 3. 通过社交，建立生态圈，与相关行业进行合作。</vt:lpstr>
      <vt:lpstr>PowerPoint 演示文稿</vt:lpstr>
      <vt:lpstr>服务</vt:lpstr>
      <vt:lpstr>架构</vt:lpstr>
      <vt:lpstr>营销策略</vt:lpstr>
      <vt:lpstr>我</vt:lpstr>
      <vt:lpstr>关于我</vt:lpstr>
      <vt:lpstr>首年预算： 2015.8—2016.7</vt:lpstr>
      <vt:lpstr>运营 7万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570</cp:revision>
  <dcterms:created xsi:type="dcterms:W3CDTF">2015-07-05T07:13:44Z</dcterms:created>
  <dcterms:modified xsi:type="dcterms:W3CDTF">2015-07-12T10:10:50Z</dcterms:modified>
</cp:coreProperties>
</file>