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64" r:id="rId7"/>
    <p:sldId id="263" r:id="rId8"/>
    <p:sldId id="265" r:id="rId9"/>
    <p:sldId id="269" r:id="rId10"/>
    <p:sldId id="268" r:id="rId11"/>
    <p:sldId id="267" r:id="rId12"/>
    <p:sldId id="266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1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A67F-351E-47B3-8BE3-A09E54191E18}" type="datetimeFigureOut">
              <a:rPr lang="zh-CN" altLang="en-US" smtClean="0"/>
              <a:t>2015/6/20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做中国最好的宠物综合服务平台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0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798490" y="2382592"/>
            <a:ext cx="7521263" cy="17000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以时光网的形式做小米手机的买卖，模仿滴滴快车的运营模模式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6" y="2282061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产品计划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2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5563518"/>
            <a:ext cx="8543925" cy="8333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上图是各项业务功能的开发顺序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738312"/>
            <a:ext cx="8743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427301"/>
            <a:ext cx="7508384" cy="50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7158" y="1956997"/>
            <a:ext cx="1696189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39314"/>
              </p:ext>
            </p:extLst>
          </p:nvPr>
        </p:nvGraphicFramePr>
        <p:xfrm>
          <a:off x="3159148" y="119772"/>
          <a:ext cx="5791670" cy="658368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028261"/>
                <a:gridCol w="1169648"/>
                <a:gridCol w="1028262"/>
                <a:gridCol w="2565499"/>
              </a:tblGrid>
              <a:tr h="30228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阶段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职务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工作目标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87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完成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两项业务功能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网站开始上线测试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美工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完成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两项业务功能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扩展架构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丰富网站内容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美工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服务器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编辑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PHP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完成其余业务功能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扩展架构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丰富网站内容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美工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前端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数据库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服务器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编辑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移动开发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外包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6" y="2282061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财务计划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7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743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有个地方聚集了很多和你有共同爱好的朋友！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个地方可以让你帮助需要帮助的小动物！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在这里可以放心的买到健康、称心的宠物宝宝！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20870" r="-141" b="38355"/>
          <a:stretch/>
        </p:blipFill>
        <p:spPr>
          <a:xfrm>
            <a:off x="-2" y="-12879"/>
            <a:ext cx="9144000" cy="24856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37892"/>
            <a:ext cx="9144000" cy="472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0036" y="2240924"/>
            <a:ext cx="8543925" cy="434018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海外宠物代购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提供海外著名犬舍的宠物代购服务。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专业宠物交易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涵盖赛级、繁殖级、宠物级等不同需求，包括预售，跟踪客服、健康保障、运输安全、交易担保等不同交易阶段的专业化服务。以保证客户能够简单、放心的买到自己心仪的宠物。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宠物保险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提供宠物相关的保险服务。可以考虑的包括重大疾病险、意外死亡险、生育险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238413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238413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4891866"/>
            <a:ext cx="8543925" cy="15050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图是平台的各项业务及相关的优先级，包括：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犬</a:t>
            </a:r>
            <a:r>
              <a:rPr lang="zh-CN" altLang="en-US" sz="1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只交易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图中的数字是该项业务的重要程度。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3" y="1185017"/>
            <a:ext cx="6486985" cy="37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犬只交易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每一个客户的服务都会从购买一只宠物开始。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增加用户粘性，采集用户数据。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类似小米手机的配件商城，只做自有品牌的宠物配饰、牵引、服装。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线上和线下。线下可以与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合作对象做合作，例如承包店铺的广告位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扩展合作对象，丰富生态圈结构层次。产生未来业务的潜在环境与对象。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公益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关爱他人就是关爱自己，帮助他人才能赢得信任。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分作繁殖、美容、医疗、娱乐四大类认证，完整生态圈。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职业技能比赛，例如宠物美容师、宠物服装设计、宠物摄影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6" y="2282061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宠物市场分析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1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利好因素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News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中国的人均收入在持续增长。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年轻人的消费习惯与消费观念在急剧变化，从实用转向舒适和个性化。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狗对于生活意义的不同，从奴仆、工具转为伙伴和宠物。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空巢老人和单身青壮年人的数量急剧增加。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婚姻失败的概率在急剧增加。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亲子关系的矛盾在逐渐增加。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医学证明，饲养宠物有利于健康，例如抚摸宠物，有明显的平稳血压效果。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空因素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 News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很多人认为宠物会影响生育安全。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饲养一只宠物的成本会越来越高。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狗网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闻闻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窝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迷杂志</a:t>
            </a:r>
          </a:p>
        </p:txBody>
      </p:sp>
    </p:spTree>
    <p:extLst>
      <p:ext uri="{BB962C8B-B14F-4D97-AF65-F5344CB8AC3E}">
        <p14:creationId xmlns:p14="http://schemas.microsoft.com/office/powerpoint/2010/main" val="19340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489</Words>
  <Application>Microsoft Office PowerPoint</Application>
  <PresentationFormat>全屏显示(4:3)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铃铛网</vt:lpstr>
      <vt:lpstr>PowerPoint 演示文稿</vt:lpstr>
      <vt:lpstr>PowerPoint 演示文稿</vt:lpstr>
      <vt:lpstr>PowerPoint 演示文稿</vt:lpstr>
      <vt:lpstr>PowerPoint 演示文稿</vt:lpstr>
      <vt:lpstr>宠物市场分析</vt:lpstr>
      <vt:lpstr>PowerPoint 演示文稿</vt:lpstr>
      <vt:lpstr>PowerPoint 演示文稿</vt:lpstr>
      <vt:lpstr>PowerPoint 演示文稿</vt:lpstr>
      <vt:lpstr>PowerPoint 演示文稿</vt:lpstr>
      <vt:lpstr>产品计划</vt:lpstr>
      <vt:lpstr>PowerPoint 演示文稿</vt:lpstr>
      <vt:lpstr>PowerPoint 演示文稿</vt:lpstr>
      <vt:lpstr>PowerPoint 演示文稿</vt:lpstr>
      <vt:lpstr>财务计划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214</cp:revision>
  <dcterms:created xsi:type="dcterms:W3CDTF">2015-06-20T04:37:34Z</dcterms:created>
  <dcterms:modified xsi:type="dcterms:W3CDTF">2015-06-20T11:38:02Z</dcterms:modified>
</cp:coreProperties>
</file>