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77" r:id="rId4"/>
    <p:sldId id="278" r:id="rId5"/>
    <p:sldId id="279" r:id="rId6"/>
    <p:sldId id="280" r:id="rId7"/>
    <p:sldId id="281" r:id="rId8"/>
    <p:sldId id="282" r:id="rId9"/>
    <p:sldId id="276" r:id="rId10"/>
    <p:sldId id="284" r:id="rId11"/>
    <p:sldId id="285" r:id="rId12"/>
    <p:sldId id="287" r:id="rId13"/>
    <p:sldId id="288" r:id="rId14"/>
    <p:sldId id="275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4424" autoAdjust="0"/>
  </p:normalViewPr>
  <p:slideViewPr>
    <p:cSldViewPr>
      <p:cViewPr varScale="1">
        <p:scale>
          <a:sx n="84" d="100"/>
          <a:sy n="84" d="100"/>
        </p:scale>
        <p:origin x="990" y="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产品图册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F982ABF3-4A49-44DE-9CE6-7DF86059484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交互式展示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B7DDC6A-4D43-4C3C-A5F0-B76304BCB278}" type="parTrans" cxnId="{ECAE0B8B-4785-462C-B19C-2C00491471E2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F5021FFA-493B-4F57-923E-38CB6EE45548}" type="sibTrans" cxnId="{ECAE0B8B-4785-462C-B19C-2C00491471E2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ED6F1FD-F48B-4150-AD69-D9B57F73C46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透明的销售细节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A14F6EA-25D1-47DD-98C3-A4D453405CE5}" type="parTrans" cxnId="{23AD3523-2BDA-4E1F-A1FB-8495F481D9A2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B1F3208-F2FA-447B-8643-6B4D91A3DC98}" type="sibTrans" cxnId="{23AD3523-2BDA-4E1F-A1FB-8495F481D9A2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E3E602B1-2AF7-4DDD-B93D-DE8F02FAF6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客户流量统计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65FF490-C7FF-4CA4-B1D8-2746B5ACC68A}" type="parTrans" cxnId="{E3C41D06-65FF-46E8-B0D3-3E311C524524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55C37DA-883B-4D25-B0F5-2CACA7716E49}" type="sibTrans" cxnId="{E3C41D06-65FF-46E8-B0D3-3E311C524524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EB5EDC03-BB4B-470B-815B-A34FB5336E8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08EEA75-9361-4F83-82DB-ADBD22BBDF4E}" type="parTrans" cxnId="{62AD6FC6-B48B-41EF-B74B-DF44644117A5}">
      <dgm:prSet/>
      <dgm:spPr/>
      <dgm:t>
        <a:bodyPr/>
        <a:lstStyle/>
        <a:p>
          <a:endParaRPr lang="zh-CN" altLang="en-US"/>
        </a:p>
      </dgm:t>
    </dgm:pt>
    <dgm:pt modelId="{85497FC4-F1FC-4BCB-9D47-31CBB63D494F}" type="sibTrans" cxnId="{62AD6FC6-B48B-41EF-B74B-DF44644117A5}">
      <dgm:prSet/>
      <dgm:spPr/>
      <dgm:t>
        <a:bodyPr/>
        <a:lstStyle/>
        <a:p>
          <a:endParaRPr lang="zh-CN" altLang="en-US"/>
        </a:p>
      </dgm:t>
    </dgm:pt>
    <dgm:pt modelId="{82ACE32F-FDD2-4B1C-AD83-800BC610E07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80A4DC1-7F83-4AC4-B862-46C91FA38F48}" type="parTrans" cxnId="{CE4DC802-27BF-4840-829E-19869BEB8060}">
      <dgm:prSet/>
      <dgm:spPr/>
      <dgm:t>
        <a:bodyPr/>
        <a:lstStyle/>
        <a:p>
          <a:endParaRPr lang="zh-CN" altLang="en-US"/>
        </a:p>
      </dgm:t>
    </dgm:pt>
    <dgm:pt modelId="{0DACCB6B-E68A-42CF-A0DF-483FC064058A}" type="sibTrans" cxnId="{CE4DC802-27BF-4840-829E-19869BEB8060}">
      <dgm:prSet/>
      <dgm:spPr/>
      <dgm:t>
        <a:bodyPr/>
        <a:lstStyle/>
        <a:p>
          <a:endParaRPr lang="zh-CN" altLang="en-US"/>
        </a:p>
      </dgm:t>
    </dgm:pt>
    <dgm:pt modelId="{9B2BBCD9-F52E-4954-803A-B966D81C2C5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更好的展示方式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3C6E5BE-B9E0-4828-89E6-0F12450677D3}" type="parTrans" cxnId="{A012BCC3-9EAA-4FBD-ABC7-6518B30110FB}">
      <dgm:prSet/>
      <dgm:spPr/>
      <dgm:t>
        <a:bodyPr/>
        <a:lstStyle/>
        <a:p>
          <a:endParaRPr lang="zh-CN" altLang="en-US"/>
        </a:p>
      </dgm:t>
    </dgm:pt>
    <dgm:pt modelId="{EC7FFC69-3CC9-4B98-8FAC-28A161BA936C}" type="sibTrans" cxnId="{A012BCC3-9EAA-4FBD-ABC7-6518B30110FB}">
      <dgm:prSet/>
      <dgm:spPr/>
      <dgm:t>
        <a:bodyPr/>
        <a:lstStyle/>
        <a:p>
          <a:endParaRPr lang="zh-CN" altLang="en-US"/>
        </a:p>
      </dgm:t>
    </dgm:pt>
    <dgm:pt modelId="{B5A00E5A-CEAF-41B4-A1BD-C904C042B6D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三维模型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0466E218-1BAD-42D7-834F-EAD8987639AF}" type="parTrans" cxnId="{61AE72EC-47A3-43E5-B1F8-90838F46142F}">
      <dgm:prSet/>
      <dgm:spPr/>
      <dgm:t>
        <a:bodyPr/>
        <a:lstStyle/>
        <a:p>
          <a:endParaRPr lang="zh-CN" altLang="en-US"/>
        </a:p>
      </dgm:t>
    </dgm:pt>
    <dgm:pt modelId="{6429F064-470A-4484-8C03-DE8336EA45B8}" type="sibTrans" cxnId="{61AE72EC-47A3-43E5-B1F8-90838F46142F}">
      <dgm:prSet/>
      <dgm:spPr/>
      <dgm:t>
        <a:bodyPr/>
        <a:lstStyle/>
        <a:p>
          <a:endParaRPr lang="zh-CN" altLang="en-US"/>
        </a:p>
      </dgm:t>
    </dgm:pt>
    <dgm:pt modelId="{A520F2C3-00F0-41C8-B06B-3779B5B53BE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E39A2C0-E022-40AC-8E92-ADCEEF440149}" type="parTrans" cxnId="{ADFA3B08-0AB9-46B2-A2EC-561A0B600354}">
      <dgm:prSet/>
      <dgm:spPr/>
      <dgm:t>
        <a:bodyPr/>
        <a:lstStyle/>
        <a:p>
          <a:endParaRPr lang="zh-CN" altLang="en-US"/>
        </a:p>
      </dgm:t>
    </dgm:pt>
    <dgm:pt modelId="{0848E6B7-48F8-40C4-B176-DB4CF0097A0D}" type="sibTrans" cxnId="{ADFA3B08-0AB9-46B2-A2EC-561A0B600354}">
      <dgm:prSet/>
      <dgm:spPr/>
      <dgm:t>
        <a:bodyPr/>
        <a:lstStyle/>
        <a:p>
          <a:endParaRPr lang="zh-CN" altLang="en-US"/>
        </a:p>
      </dgm:t>
    </dgm:pt>
    <dgm:pt modelId="{2BB14A69-5B52-43EF-987A-45EB1E056E3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照片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文字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F9D97E1-6598-47B9-A6E9-3A13EA0308BC}" type="parTrans" cxnId="{D55DF305-16EC-4E22-B119-8766CA8EFB2B}">
      <dgm:prSet/>
      <dgm:spPr/>
      <dgm:t>
        <a:bodyPr/>
        <a:lstStyle/>
        <a:p>
          <a:endParaRPr lang="zh-CN" altLang="en-US"/>
        </a:p>
      </dgm:t>
    </dgm:pt>
    <dgm:pt modelId="{163B9C9E-B9E7-4B3F-80F8-5B390CF9E121}" type="sibTrans" cxnId="{D55DF305-16EC-4E22-B119-8766CA8EFB2B}">
      <dgm:prSet/>
      <dgm:spPr/>
      <dgm:t>
        <a:bodyPr/>
        <a:lstStyle/>
        <a:p>
          <a:endParaRPr lang="zh-CN" altLang="en-US"/>
        </a:p>
      </dgm:t>
    </dgm:pt>
    <dgm:pt modelId="{AF4A8606-5827-4871-B456-34D34E8DDE9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客户偏好统计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0DD893-19A7-4F98-AB0E-9E2F06E87935}" type="parTrans" cxnId="{124830B0-08FD-4BEA-A095-C3A90495F977}">
      <dgm:prSet/>
      <dgm:spPr/>
      <dgm:t>
        <a:bodyPr/>
        <a:lstStyle/>
        <a:p>
          <a:endParaRPr lang="zh-CN" altLang="en-US"/>
        </a:p>
      </dgm:t>
    </dgm:pt>
    <dgm:pt modelId="{79B21A29-E669-4C02-809F-82E1593D55FF}" type="sibTrans" cxnId="{124830B0-08FD-4BEA-A095-C3A90495F977}">
      <dgm:prSet/>
      <dgm:spPr/>
      <dgm:t>
        <a:bodyPr/>
        <a:lstStyle/>
        <a:p>
          <a:endParaRPr lang="zh-CN" altLang="en-US"/>
        </a:p>
      </dgm:t>
    </dgm:pt>
    <dgm:pt modelId="{36A99AF7-0D53-49FD-876D-081ABF9FD84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全国店铺横向分析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4AEBA8D-8029-47A2-817D-8E993737216D}" type="parTrans" cxnId="{1820866F-7DF6-4995-997B-D54B51872884}">
      <dgm:prSet/>
      <dgm:spPr/>
      <dgm:t>
        <a:bodyPr/>
        <a:lstStyle/>
        <a:p>
          <a:endParaRPr lang="zh-CN" altLang="en-US"/>
        </a:p>
      </dgm:t>
    </dgm:pt>
    <dgm:pt modelId="{D44FA291-E80F-47F7-9F2F-0364B83B97E6}" type="sibTrans" cxnId="{1820866F-7DF6-4995-997B-D54B51872884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47679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5" custScaleX="156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EE03511F-0FFE-4EB2-8F75-2ACAEDC0E521}" type="pres">
      <dgm:prSet presAssocID="{608EEA75-9361-4F83-82DB-ADBD22BBDF4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169B3CAB-AF80-47D1-B658-644B6E8A00D1}" type="pres">
      <dgm:prSet presAssocID="{608EEA75-9361-4F83-82DB-ADBD22BBDF4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E71702E6-868B-428B-B628-9ADC4B5668CF}" type="pres">
      <dgm:prSet presAssocID="{EB5EDC03-BB4B-470B-815B-A34FB5336E8C}" presName="root2" presStyleCnt="0"/>
      <dgm:spPr/>
      <dgm:t>
        <a:bodyPr/>
        <a:lstStyle/>
        <a:p>
          <a:endParaRPr lang="zh-CN" altLang="en-US"/>
        </a:p>
      </dgm:t>
    </dgm:pt>
    <dgm:pt modelId="{E9D820CA-CC57-4B7A-879E-D797C9F61C92}" type="pres">
      <dgm:prSet presAssocID="{EB5EDC03-BB4B-470B-815B-A34FB5336E8C}" presName="LevelTwoTextNode" presStyleLbl="node2" presStyleIdx="1" presStyleCnt="5" custScaleX="191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87DA90-7083-428B-9E83-4967673C797A}" type="pres">
      <dgm:prSet presAssocID="{EB5EDC03-BB4B-470B-815B-A34FB5336E8C}" presName="level3hierChild" presStyleCnt="0"/>
      <dgm:spPr/>
      <dgm:t>
        <a:bodyPr/>
        <a:lstStyle/>
        <a:p>
          <a:endParaRPr lang="zh-CN" altLang="en-US"/>
        </a:p>
      </dgm:t>
    </dgm:pt>
    <dgm:pt modelId="{4B7ED24C-7080-4A3E-834A-79CB4DC20B3D}" type="pres">
      <dgm:prSet presAssocID="{680A4DC1-7F83-4AC4-B862-46C91FA38F48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504A27A5-74CD-47D2-AF0A-CB71A503BE22}" type="pres">
      <dgm:prSet presAssocID="{680A4DC1-7F83-4AC4-B862-46C91FA38F48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1A9BE94-0B56-42DB-868E-08BC9FD8373B}" type="pres">
      <dgm:prSet presAssocID="{82ACE32F-FDD2-4B1C-AD83-800BC610E078}" presName="root2" presStyleCnt="0"/>
      <dgm:spPr/>
      <dgm:t>
        <a:bodyPr/>
        <a:lstStyle/>
        <a:p>
          <a:endParaRPr lang="zh-CN" altLang="en-US"/>
        </a:p>
      </dgm:t>
    </dgm:pt>
    <dgm:pt modelId="{79D935FD-A77B-4EB1-AD01-1EA811EE0601}" type="pres">
      <dgm:prSet presAssocID="{82ACE32F-FDD2-4B1C-AD83-800BC610E078}" presName="LevelTwoTextNode" presStyleLbl="node2" presStyleIdx="2" presStyleCnt="5" custScaleX="191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4181C-8DFE-4261-A320-0D69DF22B3C6}" type="pres">
      <dgm:prSet presAssocID="{82ACE32F-FDD2-4B1C-AD83-800BC610E078}" presName="level3hierChild" presStyleCnt="0"/>
      <dgm:spPr/>
      <dgm:t>
        <a:bodyPr/>
        <a:lstStyle/>
        <a:p>
          <a:endParaRPr lang="zh-CN" altLang="en-US"/>
        </a:p>
      </dgm:t>
    </dgm:pt>
    <dgm:pt modelId="{BA778404-3744-4966-B75E-E7850C4A1ED5}" type="pres">
      <dgm:prSet presAssocID="{F3C6E5BE-B9E0-4828-89E6-0F12450677D3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D9B99C24-B98E-4B47-89E3-99BC053E396E}" type="pres">
      <dgm:prSet presAssocID="{F3C6E5BE-B9E0-4828-89E6-0F12450677D3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C09C299E-9465-4118-B067-D6A4813F54AF}" type="pres">
      <dgm:prSet presAssocID="{9B2BBCD9-F52E-4954-803A-B966D81C2C5D}" presName="root2" presStyleCnt="0"/>
      <dgm:spPr/>
      <dgm:t>
        <a:bodyPr/>
        <a:lstStyle/>
        <a:p>
          <a:endParaRPr lang="zh-CN" altLang="en-US"/>
        </a:p>
      </dgm:t>
    </dgm:pt>
    <dgm:pt modelId="{18AA080E-2973-4EEF-9D73-C26BF8E3C6E3}" type="pres">
      <dgm:prSet presAssocID="{9B2BBCD9-F52E-4954-803A-B966D81C2C5D}" presName="LevelTwoTextNode" presStyleLbl="node2" presStyleIdx="3" presStyleCnt="5" custScaleX="2002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268984-4177-4B14-AFE3-BB60E3C6C144}" type="pres">
      <dgm:prSet presAssocID="{9B2BBCD9-F52E-4954-803A-B966D81C2C5D}" presName="level3hierChild" presStyleCnt="0"/>
      <dgm:spPr/>
      <dgm:t>
        <a:bodyPr/>
        <a:lstStyle/>
        <a:p>
          <a:endParaRPr lang="zh-CN" altLang="en-US"/>
        </a:p>
      </dgm:t>
    </dgm:pt>
    <dgm:pt modelId="{3A2436C4-C381-439D-88F1-55E2D6BDDB3C}" type="pres">
      <dgm:prSet presAssocID="{AB7DDC6A-4D43-4C3C-A5F0-B76304BCB278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AAC81D97-BCF3-4FE0-8F99-FD24490498AE}" type="pres">
      <dgm:prSet presAssocID="{AB7DDC6A-4D43-4C3C-A5F0-B76304BCB278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C92FF570-40DA-4ECB-8133-4564C17A7EE6}" type="pres">
      <dgm:prSet presAssocID="{F982ABF3-4A49-44DE-9CE6-7DF86059484C}" presName="root2" presStyleCnt="0"/>
      <dgm:spPr/>
      <dgm:t>
        <a:bodyPr/>
        <a:lstStyle/>
        <a:p>
          <a:endParaRPr lang="zh-CN" altLang="en-US"/>
        </a:p>
      </dgm:t>
    </dgm:pt>
    <dgm:pt modelId="{358444A6-7B1C-4C27-8C7E-ABBC0A45F99E}" type="pres">
      <dgm:prSet presAssocID="{F982ABF3-4A49-44DE-9CE6-7DF86059484C}" presName="LevelTwoTextNode" presStyleLbl="node3" presStyleIdx="0" presStyleCnt="7" custScaleX="1486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E89CF-7AF7-4DD6-8E72-9F9CBB16F2D2}" type="pres">
      <dgm:prSet presAssocID="{F982ABF3-4A49-44DE-9CE6-7DF86059484C}" presName="level3hierChild" presStyleCnt="0"/>
      <dgm:spPr/>
      <dgm:t>
        <a:bodyPr/>
        <a:lstStyle/>
        <a:p>
          <a:endParaRPr lang="zh-CN" altLang="en-US"/>
        </a:p>
      </dgm:t>
    </dgm:pt>
    <dgm:pt modelId="{3A1D8783-D209-479D-8F75-FCC2517B78FD}" type="pres">
      <dgm:prSet presAssocID="{0466E218-1BAD-42D7-834F-EAD8987639AF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C23DBA21-6C73-4437-ACE2-C8CFA5898F9F}" type="pres">
      <dgm:prSet presAssocID="{0466E218-1BAD-42D7-834F-EAD8987639AF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4DFE4B56-13FA-4906-B6C3-8D7ED08D2F56}" type="pres">
      <dgm:prSet presAssocID="{B5A00E5A-CEAF-41B4-A1BD-C904C042B6D4}" presName="root2" presStyleCnt="0"/>
      <dgm:spPr/>
      <dgm:t>
        <a:bodyPr/>
        <a:lstStyle/>
        <a:p>
          <a:endParaRPr lang="zh-CN" altLang="en-US"/>
        </a:p>
      </dgm:t>
    </dgm:pt>
    <dgm:pt modelId="{7B63B489-8500-420F-B834-E664970CF9BA}" type="pres">
      <dgm:prSet presAssocID="{B5A00E5A-CEAF-41B4-A1BD-C904C042B6D4}" presName="LevelTwoTextNode" presStyleLbl="node3" presStyleIdx="1" presStyleCnt="7" custScaleX="1216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EF5F67-3492-4444-B66E-BC736F3FAB49}" type="pres">
      <dgm:prSet presAssocID="{B5A00E5A-CEAF-41B4-A1BD-C904C042B6D4}" presName="level3hierChild" presStyleCnt="0"/>
      <dgm:spPr/>
      <dgm:t>
        <a:bodyPr/>
        <a:lstStyle/>
        <a:p>
          <a:endParaRPr lang="zh-CN" altLang="en-US"/>
        </a:p>
      </dgm:t>
    </dgm:pt>
    <dgm:pt modelId="{2B5E03BF-ACD3-4105-BA97-B595EB4EDB48}" type="pres">
      <dgm:prSet presAssocID="{2E39A2C0-E022-40AC-8E92-ADCEEF440149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561A1C2E-98E5-4443-AF06-C8315A559E7F}" type="pres">
      <dgm:prSet presAssocID="{2E39A2C0-E022-40AC-8E92-ADCEEF440149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E4D85FC9-6D5F-4FA2-BCAA-6B8EED5D5550}" type="pres">
      <dgm:prSet presAssocID="{A520F2C3-00F0-41C8-B06B-3779B5B53BEB}" presName="root2" presStyleCnt="0"/>
      <dgm:spPr/>
      <dgm:t>
        <a:bodyPr/>
        <a:lstStyle/>
        <a:p>
          <a:endParaRPr lang="zh-CN" altLang="en-US"/>
        </a:p>
      </dgm:t>
    </dgm:pt>
    <dgm:pt modelId="{30371706-D8B8-4324-8497-F755E9F2DFD9}" type="pres">
      <dgm:prSet presAssocID="{A520F2C3-00F0-41C8-B06B-3779B5B53BEB}" presName="LevelTwoTextNode" presStyleLbl="node3" presStyleIdx="2" presStyleCnt="7" custScaleX="120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7521B-7452-410A-8923-2EDE12A1B4F1}" type="pres">
      <dgm:prSet presAssocID="{A520F2C3-00F0-41C8-B06B-3779B5B53BEB}" presName="level3hierChild" presStyleCnt="0"/>
      <dgm:spPr/>
      <dgm:t>
        <a:bodyPr/>
        <a:lstStyle/>
        <a:p>
          <a:endParaRPr lang="zh-CN" altLang="en-US"/>
        </a:p>
      </dgm:t>
    </dgm:pt>
    <dgm:pt modelId="{4861768D-5677-4B1E-A3F4-2E8D2D4C405B}" type="pres">
      <dgm:prSet presAssocID="{7F9D97E1-6598-47B9-A6E9-3A13EA0308BC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BA7C4EFE-E90A-486C-8D19-9C55FB38D910}" type="pres">
      <dgm:prSet presAssocID="{7F9D97E1-6598-47B9-A6E9-3A13EA0308BC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5E22EAFF-E5AB-44C1-B67C-8B7F69897BE9}" type="pres">
      <dgm:prSet presAssocID="{2BB14A69-5B52-43EF-987A-45EB1E056E3D}" presName="root2" presStyleCnt="0"/>
      <dgm:spPr/>
      <dgm:t>
        <a:bodyPr/>
        <a:lstStyle/>
        <a:p>
          <a:endParaRPr lang="zh-CN" altLang="en-US"/>
        </a:p>
      </dgm:t>
    </dgm:pt>
    <dgm:pt modelId="{C95BA4ED-3228-46C5-AC44-CCC1DF3514EE}" type="pres">
      <dgm:prSet presAssocID="{2BB14A69-5B52-43EF-987A-45EB1E056E3D}" presName="LevelTwoTextNode" presStyleLbl="node3" presStyleIdx="3" presStyleCnt="7" custScaleX="1527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86F1DA-6FFB-49E8-9F8D-E0759FBC0BA9}" type="pres">
      <dgm:prSet presAssocID="{2BB14A69-5B52-43EF-987A-45EB1E056E3D}" presName="level3hierChild" presStyleCnt="0"/>
      <dgm:spPr/>
      <dgm:t>
        <a:bodyPr/>
        <a:lstStyle/>
        <a:p>
          <a:endParaRPr lang="zh-CN" altLang="en-US"/>
        </a:p>
      </dgm:t>
    </dgm:pt>
    <dgm:pt modelId="{95AC9564-19A5-4EEF-AD79-3F73EFE95DF1}" type="pres">
      <dgm:prSet presAssocID="{6A14F6EA-25D1-47DD-98C3-A4D453405CE5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73D235A6-F0A6-4E19-8624-A2F957225F7A}" type="pres">
      <dgm:prSet presAssocID="{6A14F6EA-25D1-47DD-98C3-A4D453405CE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82C79C3-BBB3-4277-BD25-B2FC6538AF8D}" type="pres">
      <dgm:prSet presAssocID="{7ED6F1FD-F48B-4150-AD69-D9B57F73C467}" presName="root2" presStyleCnt="0"/>
      <dgm:spPr/>
      <dgm:t>
        <a:bodyPr/>
        <a:lstStyle/>
        <a:p>
          <a:endParaRPr lang="zh-CN" altLang="en-US"/>
        </a:p>
      </dgm:t>
    </dgm:pt>
    <dgm:pt modelId="{68655967-7EBE-43A8-B573-D4553108B6DC}" type="pres">
      <dgm:prSet presAssocID="{7ED6F1FD-F48B-4150-AD69-D9B57F73C467}" presName="LevelTwoTextNode" presStyleLbl="node2" presStyleIdx="4" presStyleCnt="5" custScaleX="1963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E3C2E3-BBF7-46EC-B7E4-FBFC5BA0A9D3}" type="pres">
      <dgm:prSet presAssocID="{7ED6F1FD-F48B-4150-AD69-D9B57F73C467}" presName="level3hierChild" presStyleCnt="0"/>
      <dgm:spPr/>
      <dgm:t>
        <a:bodyPr/>
        <a:lstStyle/>
        <a:p>
          <a:endParaRPr lang="zh-CN" altLang="en-US"/>
        </a:p>
      </dgm:t>
    </dgm:pt>
    <dgm:pt modelId="{A605EEF8-5714-4660-8956-2F3FC41AC62B}" type="pres">
      <dgm:prSet presAssocID="{665FF490-C7FF-4CA4-B1D8-2746B5ACC68A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DA04AD15-E56B-4529-8043-B3E451442974}" type="pres">
      <dgm:prSet presAssocID="{665FF490-C7FF-4CA4-B1D8-2746B5ACC68A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3E99D35E-2860-4A75-ABBB-4B734022792F}" type="pres">
      <dgm:prSet presAssocID="{E3E602B1-2AF7-4DDD-B93D-DE8F02FAF6F9}" presName="root2" presStyleCnt="0"/>
      <dgm:spPr/>
      <dgm:t>
        <a:bodyPr/>
        <a:lstStyle/>
        <a:p>
          <a:endParaRPr lang="zh-CN" altLang="en-US"/>
        </a:p>
      </dgm:t>
    </dgm:pt>
    <dgm:pt modelId="{456FCB54-8C8F-4250-A9C9-C2610D9DA92E}" type="pres">
      <dgm:prSet presAssocID="{E3E602B1-2AF7-4DDD-B93D-DE8F02FAF6F9}" presName="LevelTwoTextNode" presStyleLbl="node3" presStyleIdx="4" presStyleCnt="7" custScaleX="1781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532381-A0F0-4511-8999-734A4E9295B5}" type="pres">
      <dgm:prSet presAssocID="{E3E602B1-2AF7-4DDD-B93D-DE8F02FAF6F9}" presName="level3hierChild" presStyleCnt="0"/>
      <dgm:spPr/>
      <dgm:t>
        <a:bodyPr/>
        <a:lstStyle/>
        <a:p>
          <a:endParaRPr lang="zh-CN" altLang="en-US"/>
        </a:p>
      </dgm:t>
    </dgm:pt>
    <dgm:pt modelId="{14B3D90C-4206-45A3-BCA1-10EE4F21084E}" type="pres">
      <dgm:prSet presAssocID="{860DD893-19A7-4F98-AB0E-9E2F06E87935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C4E414E-0B7F-4F54-93BE-C7704F1449E8}" type="pres">
      <dgm:prSet presAssocID="{860DD893-19A7-4F98-AB0E-9E2F06E87935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C51AA67F-0BC1-4C5D-B6D0-286AAE40090D}" type="pres">
      <dgm:prSet presAssocID="{AF4A8606-5827-4871-B456-34D34E8DDE9C}" presName="root2" presStyleCnt="0"/>
      <dgm:spPr/>
      <dgm:t>
        <a:bodyPr/>
        <a:lstStyle/>
        <a:p>
          <a:endParaRPr lang="zh-CN" altLang="en-US"/>
        </a:p>
      </dgm:t>
    </dgm:pt>
    <dgm:pt modelId="{1D0AEC68-57B6-43EA-B74C-5FC7E5070F12}" type="pres">
      <dgm:prSet presAssocID="{AF4A8606-5827-4871-B456-34D34E8DDE9C}" presName="LevelTwoTextNode" presStyleLbl="node3" presStyleIdx="5" presStyleCnt="7" custScaleX="1714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0C4D3A-CAA4-4F46-A7F7-D0BED2183B7C}" type="pres">
      <dgm:prSet presAssocID="{AF4A8606-5827-4871-B456-34D34E8DDE9C}" presName="level3hierChild" presStyleCnt="0"/>
      <dgm:spPr/>
      <dgm:t>
        <a:bodyPr/>
        <a:lstStyle/>
        <a:p>
          <a:endParaRPr lang="zh-CN" altLang="en-US"/>
        </a:p>
      </dgm:t>
    </dgm:pt>
    <dgm:pt modelId="{819066A9-1BD3-44AC-AF6C-58B66AB8A02F}" type="pres">
      <dgm:prSet presAssocID="{94AEBA8D-8029-47A2-817D-8E993737216D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451DC4EC-FF2A-40C4-B6BE-F1B3E1DE91D0}" type="pres">
      <dgm:prSet presAssocID="{94AEBA8D-8029-47A2-817D-8E993737216D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583E245C-81A1-4291-ABAC-3FC4DD4D77D5}" type="pres">
      <dgm:prSet presAssocID="{36A99AF7-0D53-49FD-876D-081ABF9FD846}" presName="root2" presStyleCnt="0"/>
      <dgm:spPr/>
      <dgm:t>
        <a:bodyPr/>
        <a:lstStyle/>
        <a:p>
          <a:endParaRPr lang="zh-CN" altLang="en-US"/>
        </a:p>
      </dgm:t>
    </dgm:pt>
    <dgm:pt modelId="{4802521A-4F5D-4D49-97B0-F68EEFF716EB}" type="pres">
      <dgm:prSet presAssocID="{36A99AF7-0D53-49FD-876D-081ABF9FD846}" presName="LevelTwoTextNode" presStyleLbl="node3" presStyleIdx="6" presStyleCnt="7" custScaleX="2092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9C580D-BF4B-47B1-85CE-CEF6F55D709C}" type="pres">
      <dgm:prSet presAssocID="{36A99AF7-0D53-49FD-876D-081ABF9FD84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78F8362A-9111-4B36-A8C7-10BDF3992389}" type="presOf" srcId="{7F9D97E1-6598-47B9-A6E9-3A13EA0308BC}" destId="{BA7C4EFE-E90A-486C-8D19-9C55FB38D910}" srcOrd="1" destOrd="0" presId="urn:microsoft.com/office/officeart/2005/8/layout/hierarchy2"/>
    <dgm:cxn modelId="{26690E9C-C808-4F3B-9A83-30AB464DACD1}" type="presOf" srcId="{608EEA75-9361-4F83-82DB-ADBD22BBDF4E}" destId="{EE03511F-0FFE-4EB2-8F75-2ACAEDC0E521}" srcOrd="0" destOrd="0" presId="urn:microsoft.com/office/officeart/2005/8/layout/hierarchy2"/>
    <dgm:cxn modelId="{3B38790C-89B8-41BB-AFAA-0D01FB81B723}" type="presOf" srcId="{665FF490-C7FF-4CA4-B1D8-2746B5ACC68A}" destId="{DA04AD15-E56B-4529-8043-B3E451442974}" srcOrd="1" destOrd="0" presId="urn:microsoft.com/office/officeart/2005/8/layout/hierarchy2"/>
    <dgm:cxn modelId="{61AE72EC-47A3-43E5-B1F8-90838F46142F}" srcId="{9B2BBCD9-F52E-4954-803A-B966D81C2C5D}" destId="{B5A00E5A-CEAF-41B4-A1BD-C904C042B6D4}" srcOrd="1" destOrd="0" parTransId="{0466E218-1BAD-42D7-834F-EAD8987639AF}" sibTransId="{6429F064-470A-4484-8C03-DE8336EA45B8}"/>
    <dgm:cxn modelId="{BF4F9573-D03F-4510-A807-06A49A8199E7}" type="presOf" srcId="{7ED6F1FD-F48B-4150-AD69-D9B57F73C467}" destId="{68655967-7EBE-43A8-B573-D4553108B6DC}" srcOrd="0" destOrd="0" presId="urn:microsoft.com/office/officeart/2005/8/layout/hierarchy2"/>
    <dgm:cxn modelId="{39B7F20C-666E-4DBF-B303-15E9C9C42C61}" type="presOf" srcId="{665FF490-C7FF-4CA4-B1D8-2746B5ACC68A}" destId="{A605EEF8-5714-4660-8956-2F3FC41AC62B}" srcOrd="0" destOrd="0" presId="urn:microsoft.com/office/officeart/2005/8/layout/hierarchy2"/>
    <dgm:cxn modelId="{23AD3523-2BDA-4E1F-A1FB-8495F481D9A2}" srcId="{A794F158-2418-4F84-9033-B81F1335A09B}" destId="{7ED6F1FD-F48B-4150-AD69-D9B57F73C467}" srcOrd="4" destOrd="0" parTransId="{6A14F6EA-25D1-47DD-98C3-A4D453405CE5}" sibTransId="{BB1F3208-F2FA-447B-8643-6B4D91A3DC98}"/>
    <dgm:cxn modelId="{62AD6FC6-B48B-41EF-B74B-DF44644117A5}" srcId="{A794F158-2418-4F84-9033-B81F1335A09B}" destId="{EB5EDC03-BB4B-470B-815B-A34FB5336E8C}" srcOrd="1" destOrd="0" parTransId="{608EEA75-9361-4F83-82DB-ADBD22BBDF4E}" sibTransId="{85497FC4-F1FC-4BCB-9D47-31CBB63D494F}"/>
    <dgm:cxn modelId="{ECAE0B8B-4785-462C-B19C-2C00491471E2}" srcId="{9B2BBCD9-F52E-4954-803A-B966D81C2C5D}" destId="{F982ABF3-4A49-44DE-9CE6-7DF86059484C}" srcOrd="0" destOrd="0" parTransId="{AB7DDC6A-4D43-4C3C-A5F0-B76304BCB278}" sibTransId="{F5021FFA-493B-4F57-923E-38CB6EE45548}"/>
    <dgm:cxn modelId="{2BB65F8A-0663-4BF0-A665-486776D72251}" type="presOf" srcId="{F3C6E5BE-B9E0-4828-89E6-0F12450677D3}" destId="{D9B99C24-B98E-4B47-89E3-99BC053E396E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72897255-B036-4ADC-852C-386D182CD977}" type="presOf" srcId="{680A4DC1-7F83-4AC4-B862-46C91FA38F48}" destId="{4B7ED24C-7080-4A3E-834A-79CB4DC20B3D}" srcOrd="0" destOrd="0" presId="urn:microsoft.com/office/officeart/2005/8/layout/hierarchy2"/>
    <dgm:cxn modelId="{8E6881FF-2903-41C3-A19D-985EC5D685A8}" type="presOf" srcId="{663E0018-C0EC-4CD2-8A9D-9A65537FC8B0}" destId="{3520B1CA-7C1C-42A0-9ABB-2E3D97E3D7DF}" srcOrd="0" destOrd="0" presId="urn:microsoft.com/office/officeart/2005/8/layout/hierarchy2"/>
    <dgm:cxn modelId="{DF1FC280-967E-4B74-B9BD-8DF671564A66}" type="presOf" srcId="{94AEBA8D-8029-47A2-817D-8E993737216D}" destId="{819066A9-1BD3-44AC-AF6C-58B66AB8A02F}" srcOrd="0" destOrd="0" presId="urn:microsoft.com/office/officeart/2005/8/layout/hierarchy2"/>
    <dgm:cxn modelId="{A16EF42A-AAF2-42CD-A458-F62300346595}" type="presOf" srcId="{9B2BBCD9-F52E-4954-803A-B966D81C2C5D}" destId="{18AA080E-2973-4EEF-9D73-C26BF8E3C6E3}" srcOrd="0" destOrd="0" presId="urn:microsoft.com/office/officeart/2005/8/layout/hierarchy2"/>
    <dgm:cxn modelId="{CBBCC846-743C-4B13-BCED-2DB6720AA49B}" type="presOf" srcId="{B5A00E5A-CEAF-41B4-A1BD-C904C042B6D4}" destId="{7B63B489-8500-420F-B834-E664970CF9BA}" srcOrd="0" destOrd="0" presId="urn:microsoft.com/office/officeart/2005/8/layout/hierarchy2"/>
    <dgm:cxn modelId="{1F655999-A12A-4CA1-9B34-584267A5C144}" type="presOf" srcId="{F3C6E5BE-B9E0-4828-89E6-0F12450677D3}" destId="{BA778404-3744-4966-B75E-E7850C4A1ED5}" srcOrd="0" destOrd="0" presId="urn:microsoft.com/office/officeart/2005/8/layout/hierarchy2"/>
    <dgm:cxn modelId="{06D849D3-3C1E-4C02-85D0-3F995E1D4761}" type="presOf" srcId="{6A14F6EA-25D1-47DD-98C3-A4D453405CE5}" destId="{95AC9564-19A5-4EEF-AD79-3F73EFE95DF1}" srcOrd="0" destOrd="0" presId="urn:microsoft.com/office/officeart/2005/8/layout/hierarchy2"/>
    <dgm:cxn modelId="{BDB94E7F-06D1-48AF-9235-27905F0899D2}" type="presOf" srcId="{2E39A2C0-E022-40AC-8E92-ADCEEF440149}" destId="{2B5E03BF-ACD3-4105-BA97-B595EB4EDB48}" srcOrd="0" destOrd="0" presId="urn:microsoft.com/office/officeart/2005/8/layout/hierarchy2"/>
    <dgm:cxn modelId="{3AD71A7B-C4C8-47B9-9476-8FD36704E99B}" type="presOf" srcId="{AB7DDC6A-4D43-4C3C-A5F0-B76304BCB278}" destId="{AAC81D97-BCF3-4FE0-8F99-FD24490498AE}" srcOrd="1" destOrd="0" presId="urn:microsoft.com/office/officeart/2005/8/layout/hierarchy2"/>
    <dgm:cxn modelId="{95FD18B1-F21E-4EDF-8136-AFC747FC992E}" type="presOf" srcId="{2E39A2C0-E022-40AC-8E92-ADCEEF440149}" destId="{561A1C2E-98E5-4443-AF06-C8315A559E7F}" srcOrd="1" destOrd="0" presId="urn:microsoft.com/office/officeart/2005/8/layout/hierarchy2"/>
    <dgm:cxn modelId="{F8F27208-C3F5-4DC5-BAB3-7D3DDDB90C15}" type="presOf" srcId="{91EEEA9A-B6DE-4DB8-BD4E-3947E643879F}" destId="{B1B9BC19-D2B9-4FCB-B633-0B64E68168F1}" srcOrd="1" destOrd="0" presId="urn:microsoft.com/office/officeart/2005/8/layout/hierarchy2"/>
    <dgm:cxn modelId="{D55DF305-16EC-4E22-B119-8766CA8EFB2B}" srcId="{9B2BBCD9-F52E-4954-803A-B966D81C2C5D}" destId="{2BB14A69-5B52-43EF-987A-45EB1E056E3D}" srcOrd="3" destOrd="0" parTransId="{7F9D97E1-6598-47B9-A6E9-3A13EA0308BC}" sibTransId="{163B9C9E-B9E7-4B3F-80F8-5B390CF9E121}"/>
    <dgm:cxn modelId="{2ABB834C-BC1B-4012-9842-456D5FE7B2C0}" type="presOf" srcId="{5047219B-6056-41E7-8AEA-FBFD402DBBB2}" destId="{B1509262-264B-4716-8BF7-B994496B9E80}" srcOrd="0" destOrd="0" presId="urn:microsoft.com/office/officeart/2005/8/layout/hierarchy2"/>
    <dgm:cxn modelId="{DC8282D4-D8E9-47D5-B635-2CD6503E1131}" type="presOf" srcId="{36A99AF7-0D53-49FD-876D-081ABF9FD846}" destId="{4802521A-4F5D-4D49-97B0-F68EEFF716EB}" srcOrd="0" destOrd="0" presId="urn:microsoft.com/office/officeart/2005/8/layout/hierarchy2"/>
    <dgm:cxn modelId="{E3C41D06-65FF-46E8-B0D3-3E311C524524}" srcId="{7ED6F1FD-F48B-4150-AD69-D9B57F73C467}" destId="{E3E602B1-2AF7-4DDD-B93D-DE8F02FAF6F9}" srcOrd="0" destOrd="0" parTransId="{665FF490-C7FF-4CA4-B1D8-2746B5ACC68A}" sibTransId="{355C37DA-883B-4D25-B0F5-2CACA7716E49}"/>
    <dgm:cxn modelId="{BE313319-620E-40B9-B082-D66DFF091A4D}" type="presOf" srcId="{6A14F6EA-25D1-47DD-98C3-A4D453405CE5}" destId="{73D235A6-F0A6-4E19-8624-A2F957225F7A}" srcOrd="1" destOrd="0" presId="urn:microsoft.com/office/officeart/2005/8/layout/hierarchy2"/>
    <dgm:cxn modelId="{124830B0-08FD-4BEA-A095-C3A90495F977}" srcId="{7ED6F1FD-F48B-4150-AD69-D9B57F73C467}" destId="{AF4A8606-5827-4871-B456-34D34E8DDE9C}" srcOrd="1" destOrd="0" parTransId="{860DD893-19A7-4F98-AB0E-9E2F06E87935}" sibTransId="{79B21A29-E669-4C02-809F-82E1593D55FF}"/>
    <dgm:cxn modelId="{07F11AE7-67A1-4AFD-9D92-19520B6EF4DD}" type="presOf" srcId="{A520F2C3-00F0-41C8-B06B-3779B5B53BEB}" destId="{30371706-D8B8-4324-8497-F755E9F2DFD9}" srcOrd="0" destOrd="0" presId="urn:microsoft.com/office/officeart/2005/8/layout/hierarchy2"/>
    <dgm:cxn modelId="{7678E8E9-1CE0-4CF0-8F89-BC66737592CF}" type="presOf" srcId="{91EEEA9A-B6DE-4DB8-BD4E-3947E643879F}" destId="{5A15EFCA-0B1F-4C93-A279-C4F9C24EE7CE}" srcOrd="0" destOrd="0" presId="urn:microsoft.com/office/officeart/2005/8/layout/hierarchy2"/>
    <dgm:cxn modelId="{9982F4D2-3667-4730-81DD-679C1D606936}" type="presOf" srcId="{860DD893-19A7-4F98-AB0E-9E2F06E87935}" destId="{BC4E414E-0B7F-4F54-93BE-C7704F1449E8}" srcOrd="1" destOrd="0" presId="urn:microsoft.com/office/officeart/2005/8/layout/hierarchy2"/>
    <dgm:cxn modelId="{EACB4E21-F1B0-4C5B-9EF1-BBFBD6EBA3B9}" type="presOf" srcId="{F982ABF3-4A49-44DE-9CE6-7DF86059484C}" destId="{358444A6-7B1C-4C27-8C7E-ABBC0A45F99E}" srcOrd="0" destOrd="0" presId="urn:microsoft.com/office/officeart/2005/8/layout/hierarchy2"/>
    <dgm:cxn modelId="{85E8BE40-D87F-4D71-B289-D54E79B084B1}" type="presOf" srcId="{AB7DDC6A-4D43-4C3C-A5F0-B76304BCB278}" destId="{3A2436C4-C381-439D-88F1-55E2D6BDDB3C}" srcOrd="0" destOrd="0" presId="urn:microsoft.com/office/officeart/2005/8/layout/hierarchy2"/>
    <dgm:cxn modelId="{CE4DC802-27BF-4840-829E-19869BEB8060}" srcId="{A794F158-2418-4F84-9033-B81F1335A09B}" destId="{82ACE32F-FDD2-4B1C-AD83-800BC610E078}" srcOrd="2" destOrd="0" parTransId="{680A4DC1-7F83-4AC4-B862-46C91FA38F48}" sibTransId="{0DACCB6B-E68A-42CF-A0DF-483FC064058A}"/>
    <dgm:cxn modelId="{F5EFA594-BCDD-49A3-B20B-439A17A888E2}" type="presOf" srcId="{AF4A8606-5827-4871-B456-34D34E8DDE9C}" destId="{1D0AEC68-57B6-43EA-B74C-5FC7E5070F12}" srcOrd="0" destOrd="0" presId="urn:microsoft.com/office/officeart/2005/8/layout/hierarchy2"/>
    <dgm:cxn modelId="{A28748DC-DD26-43E5-83A6-CE8875BD2424}" type="presOf" srcId="{E3E602B1-2AF7-4DDD-B93D-DE8F02FAF6F9}" destId="{456FCB54-8C8F-4250-A9C9-C2610D9DA92E}" srcOrd="0" destOrd="0" presId="urn:microsoft.com/office/officeart/2005/8/layout/hierarchy2"/>
    <dgm:cxn modelId="{3F505200-AAC0-4BA2-A0C4-20516B53C325}" type="presOf" srcId="{0466E218-1BAD-42D7-834F-EAD8987639AF}" destId="{C23DBA21-6C73-4437-ACE2-C8CFA5898F9F}" srcOrd="1" destOrd="0" presId="urn:microsoft.com/office/officeart/2005/8/layout/hierarchy2"/>
    <dgm:cxn modelId="{1820866F-7DF6-4995-997B-D54B51872884}" srcId="{7ED6F1FD-F48B-4150-AD69-D9B57F73C467}" destId="{36A99AF7-0D53-49FD-876D-081ABF9FD846}" srcOrd="2" destOrd="0" parTransId="{94AEBA8D-8029-47A2-817D-8E993737216D}" sibTransId="{D44FA291-E80F-47F7-9F2F-0364B83B97E6}"/>
    <dgm:cxn modelId="{AD78273F-8494-4D3A-A907-50ACB6123F31}" type="presOf" srcId="{7F9D97E1-6598-47B9-A6E9-3A13EA0308BC}" destId="{4861768D-5677-4B1E-A3F4-2E8D2D4C405B}" srcOrd="0" destOrd="0" presId="urn:microsoft.com/office/officeart/2005/8/layout/hierarchy2"/>
    <dgm:cxn modelId="{AE331C5D-F933-452F-8219-8EC621E360CF}" type="presOf" srcId="{0466E218-1BAD-42D7-834F-EAD8987639AF}" destId="{3A1D8783-D209-479D-8F75-FCC2517B78FD}" srcOrd="0" destOrd="0" presId="urn:microsoft.com/office/officeart/2005/8/layout/hierarchy2"/>
    <dgm:cxn modelId="{E3C49E5A-3825-4780-B58F-A60A06B228ED}" type="presOf" srcId="{82ACE32F-FDD2-4B1C-AD83-800BC610E078}" destId="{79D935FD-A77B-4EB1-AD01-1EA811EE0601}" srcOrd="0" destOrd="0" presId="urn:microsoft.com/office/officeart/2005/8/layout/hierarchy2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A012BCC3-9EAA-4FBD-ABC7-6518B30110FB}" srcId="{A794F158-2418-4F84-9033-B81F1335A09B}" destId="{9B2BBCD9-F52E-4954-803A-B966D81C2C5D}" srcOrd="3" destOrd="0" parTransId="{F3C6E5BE-B9E0-4828-89E6-0F12450677D3}" sibTransId="{EC7FFC69-3CC9-4B98-8FAC-28A161BA936C}"/>
    <dgm:cxn modelId="{3ED28F33-BACB-42F9-8990-C15FD3547624}" type="presOf" srcId="{94AEBA8D-8029-47A2-817D-8E993737216D}" destId="{451DC4EC-FF2A-40C4-B6BE-F1B3E1DE91D0}" srcOrd="1" destOrd="0" presId="urn:microsoft.com/office/officeart/2005/8/layout/hierarchy2"/>
    <dgm:cxn modelId="{2D8C7F9C-7495-47F0-8CC0-E432559E5060}" type="presOf" srcId="{2BB14A69-5B52-43EF-987A-45EB1E056E3D}" destId="{C95BA4ED-3228-46C5-AC44-CCC1DF3514EE}" srcOrd="0" destOrd="0" presId="urn:microsoft.com/office/officeart/2005/8/layout/hierarchy2"/>
    <dgm:cxn modelId="{A332763C-F018-48E7-AD33-721A8A435865}" type="presOf" srcId="{608EEA75-9361-4F83-82DB-ADBD22BBDF4E}" destId="{169B3CAB-AF80-47D1-B658-644B6E8A00D1}" srcOrd="1" destOrd="0" presId="urn:microsoft.com/office/officeart/2005/8/layout/hierarchy2"/>
    <dgm:cxn modelId="{BD7638DE-FEAD-4545-9982-90597F82D5E8}" type="presOf" srcId="{EB5EDC03-BB4B-470B-815B-A34FB5336E8C}" destId="{E9D820CA-CC57-4B7A-879E-D797C9F61C92}" srcOrd="0" destOrd="0" presId="urn:microsoft.com/office/officeart/2005/8/layout/hierarchy2"/>
    <dgm:cxn modelId="{8E1EB806-1BCA-4EE9-B0C3-88C0FE6930DC}" type="presOf" srcId="{A794F158-2418-4F84-9033-B81F1335A09B}" destId="{85B13909-2575-41E6-9DEA-5245163050BB}" srcOrd="0" destOrd="0" presId="urn:microsoft.com/office/officeart/2005/8/layout/hierarchy2"/>
    <dgm:cxn modelId="{E5929297-51AB-4A5C-8DB6-DD24339BEC40}" type="presOf" srcId="{680A4DC1-7F83-4AC4-B862-46C91FA38F48}" destId="{504A27A5-74CD-47D2-AF0A-CB71A503BE22}" srcOrd="1" destOrd="0" presId="urn:microsoft.com/office/officeart/2005/8/layout/hierarchy2"/>
    <dgm:cxn modelId="{97F212BC-CEA2-4495-A12F-2C851D1EE07B}" type="presOf" srcId="{860DD893-19A7-4F98-AB0E-9E2F06E87935}" destId="{14B3D90C-4206-45A3-BCA1-10EE4F21084E}" srcOrd="0" destOrd="0" presId="urn:microsoft.com/office/officeart/2005/8/layout/hierarchy2"/>
    <dgm:cxn modelId="{ADFA3B08-0AB9-46B2-A2EC-561A0B600354}" srcId="{9B2BBCD9-F52E-4954-803A-B966D81C2C5D}" destId="{A520F2C3-00F0-41C8-B06B-3779B5B53BEB}" srcOrd="2" destOrd="0" parTransId="{2E39A2C0-E022-40AC-8E92-ADCEEF440149}" sibTransId="{0848E6B7-48F8-40C4-B176-DB4CF0097A0D}"/>
    <dgm:cxn modelId="{7B99EAAB-6F68-4B70-8FD2-43790AE3EDDD}" type="presParOf" srcId="{3520B1CA-7C1C-42A0-9ABB-2E3D97E3D7DF}" destId="{CCC4C459-6D3E-4613-866A-AD76F0D6E504}" srcOrd="0" destOrd="0" presId="urn:microsoft.com/office/officeart/2005/8/layout/hierarchy2"/>
    <dgm:cxn modelId="{52005AD6-344A-4154-8120-88DA4FC24258}" type="presParOf" srcId="{CCC4C459-6D3E-4613-866A-AD76F0D6E504}" destId="{85B13909-2575-41E6-9DEA-5245163050BB}" srcOrd="0" destOrd="0" presId="urn:microsoft.com/office/officeart/2005/8/layout/hierarchy2"/>
    <dgm:cxn modelId="{4F711032-166F-4C7A-A538-A53084191D44}" type="presParOf" srcId="{CCC4C459-6D3E-4613-866A-AD76F0D6E504}" destId="{B5910D20-B5FC-4302-AF5E-C92621FF0D6C}" srcOrd="1" destOrd="0" presId="urn:microsoft.com/office/officeart/2005/8/layout/hierarchy2"/>
    <dgm:cxn modelId="{265AB755-C4DE-45DC-B940-74614A070BD1}" type="presParOf" srcId="{B5910D20-B5FC-4302-AF5E-C92621FF0D6C}" destId="{5A15EFCA-0B1F-4C93-A279-C4F9C24EE7CE}" srcOrd="0" destOrd="0" presId="urn:microsoft.com/office/officeart/2005/8/layout/hierarchy2"/>
    <dgm:cxn modelId="{5FCAB10B-FB95-4245-9E63-8680281134E3}" type="presParOf" srcId="{5A15EFCA-0B1F-4C93-A279-C4F9C24EE7CE}" destId="{B1B9BC19-D2B9-4FCB-B633-0B64E68168F1}" srcOrd="0" destOrd="0" presId="urn:microsoft.com/office/officeart/2005/8/layout/hierarchy2"/>
    <dgm:cxn modelId="{132FA3ED-C18D-4325-AEB8-3BD95446CEAB}" type="presParOf" srcId="{B5910D20-B5FC-4302-AF5E-C92621FF0D6C}" destId="{7B787637-947B-4878-91C0-9B991B145EB3}" srcOrd="1" destOrd="0" presId="urn:microsoft.com/office/officeart/2005/8/layout/hierarchy2"/>
    <dgm:cxn modelId="{D621C7F6-C8A1-466A-BA06-68216D5CABC8}" type="presParOf" srcId="{7B787637-947B-4878-91C0-9B991B145EB3}" destId="{B1509262-264B-4716-8BF7-B994496B9E80}" srcOrd="0" destOrd="0" presId="urn:microsoft.com/office/officeart/2005/8/layout/hierarchy2"/>
    <dgm:cxn modelId="{761112F5-C059-40EF-84B1-48226CB0D7B7}" type="presParOf" srcId="{7B787637-947B-4878-91C0-9B991B145EB3}" destId="{5F87D977-CA21-42BD-8809-BDDDC58CF31B}" srcOrd="1" destOrd="0" presId="urn:microsoft.com/office/officeart/2005/8/layout/hierarchy2"/>
    <dgm:cxn modelId="{31BC9924-DF38-41C7-BDB7-82C31B491F79}" type="presParOf" srcId="{B5910D20-B5FC-4302-AF5E-C92621FF0D6C}" destId="{EE03511F-0FFE-4EB2-8F75-2ACAEDC0E521}" srcOrd="2" destOrd="0" presId="urn:microsoft.com/office/officeart/2005/8/layout/hierarchy2"/>
    <dgm:cxn modelId="{BA9FC288-23CD-462C-950B-958DEA3ECEA0}" type="presParOf" srcId="{EE03511F-0FFE-4EB2-8F75-2ACAEDC0E521}" destId="{169B3CAB-AF80-47D1-B658-644B6E8A00D1}" srcOrd="0" destOrd="0" presId="urn:microsoft.com/office/officeart/2005/8/layout/hierarchy2"/>
    <dgm:cxn modelId="{2929EC14-B07D-4226-82BC-0D6BE4E3F84E}" type="presParOf" srcId="{B5910D20-B5FC-4302-AF5E-C92621FF0D6C}" destId="{E71702E6-868B-428B-B628-9ADC4B5668CF}" srcOrd="3" destOrd="0" presId="urn:microsoft.com/office/officeart/2005/8/layout/hierarchy2"/>
    <dgm:cxn modelId="{842F6C29-71EB-41B8-BE3F-E82256635B95}" type="presParOf" srcId="{E71702E6-868B-428B-B628-9ADC4B5668CF}" destId="{E9D820CA-CC57-4B7A-879E-D797C9F61C92}" srcOrd="0" destOrd="0" presId="urn:microsoft.com/office/officeart/2005/8/layout/hierarchy2"/>
    <dgm:cxn modelId="{6A1EA5AA-F111-4AC8-9EF4-3198554819EC}" type="presParOf" srcId="{E71702E6-868B-428B-B628-9ADC4B5668CF}" destId="{F287DA90-7083-428B-9E83-4967673C797A}" srcOrd="1" destOrd="0" presId="urn:microsoft.com/office/officeart/2005/8/layout/hierarchy2"/>
    <dgm:cxn modelId="{9828AA68-8AF9-4171-8A3B-28B773326471}" type="presParOf" srcId="{B5910D20-B5FC-4302-AF5E-C92621FF0D6C}" destId="{4B7ED24C-7080-4A3E-834A-79CB4DC20B3D}" srcOrd="4" destOrd="0" presId="urn:microsoft.com/office/officeart/2005/8/layout/hierarchy2"/>
    <dgm:cxn modelId="{278ADDF8-AD65-425F-867D-A8D24D89DF97}" type="presParOf" srcId="{4B7ED24C-7080-4A3E-834A-79CB4DC20B3D}" destId="{504A27A5-74CD-47D2-AF0A-CB71A503BE22}" srcOrd="0" destOrd="0" presId="urn:microsoft.com/office/officeart/2005/8/layout/hierarchy2"/>
    <dgm:cxn modelId="{1857C120-2944-4125-9494-81F2AFA017D4}" type="presParOf" srcId="{B5910D20-B5FC-4302-AF5E-C92621FF0D6C}" destId="{81A9BE94-0B56-42DB-868E-08BC9FD8373B}" srcOrd="5" destOrd="0" presId="urn:microsoft.com/office/officeart/2005/8/layout/hierarchy2"/>
    <dgm:cxn modelId="{013427DC-508C-4F4A-8D53-E5B1DEA6EBD6}" type="presParOf" srcId="{81A9BE94-0B56-42DB-868E-08BC9FD8373B}" destId="{79D935FD-A77B-4EB1-AD01-1EA811EE0601}" srcOrd="0" destOrd="0" presId="urn:microsoft.com/office/officeart/2005/8/layout/hierarchy2"/>
    <dgm:cxn modelId="{EFE3FCC4-2652-47E8-A2DF-91FE9B3A5609}" type="presParOf" srcId="{81A9BE94-0B56-42DB-868E-08BC9FD8373B}" destId="{5704181C-8DFE-4261-A320-0D69DF22B3C6}" srcOrd="1" destOrd="0" presId="urn:microsoft.com/office/officeart/2005/8/layout/hierarchy2"/>
    <dgm:cxn modelId="{4C6C4CA8-D8B2-4537-B2FB-CB690DD70E54}" type="presParOf" srcId="{B5910D20-B5FC-4302-AF5E-C92621FF0D6C}" destId="{BA778404-3744-4966-B75E-E7850C4A1ED5}" srcOrd="6" destOrd="0" presId="urn:microsoft.com/office/officeart/2005/8/layout/hierarchy2"/>
    <dgm:cxn modelId="{E7E0758B-D9B8-4872-AC43-F52BB443E09B}" type="presParOf" srcId="{BA778404-3744-4966-B75E-E7850C4A1ED5}" destId="{D9B99C24-B98E-4B47-89E3-99BC053E396E}" srcOrd="0" destOrd="0" presId="urn:microsoft.com/office/officeart/2005/8/layout/hierarchy2"/>
    <dgm:cxn modelId="{224347A0-EBFF-49F1-8CE6-CE8CC742C473}" type="presParOf" srcId="{B5910D20-B5FC-4302-AF5E-C92621FF0D6C}" destId="{C09C299E-9465-4118-B067-D6A4813F54AF}" srcOrd="7" destOrd="0" presId="urn:microsoft.com/office/officeart/2005/8/layout/hierarchy2"/>
    <dgm:cxn modelId="{0A5C746A-B108-40F6-B381-79229E476D5C}" type="presParOf" srcId="{C09C299E-9465-4118-B067-D6A4813F54AF}" destId="{18AA080E-2973-4EEF-9D73-C26BF8E3C6E3}" srcOrd="0" destOrd="0" presId="urn:microsoft.com/office/officeart/2005/8/layout/hierarchy2"/>
    <dgm:cxn modelId="{B51408B6-EE8B-44B9-9666-B4CA738E8C8C}" type="presParOf" srcId="{C09C299E-9465-4118-B067-D6A4813F54AF}" destId="{7E268984-4177-4B14-AFE3-BB60E3C6C144}" srcOrd="1" destOrd="0" presId="urn:microsoft.com/office/officeart/2005/8/layout/hierarchy2"/>
    <dgm:cxn modelId="{C5E271DF-789C-498E-857B-1D1FE340E24C}" type="presParOf" srcId="{7E268984-4177-4B14-AFE3-BB60E3C6C144}" destId="{3A2436C4-C381-439D-88F1-55E2D6BDDB3C}" srcOrd="0" destOrd="0" presId="urn:microsoft.com/office/officeart/2005/8/layout/hierarchy2"/>
    <dgm:cxn modelId="{EB10C589-E498-4FCF-947A-0BE56E24881C}" type="presParOf" srcId="{3A2436C4-C381-439D-88F1-55E2D6BDDB3C}" destId="{AAC81D97-BCF3-4FE0-8F99-FD24490498AE}" srcOrd="0" destOrd="0" presId="urn:microsoft.com/office/officeart/2005/8/layout/hierarchy2"/>
    <dgm:cxn modelId="{7B318569-F98B-4A84-93B7-9268BADFAC3F}" type="presParOf" srcId="{7E268984-4177-4B14-AFE3-BB60E3C6C144}" destId="{C92FF570-40DA-4ECB-8133-4564C17A7EE6}" srcOrd="1" destOrd="0" presId="urn:microsoft.com/office/officeart/2005/8/layout/hierarchy2"/>
    <dgm:cxn modelId="{F9AA8689-C670-4BBF-9A9A-95CD876FBF71}" type="presParOf" srcId="{C92FF570-40DA-4ECB-8133-4564C17A7EE6}" destId="{358444A6-7B1C-4C27-8C7E-ABBC0A45F99E}" srcOrd="0" destOrd="0" presId="urn:microsoft.com/office/officeart/2005/8/layout/hierarchy2"/>
    <dgm:cxn modelId="{0F33B86A-23C9-4B3F-A5C7-C832109E5334}" type="presParOf" srcId="{C92FF570-40DA-4ECB-8133-4564C17A7EE6}" destId="{DBDE89CF-7AF7-4DD6-8E72-9F9CBB16F2D2}" srcOrd="1" destOrd="0" presId="urn:microsoft.com/office/officeart/2005/8/layout/hierarchy2"/>
    <dgm:cxn modelId="{5A3DE2EF-7DA2-4DA5-BFE3-89AB7A94031A}" type="presParOf" srcId="{7E268984-4177-4B14-AFE3-BB60E3C6C144}" destId="{3A1D8783-D209-479D-8F75-FCC2517B78FD}" srcOrd="2" destOrd="0" presId="urn:microsoft.com/office/officeart/2005/8/layout/hierarchy2"/>
    <dgm:cxn modelId="{2FD38A1D-655E-4623-8D04-CF5B5EDA0B50}" type="presParOf" srcId="{3A1D8783-D209-479D-8F75-FCC2517B78FD}" destId="{C23DBA21-6C73-4437-ACE2-C8CFA5898F9F}" srcOrd="0" destOrd="0" presId="urn:microsoft.com/office/officeart/2005/8/layout/hierarchy2"/>
    <dgm:cxn modelId="{36D10664-C528-43BB-980B-9BEC2C208F76}" type="presParOf" srcId="{7E268984-4177-4B14-AFE3-BB60E3C6C144}" destId="{4DFE4B56-13FA-4906-B6C3-8D7ED08D2F56}" srcOrd="3" destOrd="0" presId="urn:microsoft.com/office/officeart/2005/8/layout/hierarchy2"/>
    <dgm:cxn modelId="{4417ABFE-47D7-49D4-AB5F-C211066C2A26}" type="presParOf" srcId="{4DFE4B56-13FA-4906-B6C3-8D7ED08D2F56}" destId="{7B63B489-8500-420F-B834-E664970CF9BA}" srcOrd="0" destOrd="0" presId="urn:microsoft.com/office/officeart/2005/8/layout/hierarchy2"/>
    <dgm:cxn modelId="{9134953B-2081-4ADD-98C6-713D4AFB8717}" type="presParOf" srcId="{4DFE4B56-13FA-4906-B6C3-8D7ED08D2F56}" destId="{CBEF5F67-3492-4444-B66E-BC736F3FAB49}" srcOrd="1" destOrd="0" presId="urn:microsoft.com/office/officeart/2005/8/layout/hierarchy2"/>
    <dgm:cxn modelId="{B69451CA-B1C9-46F3-9FF9-BF6DF51E531F}" type="presParOf" srcId="{7E268984-4177-4B14-AFE3-BB60E3C6C144}" destId="{2B5E03BF-ACD3-4105-BA97-B595EB4EDB48}" srcOrd="4" destOrd="0" presId="urn:microsoft.com/office/officeart/2005/8/layout/hierarchy2"/>
    <dgm:cxn modelId="{0C4263E7-F40B-4C5E-9A43-018E501E4B4B}" type="presParOf" srcId="{2B5E03BF-ACD3-4105-BA97-B595EB4EDB48}" destId="{561A1C2E-98E5-4443-AF06-C8315A559E7F}" srcOrd="0" destOrd="0" presId="urn:microsoft.com/office/officeart/2005/8/layout/hierarchy2"/>
    <dgm:cxn modelId="{95C3D2C6-4A23-46B2-A322-DBBC770269E7}" type="presParOf" srcId="{7E268984-4177-4B14-AFE3-BB60E3C6C144}" destId="{E4D85FC9-6D5F-4FA2-BCAA-6B8EED5D5550}" srcOrd="5" destOrd="0" presId="urn:microsoft.com/office/officeart/2005/8/layout/hierarchy2"/>
    <dgm:cxn modelId="{52924D4A-E50A-4172-B241-2C3742E7680C}" type="presParOf" srcId="{E4D85FC9-6D5F-4FA2-BCAA-6B8EED5D5550}" destId="{30371706-D8B8-4324-8497-F755E9F2DFD9}" srcOrd="0" destOrd="0" presId="urn:microsoft.com/office/officeart/2005/8/layout/hierarchy2"/>
    <dgm:cxn modelId="{88FB8AC9-D7C4-43AC-BC1F-6578901A01D7}" type="presParOf" srcId="{E4D85FC9-6D5F-4FA2-BCAA-6B8EED5D5550}" destId="{73B7521B-7452-410A-8923-2EDE12A1B4F1}" srcOrd="1" destOrd="0" presId="urn:microsoft.com/office/officeart/2005/8/layout/hierarchy2"/>
    <dgm:cxn modelId="{1D1DD7E2-8929-40D7-B23A-237BEA4467F1}" type="presParOf" srcId="{7E268984-4177-4B14-AFE3-BB60E3C6C144}" destId="{4861768D-5677-4B1E-A3F4-2E8D2D4C405B}" srcOrd="6" destOrd="0" presId="urn:microsoft.com/office/officeart/2005/8/layout/hierarchy2"/>
    <dgm:cxn modelId="{1DEA5E4C-E868-498D-9E75-2B770E54CDD6}" type="presParOf" srcId="{4861768D-5677-4B1E-A3F4-2E8D2D4C405B}" destId="{BA7C4EFE-E90A-486C-8D19-9C55FB38D910}" srcOrd="0" destOrd="0" presId="urn:microsoft.com/office/officeart/2005/8/layout/hierarchy2"/>
    <dgm:cxn modelId="{AFD94417-F818-45C8-9DC3-DE18E9B284BD}" type="presParOf" srcId="{7E268984-4177-4B14-AFE3-BB60E3C6C144}" destId="{5E22EAFF-E5AB-44C1-B67C-8B7F69897BE9}" srcOrd="7" destOrd="0" presId="urn:microsoft.com/office/officeart/2005/8/layout/hierarchy2"/>
    <dgm:cxn modelId="{5FE24EA2-EA53-40A9-AB3A-9F8BB0F70AA4}" type="presParOf" srcId="{5E22EAFF-E5AB-44C1-B67C-8B7F69897BE9}" destId="{C95BA4ED-3228-46C5-AC44-CCC1DF3514EE}" srcOrd="0" destOrd="0" presId="urn:microsoft.com/office/officeart/2005/8/layout/hierarchy2"/>
    <dgm:cxn modelId="{9973E74F-0E1F-4218-9B04-5E8960EBB8AB}" type="presParOf" srcId="{5E22EAFF-E5AB-44C1-B67C-8B7F69897BE9}" destId="{AA86F1DA-6FFB-49E8-9F8D-E0759FBC0BA9}" srcOrd="1" destOrd="0" presId="urn:microsoft.com/office/officeart/2005/8/layout/hierarchy2"/>
    <dgm:cxn modelId="{C7A018CA-645A-438D-B361-69066E0A05DD}" type="presParOf" srcId="{B5910D20-B5FC-4302-AF5E-C92621FF0D6C}" destId="{95AC9564-19A5-4EEF-AD79-3F73EFE95DF1}" srcOrd="8" destOrd="0" presId="urn:microsoft.com/office/officeart/2005/8/layout/hierarchy2"/>
    <dgm:cxn modelId="{FA4EF3EA-6C40-46C2-A090-E6A1F114AB8B}" type="presParOf" srcId="{95AC9564-19A5-4EEF-AD79-3F73EFE95DF1}" destId="{73D235A6-F0A6-4E19-8624-A2F957225F7A}" srcOrd="0" destOrd="0" presId="urn:microsoft.com/office/officeart/2005/8/layout/hierarchy2"/>
    <dgm:cxn modelId="{6A30CF36-3445-4E82-8304-BD0EA61EDF32}" type="presParOf" srcId="{B5910D20-B5FC-4302-AF5E-C92621FF0D6C}" destId="{C82C79C3-BBB3-4277-BD25-B2FC6538AF8D}" srcOrd="9" destOrd="0" presId="urn:microsoft.com/office/officeart/2005/8/layout/hierarchy2"/>
    <dgm:cxn modelId="{F033904F-8F3D-4498-ABF7-1A56EFB7A599}" type="presParOf" srcId="{C82C79C3-BBB3-4277-BD25-B2FC6538AF8D}" destId="{68655967-7EBE-43A8-B573-D4553108B6DC}" srcOrd="0" destOrd="0" presId="urn:microsoft.com/office/officeart/2005/8/layout/hierarchy2"/>
    <dgm:cxn modelId="{A7082B1A-2C41-4047-9469-8A2D16DADADD}" type="presParOf" srcId="{C82C79C3-BBB3-4277-BD25-B2FC6538AF8D}" destId="{D4E3C2E3-BBF7-46EC-B7E4-FBFC5BA0A9D3}" srcOrd="1" destOrd="0" presId="urn:microsoft.com/office/officeart/2005/8/layout/hierarchy2"/>
    <dgm:cxn modelId="{A64426BD-4F01-41C9-870E-E1F6B54233AB}" type="presParOf" srcId="{D4E3C2E3-BBF7-46EC-B7E4-FBFC5BA0A9D3}" destId="{A605EEF8-5714-4660-8956-2F3FC41AC62B}" srcOrd="0" destOrd="0" presId="urn:microsoft.com/office/officeart/2005/8/layout/hierarchy2"/>
    <dgm:cxn modelId="{DA035B6C-1C31-4166-944E-69B6104BCDAA}" type="presParOf" srcId="{A605EEF8-5714-4660-8956-2F3FC41AC62B}" destId="{DA04AD15-E56B-4529-8043-B3E451442974}" srcOrd="0" destOrd="0" presId="urn:microsoft.com/office/officeart/2005/8/layout/hierarchy2"/>
    <dgm:cxn modelId="{C8A346F5-9B86-4D0D-B67D-E4D9A1A692BF}" type="presParOf" srcId="{D4E3C2E3-BBF7-46EC-B7E4-FBFC5BA0A9D3}" destId="{3E99D35E-2860-4A75-ABBB-4B734022792F}" srcOrd="1" destOrd="0" presId="urn:microsoft.com/office/officeart/2005/8/layout/hierarchy2"/>
    <dgm:cxn modelId="{44BA284B-D749-4BB0-8536-01AE83446286}" type="presParOf" srcId="{3E99D35E-2860-4A75-ABBB-4B734022792F}" destId="{456FCB54-8C8F-4250-A9C9-C2610D9DA92E}" srcOrd="0" destOrd="0" presId="urn:microsoft.com/office/officeart/2005/8/layout/hierarchy2"/>
    <dgm:cxn modelId="{BE703212-2497-4B86-BD30-46D915886AE0}" type="presParOf" srcId="{3E99D35E-2860-4A75-ABBB-4B734022792F}" destId="{9A532381-A0F0-4511-8999-734A4E9295B5}" srcOrd="1" destOrd="0" presId="urn:microsoft.com/office/officeart/2005/8/layout/hierarchy2"/>
    <dgm:cxn modelId="{944188B1-83D7-4D40-8081-F1DBB27E26C9}" type="presParOf" srcId="{D4E3C2E3-BBF7-46EC-B7E4-FBFC5BA0A9D3}" destId="{14B3D90C-4206-45A3-BCA1-10EE4F21084E}" srcOrd="2" destOrd="0" presId="urn:microsoft.com/office/officeart/2005/8/layout/hierarchy2"/>
    <dgm:cxn modelId="{9BD3CCC2-C012-4174-91FC-A8FC92FB959C}" type="presParOf" srcId="{14B3D90C-4206-45A3-BCA1-10EE4F21084E}" destId="{BC4E414E-0B7F-4F54-93BE-C7704F1449E8}" srcOrd="0" destOrd="0" presId="urn:microsoft.com/office/officeart/2005/8/layout/hierarchy2"/>
    <dgm:cxn modelId="{2A0A2FE2-752A-40E2-A432-853E392DC8CE}" type="presParOf" srcId="{D4E3C2E3-BBF7-46EC-B7E4-FBFC5BA0A9D3}" destId="{C51AA67F-0BC1-4C5D-B6D0-286AAE40090D}" srcOrd="3" destOrd="0" presId="urn:microsoft.com/office/officeart/2005/8/layout/hierarchy2"/>
    <dgm:cxn modelId="{0282C401-7114-45CC-93B2-29632D8253ED}" type="presParOf" srcId="{C51AA67F-0BC1-4C5D-B6D0-286AAE40090D}" destId="{1D0AEC68-57B6-43EA-B74C-5FC7E5070F12}" srcOrd="0" destOrd="0" presId="urn:microsoft.com/office/officeart/2005/8/layout/hierarchy2"/>
    <dgm:cxn modelId="{E0A069E3-7329-4D03-905D-E72DDA0583B2}" type="presParOf" srcId="{C51AA67F-0BC1-4C5D-B6D0-286AAE40090D}" destId="{C00C4D3A-CAA4-4F46-A7F7-D0BED2183B7C}" srcOrd="1" destOrd="0" presId="urn:microsoft.com/office/officeart/2005/8/layout/hierarchy2"/>
    <dgm:cxn modelId="{5A79E5F6-6FC5-4438-ACD7-12C46DBD6DDD}" type="presParOf" srcId="{D4E3C2E3-BBF7-46EC-B7E4-FBFC5BA0A9D3}" destId="{819066A9-1BD3-44AC-AF6C-58B66AB8A02F}" srcOrd="4" destOrd="0" presId="urn:microsoft.com/office/officeart/2005/8/layout/hierarchy2"/>
    <dgm:cxn modelId="{0E4E2F35-79D3-4773-BBF9-C24F0C40A376}" type="presParOf" srcId="{819066A9-1BD3-44AC-AF6C-58B66AB8A02F}" destId="{451DC4EC-FF2A-40C4-B6BE-F1B3E1DE91D0}" srcOrd="0" destOrd="0" presId="urn:microsoft.com/office/officeart/2005/8/layout/hierarchy2"/>
    <dgm:cxn modelId="{0C0B9DBB-7371-4024-BFA1-8B723C844C2C}" type="presParOf" srcId="{D4E3C2E3-BBF7-46EC-B7E4-FBFC5BA0A9D3}" destId="{583E245C-81A1-4291-ABAC-3FC4DD4D77D5}" srcOrd="5" destOrd="0" presId="urn:microsoft.com/office/officeart/2005/8/layout/hierarchy2"/>
    <dgm:cxn modelId="{90495B7A-B5B1-4FF1-8581-FEE39E2C65C0}" type="presParOf" srcId="{583E245C-81A1-4291-ABAC-3FC4DD4D77D5}" destId="{4802521A-4F5D-4D49-97B0-F68EEFF716EB}" srcOrd="0" destOrd="0" presId="urn:microsoft.com/office/officeart/2005/8/layout/hierarchy2"/>
    <dgm:cxn modelId="{680C14D1-6B67-42B8-8747-C53DE836FAA1}" type="presParOf" srcId="{583E245C-81A1-4291-ABAC-3FC4DD4D77D5}" destId="{A69C580D-BF4B-47B1-85CE-CEF6F55D709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产品展示方案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定制化方案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F1CBE46-B143-4B86-BB19-A28C5F3C482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展示效果评估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4F6436E0-611C-4D78-860D-7175972D1A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附加服务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51AAAC0-77EB-4248-8155-1E270A4E0F2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08FB3DF-848D-4723-ADD9-F86007CEB84A}" type="par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2D7FA5E1-4F82-4D5E-99C9-25BC02969AFB}" type="sib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0D9351DA-FCF4-4A09-BBD3-A947279A930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体感支持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CAD25F-21B6-4B69-A3C3-B0B04F8B50F8}" type="par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DC59BED5-E263-4DE5-9EFF-167E07DA8A63}" type="sib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F7A59BA0-A160-4996-8593-0FF0ECE7E9D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互动三维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96B494A-B01F-42B2-99A5-9B60FD27884A}" type="par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11A35856-029F-47AB-993D-5533579AB56A}" type="sib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AA333459-7F18-4396-9F95-C0A073BA0A2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7A9DE3E-36A0-4905-8B87-1E041F1EE718}" type="par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1E37EAC6-DE3B-4F2A-8BEF-AE4908427F6D}" type="sib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65C2166C-C3C9-4AF1-969C-47AD7403CC2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参与展示的人次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8AC2ED4-3A1B-4059-B6A0-9B07D0C406D0}" type="par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52F8D41A-85AD-438D-AA9B-EB51B1DC0109}" type="sib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EF5314C2-3796-472C-90AD-B615D6E9C5C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每人次时长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EA4A73E-2E8C-40A6-AC55-BB9BC5225598}" type="par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B0AA88C2-6393-4CBE-8602-BFF7D5A0E602}" type="sib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C78190FD-C6A7-4D0B-AB5A-43332784AC3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设备租赁服务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BB07A8E-007B-42EE-9A1E-44C79E901D39}" type="par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192026CB-B7BF-4C17-8ABA-E5FE1CE5B9D6}" type="sib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76369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4" custScaleX="156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9657409-A23B-4EDF-8941-4FD8BE1A8979}" type="pres">
      <dgm:prSet presAssocID="{48CAD25F-21B6-4B69-A3C3-B0B04F8B50F8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4921B416-9CA3-4055-BF93-AABE19346B71}" type="pres">
      <dgm:prSet presAssocID="{48CAD25F-21B6-4B69-A3C3-B0B04F8B50F8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4F54341F-DC80-43A7-9AB6-94B2D277ECE4}" type="pres">
      <dgm:prSet presAssocID="{0D9351DA-FCF4-4A09-BBD3-A947279A9302}" presName="root2" presStyleCnt="0"/>
      <dgm:spPr/>
      <dgm:t>
        <a:bodyPr/>
        <a:lstStyle/>
        <a:p>
          <a:endParaRPr lang="zh-CN" altLang="en-US"/>
        </a:p>
      </dgm:t>
    </dgm:pt>
    <dgm:pt modelId="{C6DEDF8D-1D39-4D66-B0DE-6B1FB5A3E375}" type="pres">
      <dgm:prSet presAssocID="{0D9351DA-FCF4-4A09-BBD3-A947279A9302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0195E-F9A8-4549-B686-2C69F9CF9548}" type="pres">
      <dgm:prSet presAssocID="{0D9351DA-FCF4-4A09-BBD3-A947279A9302}" presName="level3hierChild" presStyleCnt="0"/>
      <dgm:spPr/>
      <dgm:t>
        <a:bodyPr/>
        <a:lstStyle/>
        <a:p>
          <a:endParaRPr lang="zh-CN" altLang="en-US"/>
        </a:p>
      </dgm:t>
    </dgm:pt>
    <dgm:pt modelId="{5728CC1D-D295-4FE3-9512-508172F830CC}" type="pres">
      <dgm:prSet presAssocID="{C96B494A-B01F-42B2-99A5-9B60FD27884A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8B35247D-7679-4164-BADC-E818AC404D2F}" type="pres">
      <dgm:prSet presAssocID="{C96B494A-B01F-42B2-99A5-9B60FD27884A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A2414E89-C78F-488B-9145-D19072FA1F5F}" type="pres">
      <dgm:prSet presAssocID="{F7A59BA0-A160-4996-8593-0FF0ECE7E9D2}" presName="root2" presStyleCnt="0"/>
      <dgm:spPr/>
      <dgm:t>
        <a:bodyPr/>
        <a:lstStyle/>
        <a:p>
          <a:endParaRPr lang="zh-CN" altLang="en-US"/>
        </a:p>
      </dgm:t>
    </dgm:pt>
    <dgm:pt modelId="{8AD53F50-2A09-44F0-986B-1AA58848300B}" type="pres">
      <dgm:prSet presAssocID="{F7A59BA0-A160-4996-8593-0FF0ECE7E9D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261C2-D82D-49C3-AAEF-376D2D8244E4}" type="pres">
      <dgm:prSet presAssocID="{F7A59BA0-A160-4996-8593-0FF0ECE7E9D2}" presName="level3hierChild" presStyleCnt="0"/>
      <dgm:spPr/>
      <dgm:t>
        <a:bodyPr/>
        <a:lstStyle/>
        <a:p>
          <a:endParaRPr lang="zh-CN" altLang="en-US"/>
        </a:p>
      </dgm:t>
    </dgm:pt>
    <dgm:pt modelId="{D0275A75-34E2-4112-B589-E55024ACCFD6}" type="pres">
      <dgm:prSet presAssocID="{77A9DE3E-36A0-4905-8B87-1E041F1EE718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BB97753C-71B6-4071-806F-8082F4243538}" type="pres">
      <dgm:prSet presAssocID="{77A9DE3E-36A0-4905-8B87-1E041F1EE718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F2627594-6A6F-497C-A7EA-15186E9AC4C5}" type="pres">
      <dgm:prSet presAssocID="{AA333459-7F18-4396-9F95-C0A073BA0A23}" presName="root2" presStyleCnt="0"/>
      <dgm:spPr/>
      <dgm:t>
        <a:bodyPr/>
        <a:lstStyle/>
        <a:p>
          <a:endParaRPr lang="zh-CN" altLang="en-US"/>
        </a:p>
      </dgm:t>
    </dgm:pt>
    <dgm:pt modelId="{0D1150EC-E83A-44EC-A8CA-0CA96AA07A1F}" type="pres">
      <dgm:prSet presAssocID="{AA333459-7F18-4396-9F95-C0A073BA0A23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482E5-9A20-4049-B9CD-9656287430EF}" type="pres">
      <dgm:prSet presAssocID="{AA333459-7F18-4396-9F95-C0A073BA0A23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1" presStyleCnt="4" custScaleX="146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0D4FA822-536A-4BD5-A594-00CD62BF530F}" type="pres">
      <dgm:prSet presAssocID="{78AC2ED4-3A1B-4059-B6A0-9B07D0C406D0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92EC676A-37C4-4DB1-9E65-EF3B59BA3EC7}" type="pres">
      <dgm:prSet presAssocID="{78AC2ED4-3A1B-4059-B6A0-9B07D0C406D0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BA940360-23B0-4F32-8E4D-8FF4907595AA}" type="pres">
      <dgm:prSet presAssocID="{65C2166C-C3C9-4AF1-969C-47AD7403CC22}" presName="root2" presStyleCnt="0"/>
      <dgm:spPr/>
      <dgm:t>
        <a:bodyPr/>
        <a:lstStyle/>
        <a:p>
          <a:endParaRPr lang="zh-CN" altLang="en-US"/>
        </a:p>
      </dgm:t>
    </dgm:pt>
    <dgm:pt modelId="{FBB3526A-5C8E-44D8-B4B9-2439B93C1821}" type="pres">
      <dgm:prSet presAssocID="{65C2166C-C3C9-4AF1-969C-47AD7403CC22}" presName="LevelTwoTextNode" presStyleLbl="node3" presStyleIdx="3" presStyleCnt="6" custScaleX="1677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A82FE-DC20-41CA-8046-FDD61DCF4323}" type="pres">
      <dgm:prSet presAssocID="{65C2166C-C3C9-4AF1-969C-47AD7403CC22}" presName="level3hierChild" presStyleCnt="0"/>
      <dgm:spPr/>
      <dgm:t>
        <a:bodyPr/>
        <a:lstStyle/>
        <a:p>
          <a:endParaRPr lang="zh-CN" altLang="en-US"/>
        </a:p>
      </dgm:t>
    </dgm:pt>
    <dgm:pt modelId="{95E7E137-EDF3-46BE-970C-AAD048D105FD}" type="pres">
      <dgm:prSet presAssocID="{2EA4A73E-2E8C-40A6-AC55-BB9BC5225598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04D02765-EA9B-4CE9-86CC-6195E2C48FFE}" type="pres">
      <dgm:prSet presAssocID="{2EA4A73E-2E8C-40A6-AC55-BB9BC5225598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027C24F9-CEB5-4EF1-80BA-B3882D2C6713}" type="pres">
      <dgm:prSet presAssocID="{EF5314C2-3796-472C-90AD-B615D6E9C5C1}" presName="root2" presStyleCnt="0"/>
      <dgm:spPr/>
      <dgm:t>
        <a:bodyPr/>
        <a:lstStyle/>
        <a:p>
          <a:endParaRPr lang="zh-CN" altLang="en-US"/>
        </a:p>
      </dgm:t>
    </dgm:pt>
    <dgm:pt modelId="{44CB7279-9D27-48C3-AD7B-CC81B5EA863A}" type="pres">
      <dgm:prSet presAssocID="{EF5314C2-3796-472C-90AD-B615D6E9C5C1}" presName="LevelTwoTextNode" presStyleLbl="node3" presStyleIdx="4" presStyleCnt="6" custScaleX="121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FAD440-9EC9-44C0-8C26-834C6823D3BA}" type="pres">
      <dgm:prSet presAssocID="{EF5314C2-3796-472C-90AD-B615D6E9C5C1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2" presStyleCnt="4" custScaleX="1429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  <dgm:pt modelId="{C744F7E7-47AA-4AC4-AB25-F68EBA438FDB}" type="pres">
      <dgm:prSet presAssocID="{ABB07A8E-007B-42EE-9A1E-44C79E901D39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CEFB79EA-4F21-4935-8CFE-BC49C58BF070}" type="pres">
      <dgm:prSet presAssocID="{ABB07A8E-007B-42EE-9A1E-44C79E901D39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4D939325-E1F5-4668-A3E7-DAD896B05453}" type="pres">
      <dgm:prSet presAssocID="{C78190FD-C6A7-4D0B-AB5A-43332784AC37}" presName="root2" presStyleCnt="0"/>
      <dgm:spPr/>
      <dgm:t>
        <a:bodyPr/>
        <a:lstStyle/>
        <a:p>
          <a:endParaRPr lang="zh-CN" altLang="en-US"/>
        </a:p>
      </dgm:t>
    </dgm:pt>
    <dgm:pt modelId="{A3A0AF61-1454-4C17-953C-62DCBFCA0585}" type="pres">
      <dgm:prSet presAssocID="{C78190FD-C6A7-4D0B-AB5A-43332784AC37}" presName="LevelTwoTextNode" presStyleLbl="node3" presStyleIdx="5" presStyleCnt="6" custScaleX="1511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7C7761-42AB-4AC4-B277-04C46282D14C}" type="pres">
      <dgm:prSet presAssocID="{C78190FD-C6A7-4D0B-AB5A-43332784AC37}" presName="level3hierChild" presStyleCnt="0"/>
      <dgm:spPr/>
      <dgm:t>
        <a:bodyPr/>
        <a:lstStyle/>
        <a:p>
          <a:endParaRPr lang="zh-CN" altLang="en-US"/>
        </a:p>
      </dgm:t>
    </dgm:pt>
    <dgm:pt modelId="{0456C861-71DC-4FD4-AFE3-9341BF2A1B01}" type="pres">
      <dgm:prSet presAssocID="{208FB3DF-848D-4723-ADD9-F86007CEB84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E52EEFD-D97F-44FA-90F2-CAA2F2FF01E1}" type="pres">
      <dgm:prSet presAssocID="{208FB3DF-848D-4723-ADD9-F86007CEB84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71252D3-9377-431F-86AD-C034BFDC1C17}" type="pres">
      <dgm:prSet presAssocID="{651AAAC0-77EB-4248-8155-1E270A4E0F26}" presName="root2" presStyleCnt="0"/>
      <dgm:spPr/>
      <dgm:t>
        <a:bodyPr/>
        <a:lstStyle/>
        <a:p>
          <a:endParaRPr lang="zh-CN" altLang="en-US"/>
        </a:p>
      </dgm:t>
    </dgm:pt>
    <dgm:pt modelId="{A33FD715-C3FC-4C8E-8B22-AE2E137D459F}" type="pres">
      <dgm:prSet presAssocID="{651AAAC0-77EB-4248-8155-1E270A4E0F26}" presName="LevelTwoTextNode" presStyleLbl="node2" presStyleIdx="3" presStyleCnt="4" custScaleX="1552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ABC627-F598-479D-9050-20FD9EF79E32}" type="pres">
      <dgm:prSet presAssocID="{651AAAC0-77EB-4248-8155-1E270A4E0F2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7B5A05B8-B069-42FC-9D32-6ED94636FBF7}" srcId="{A794F158-2418-4F84-9033-B81F1335A09B}" destId="{4F6436E0-611C-4D78-860D-7175972D1A07}" srcOrd="2" destOrd="0" parTransId="{49069A44-9FEE-4767-A2FF-2E8C8B66F593}" sibTransId="{6C9C20D2-4B15-4A86-B577-98350338E80B}"/>
    <dgm:cxn modelId="{209FB891-868B-4AE1-BD3E-6E3BF40F81DE}" srcId="{A794F158-2418-4F84-9033-B81F1335A09B}" destId="{3F1CBE46-B143-4B86-BB19-A28C5F3C482B}" srcOrd="1" destOrd="0" parTransId="{9F5F545C-C6B6-4221-B8E6-416FDD6227ED}" sibTransId="{8672EF7C-B6FA-471D-9588-C88937934806}"/>
    <dgm:cxn modelId="{FCFFE252-49D4-4F60-BB93-463A8C2866CC}" type="presOf" srcId="{3F1CBE46-B143-4B86-BB19-A28C5F3C482B}" destId="{A069D07D-2DF1-4805-8045-727A6B5CD807}" srcOrd="0" destOrd="0" presId="urn:microsoft.com/office/officeart/2005/8/layout/hierarchy2"/>
    <dgm:cxn modelId="{F0BAE9A0-B7C8-4B8F-8A27-2A36179BD364}" srcId="{A794F158-2418-4F84-9033-B81F1335A09B}" destId="{651AAAC0-77EB-4248-8155-1E270A4E0F26}" srcOrd="3" destOrd="0" parTransId="{208FB3DF-848D-4723-ADD9-F86007CEB84A}" sibTransId="{2D7FA5E1-4F82-4D5E-99C9-25BC02969AFB}"/>
    <dgm:cxn modelId="{BC88D6B2-9032-4FE9-AD7E-FC7D27F8A328}" type="presOf" srcId="{AA333459-7F18-4396-9F95-C0A073BA0A23}" destId="{0D1150EC-E83A-44EC-A8CA-0CA96AA07A1F}" srcOrd="0" destOrd="0" presId="urn:microsoft.com/office/officeart/2005/8/layout/hierarchy2"/>
    <dgm:cxn modelId="{FC43A3CC-4CA7-492D-AEB9-1BDDA5F038EA}" type="presOf" srcId="{77A9DE3E-36A0-4905-8B87-1E041F1EE718}" destId="{D0275A75-34E2-4112-B589-E55024ACCFD6}" srcOrd="0" destOrd="0" presId="urn:microsoft.com/office/officeart/2005/8/layout/hierarchy2"/>
    <dgm:cxn modelId="{17E1D186-D6FA-47F7-B052-EC7A334551D0}" type="presOf" srcId="{9F5F545C-C6B6-4221-B8E6-416FDD6227ED}" destId="{BA8967B4-F04F-4A68-B26D-5C70A727234F}" srcOrd="0" destOrd="0" presId="urn:microsoft.com/office/officeart/2005/8/layout/hierarchy2"/>
    <dgm:cxn modelId="{34589DFB-97CD-459B-A2D2-3CC8EC4699FA}" type="presOf" srcId="{9F5F545C-C6B6-4221-B8E6-416FDD6227ED}" destId="{A46FFDDB-9485-4725-B9C3-89959201B778}" srcOrd="1" destOrd="0" presId="urn:microsoft.com/office/officeart/2005/8/layout/hierarchy2"/>
    <dgm:cxn modelId="{8165B63C-E516-423C-AC15-DD6FF37EEBE5}" type="presOf" srcId="{78AC2ED4-3A1B-4059-B6A0-9B07D0C406D0}" destId="{0D4FA822-536A-4BD5-A594-00CD62BF530F}" srcOrd="0" destOrd="0" presId="urn:microsoft.com/office/officeart/2005/8/layout/hierarchy2"/>
    <dgm:cxn modelId="{66129B40-5C05-45E0-A7F5-167C30E1EE2F}" type="presOf" srcId="{F7A59BA0-A160-4996-8593-0FF0ECE7E9D2}" destId="{8AD53F50-2A09-44F0-986B-1AA58848300B}" srcOrd="0" destOrd="0" presId="urn:microsoft.com/office/officeart/2005/8/layout/hierarchy2"/>
    <dgm:cxn modelId="{694A8918-8273-4735-B8F8-BDFF9EA23AD6}" srcId="{5047219B-6056-41E7-8AEA-FBFD402DBBB2}" destId="{F7A59BA0-A160-4996-8593-0FF0ECE7E9D2}" srcOrd="1" destOrd="0" parTransId="{C96B494A-B01F-42B2-99A5-9B60FD27884A}" sibTransId="{11A35856-029F-47AB-993D-5533579AB56A}"/>
    <dgm:cxn modelId="{91481EBC-5D3A-4459-8FE0-0CF221AE4935}" type="presOf" srcId="{91EEEA9A-B6DE-4DB8-BD4E-3947E643879F}" destId="{B1B9BC19-D2B9-4FCB-B633-0B64E68168F1}" srcOrd="1" destOrd="0" presId="urn:microsoft.com/office/officeart/2005/8/layout/hierarchy2"/>
    <dgm:cxn modelId="{DF82008F-CB4A-4632-B638-D1AE16EFC366}" type="presOf" srcId="{C96B494A-B01F-42B2-99A5-9B60FD27884A}" destId="{8B35247D-7679-4164-BADC-E818AC404D2F}" srcOrd="1" destOrd="0" presId="urn:microsoft.com/office/officeart/2005/8/layout/hierarchy2"/>
    <dgm:cxn modelId="{DCB3DF25-B7DF-4C4B-A68D-DDD7E477FD26}" type="presOf" srcId="{49069A44-9FEE-4767-A2FF-2E8C8B66F593}" destId="{19328943-9CB5-41CC-9EB7-D01E605D9B0E}" srcOrd="0" destOrd="0" presId="urn:microsoft.com/office/officeart/2005/8/layout/hierarchy2"/>
    <dgm:cxn modelId="{248DCB25-590C-4FF1-B417-6FABEDAF3DF0}" type="presOf" srcId="{5047219B-6056-41E7-8AEA-FBFD402DBBB2}" destId="{B1509262-264B-4716-8BF7-B994496B9E80}" srcOrd="0" destOrd="0" presId="urn:microsoft.com/office/officeart/2005/8/layout/hierarchy2"/>
    <dgm:cxn modelId="{37264EB2-4357-4563-BBF9-6B990B3FF1CC}" srcId="{3F1CBE46-B143-4B86-BB19-A28C5F3C482B}" destId="{EF5314C2-3796-472C-90AD-B615D6E9C5C1}" srcOrd="1" destOrd="0" parTransId="{2EA4A73E-2E8C-40A6-AC55-BB9BC5225598}" sibTransId="{B0AA88C2-6393-4CBE-8602-BFF7D5A0E602}"/>
    <dgm:cxn modelId="{AB8E4713-E116-470C-A6F2-2C2F5B6EDF90}" type="presOf" srcId="{208FB3DF-848D-4723-ADD9-F86007CEB84A}" destId="{0456C861-71DC-4FD4-AFE3-9341BF2A1B01}" srcOrd="0" destOrd="0" presId="urn:microsoft.com/office/officeart/2005/8/layout/hierarchy2"/>
    <dgm:cxn modelId="{DE177AE1-8705-471B-8BF0-804B2A5C4FD7}" type="presOf" srcId="{48CAD25F-21B6-4B69-A3C3-B0B04F8B50F8}" destId="{B9657409-A23B-4EDF-8941-4FD8BE1A8979}" srcOrd="0" destOrd="0" presId="urn:microsoft.com/office/officeart/2005/8/layout/hierarchy2"/>
    <dgm:cxn modelId="{E5B0B623-CAC9-4C19-996D-489FE7A91994}" type="presOf" srcId="{651AAAC0-77EB-4248-8155-1E270A4E0F26}" destId="{A33FD715-C3FC-4C8E-8B22-AE2E137D459F}" srcOrd="0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75647774-0C27-4569-BD4E-6B79C1F036D2}" type="presOf" srcId="{663E0018-C0EC-4CD2-8A9D-9A65537FC8B0}" destId="{3520B1CA-7C1C-42A0-9ABB-2E3D97E3D7DF}" srcOrd="0" destOrd="0" presId="urn:microsoft.com/office/officeart/2005/8/layout/hierarchy2"/>
    <dgm:cxn modelId="{FE3EA940-5E63-401E-B446-385673952F4B}" type="presOf" srcId="{48CAD25F-21B6-4B69-A3C3-B0B04F8B50F8}" destId="{4921B416-9CA3-4055-BF93-AABE19346B71}" srcOrd="1" destOrd="0" presId="urn:microsoft.com/office/officeart/2005/8/layout/hierarchy2"/>
    <dgm:cxn modelId="{B8A4ABD9-6487-404D-AC72-8D66631CA0FB}" type="presOf" srcId="{A794F158-2418-4F84-9033-B81F1335A09B}" destId="{85B13909-2575-41E6-9DEA-5245163050BB}" srcOrd="0" destOrd="0" presId="urn:microsoft.com/office/officeart/2005/8/layout/hierarchy2"/>
    <dgm:cxn modelId="{E9BFBD4B-DC0C-49F5-A062-139681BE2BB8}" type="presOf" srcId="{2EA4A73E-2E8C-40A6-AC55-BB9BC5225598}" destId="{04D02765-EA9B-4CE9-86CC-6195E2C48FFE}" srcOrd="1" destOrd="0" presId="urn:microsoft.com/office/officeart/2005/8/layout/hierarchy2"/>
    <dgm:cxn modelId="{FA17CF20-60C1-4F2E-A0C6-049646AC40D5}" type="presOf" srcId="{4F6436E0-611C-4D78-860D-7175972D1A07}" destId="{05C30CDB-8E11-4B6E-B7CE-9F340471CA79}" srcOrd="0" destOrd="0" presId="urn:microsoft.com/office/officeart/2005/8/layout/hierarchy2"/>
    <dgm:cxn modelId="{B8552217-A5B6-4B62-9470-185456483F16}" type="presOf" srcId="{208FB3DF-848D-4723-ADD9-F86007CEB84A}" destId="{2E52EEFD-D97F-44FA-90F2-CAA2F2FF01E1}" srcOrd="1" destOrd="0" presId="urn:microsoft.com/office/officeart/2005/8/layout/hierarchy2"/>
    <dgm:cxn modelId="{131C631B-2787-4679-A4F0-E251A5C9ECF8}" type="presOf" srcId="{ABB07A8E-007B-42EE-9A1E-44C79E901D39}" destId="{C744F7E7-47AA-4AC4-AB25-F68EBA438FDB}" srcOrd="0" destOrd="0" presId="urn:microsoft.com/office/officeart/2005/8/layout/hierarchy2"/>
    <dgm:cxn modelId="{A03FC193-CA74-4488-AC5F-27E1E8CD023D}" type="presOf" srcId="{C96B494A-B01F-42B2-99A5-9B60FD27884A}" destId="{5728CC1D-D295-4FE3-9512-508172F830CC}" srcOrd="0" destOrd="0" presId="urn:microsoft.com/office/officeart/2005/8/layout/hierarchy2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14116BDD-0F60-4888-A9FB-4211A0E2CA2E}" type="presOf" srcId="{78AC2ED4-3A1B-4059-B6A0-9B07D0C406D0}" destId="{92EC676A-37C4-4DB1-9E65-EF3B59BA3EC7}" srcOrd="1" destOrd="0" presId="urn:microsoft.com/office/officeart/2005/8/layout/hierarchy2"/>
    <dgm:cxn modelId="{D946D9E5-26DF-4D68-A099-FC53A9FEF0F1}" type="presOf" srcId="{EF5314C2-3796-472C-90AD-B615D6E9C5C1}" destId="{44CB7279-9D27-48C3-AD7B-CC81B5EA863A}" srcOrd="0" destOrd="0" presId="urn:microsoft.com/office/officeart/2005/8/layout/hierarchy2"/>
    <dgm:cxn modelId="{4880418A-FD5B-4BA3-B9AF-9D99918D870E}" srcId="{5047219B-6056-41E7-8AEA-FBFD402DBBB2}" destId="{0D9351DA-FCF4-4A09-BBD3-A947279A9302}" srcOrd="0" destOrd="0" parTransId="{48CAD25F-21B6-4B69-A3C3-B0B04F8B50F8}" sibTransId="{DC59BED5-E263-4DE5-9EFF-167E07DA8A63}"/>
    <dgm:cxn modelId="{AD49B77E-B209-42FA-A144-B35CB50F6F2D}" type="presOf" srcId="{49069A44-9FEE-4767-A2FF-2E8C8B66F593}" destId="{4582AFDA-4889-4231-8BEB-885A887279B3}" srcOrd="1" destOrd="0" presId="urn:microsoft.com/office/officeart/2005/8/layout/hierarchy2"/>
    <dgm:cxn modelId="{E806226E-A686-4A37-8F9C-D9531A9DDB48}" srcId="{3F1CBE46-B143-4B86-BB19-A28C5F3C482B}" destId="{65C2166C-C3C9-4AF1-969C-47AD7403CC22}" srcOrd="0" destOrd="0" parTransId="{78AC2ED4-3A1B-4059-B6A0-9B07D0C406D0}" sibTransId="{52F8D41A-85AD-438D-AA9B-EB51B1DC0109}"/>
    <dgm:cxn modelId="{802CBDA1-7781-4340-BB66-61D0C1E2301E}" type="presOf" srcId="{ABB07A8E-007B-42EE-9A1E-44C79E901D39}" destId="{CEFB79EA-4F21-4935-8CFE-BC49C58BF070}" srcOrd="1" destOrd="0" presId="urn:microsoft.com/office/officeart/2005/8/layout/hierarchy2"/>
    <dgm:cxn modelId="{16523E36-F933-4E2D-B92C-162E74C5D321}" type="presOf" srcId="{C78190FD-C6A7-4D0B-AB5A-43332784AC37}" destId="{A3A0AF61-1454-4C17-953C-62DCBFCA0585}" srcOrd="0" destOrd="0" presId="urn:microsoft.com/office/officeart/2005/8/layout/hierarchy2"/>
    <dgm:cxn modelId="{4AA48247-364A-4801-BDD1-07131D1ED242}" type="presOf" srcId="{91EEEA9A-B6DE-4DB8-BD4E-3947E643879F}" destId="{5A15EFCA-0B1F-4C93-A279-C4F9C24EE7CE}" srcOrd="0" destOrd="0" presId="urn:microsoft.com/office/officeart/2005/8/layout/hierarchy2"/>
    <dgm:cxn modelId="{BF700560-FC69-4B77-8B84-D73F16946B0F}" srcId="{4F6436E0-611C-4D78-860D-7175972D1A07}" destId="{C78190FD-C6A7-4D0B-AB5A-43332784AC37}" srcOrd="0" destOrd="0" parTransId="{ABB07A8E-007B-42EE-9A1E-44C79E901D39}" sibTransId="{192026CB-B7BF-4C17-8ABA-E5FE1CE5B9D6}"/>
    <dgm:cxn modelId="{AF934454-C65F-45B4-B2D5-5A9E27885BE7}" type="presOf" srcId="{65C2166C-C3C9-4AF1-969C-47AD7403CC22}" destId="{FBB3526A-5C8E-44D8-B4B9-2439B93C1821}" srcOrd="0" destOrd="0" presId="urn:microsoft.com/office/officeart/2005/8/layout/hierarchy2"/>
    <dgm:cxn modelId="{0E8211F4-3819-4E64-B968-09605E2F7B07}" srcId="{5047219B-6056-41E7-8AEA-FBFD402DBBB2}" destId="{AA333459-7F18-4396-9F95-C0A073BA0A23}" srcOrd="2" destOrd="0" parTransId="{77A9DE3E-36A0-4905-8B87-1E041F1EE718}" sibTransId="{1E37EAC6-DE3B-4F2A-8BEF-AE4908427F6D}"/>
    <dgm:cxn modelId="{22A859F9-106B-4A51-BA4D-69A2BA75191A}" type="presOf" srcId="{77A9DE3E-36A0-4905-8B87-1E041F1EE718}" destId="{BB97753C-71B6-4071-806F-8082F4243538}" srcOrd="1" destOrd="0" presId="urn:microsoft.com/office/officeart/2005/8/layout/hierarchy2"/>
    <dgm:cxn modelId="{0E3F8A91-3120-4BF8-BD83-994A56A9700A}" type="presOf" srcId="{0D9351DA-FCF4-4A09-BBD3-A947279A9302}" destId="{C6DEDF8D-1D39-4D66-B0DE-6B1FB5A3E375}" srcOrd="0" destOrd="0" presId="urn:microsoft.com/office/officeart/2005/8/layout/hierarchy2"/>
    <dgm:cxn modelId="{F984298D-AF4E-4DA0-942C-78885D76889D}" type="presOf" srcId="{2EA4A73E-2E8C-40A6-AC55-BB9BC5225598}" destId="{95E7E137-EDF3-46BE-970C-AAD048D105FD}" srcOrd="0" destOrd="0" presId="urn:microsoft.com/office/officeart/2005/8/layout/hierarchy2"/>
    <dgm:cxn modelId="{CF9CEF8D-6B17-4558-976C-EC4ADDBC5F6B}" type="presParOf" srcId="{3520B1CA-7C1C-42A0-9ABB-2E3D97E3D7DF}" destId="{CCC4C459-6D3E-4613-866A-AD76F0D6E504}" srcOrd="0" destOrd="0" presId="urn:microsoft.com/office/officeart/2005/8/layout/hierarchy2"/>
    <dgm:cxn modelId="{D09D0871-997D-4730-A6AB-7F4FF2A47DFF}" type="presParOf" srcId="{CCC4C459-6D3E-4613-866A-AD76F0D6E504}" destId="{85B13909-2575-41E6-9DEA-5245163050BB}" srcOrd="0" destOrd="0" presId="urn:microsoft.com/office/officeart/2005/8/layout/hierarchy2"/>
    <dgm:cxn modelId="{7DB45377-E441-46BD-8197-63FABC298A01}" type="presParOf" srcId="{CCC4C459-6D3E-4613-866A-AD76F0D6E504}" destId="{B5910D20-B5FC-4302-AF5E-C92621FF0D6C}" srcOrd="1" destOrd="0" presId="urn:microsoft.com/office/officeart/2005/8/layout/hierarchy2"/>
    <dgm:cxn modelId="{588C0A52-C14F-41CB-8AC0-8312C2B6CAD5}" type="presParOf" srcId="{B5910D20-B5FC-4302-AF5E-C92621FF0D6C}" destId="{5A15EFCA-0B1F-4C93-A279-C4F9C24EE7CE}" srcOrd="0" destOrd="0" presId="urn:microsoft.com/office/officeart/2005/8/layout/hierarchy2"/>
    <dgm:cxn modelId="{BB084B96-94CF-4B1C-8664-642319BBFA17}" type="presParOf" srcId="{5A15EFCA-0B1F-4C93-A279-C4F9C24EE7CE}" destId="{B1B9BC19-D2B9-4FCB-B633-0B64E68168F1}" srcOrd="0" destOrd="0" presId="urn:microsoft.com/office/officeart/2005/8/layout/hierarchy2"/>
    <dgm:cxn modelId="{74903742-5CC1-453A-B0EB-F087FCB3653B}" type="presParOf" srcId="{B5910D20-B5FC-4302-AF5E-C92621FF0D6C}" destId="{7B787637-947B-4878-91C0-9B991B145EB3}" srcOrd="1" destOrd="0" presId="urn:microsoft.com/office/officeart/2005/8/layout/hierarchy2"/>
    <dgm:cxn modelId="{C365E0FB-5FBF-4547-8871-50F1427F367D}" type="presParOf" srcId="{7B787637-947B-4878-91C0-9B991B145EB3}" destId="{B1509262-264B-4716-8BF7-B994496B9E80}" srcOrd="0" destOrd="0" presId="urn:microsoft.com/office/officeart/2005/8/layout/hierarchy2"/>
    <dgm:cxn modelId="{35F2ADBF-F874-4736-983F-8E4527D053C8}" type="presParOf" srcId="{7B787637-947B-4878-91C0-9B991B145EB3}" destId="{5F87D977-CA21-42BD-8809-BDDDC58CF31B}" srcOrd="1" destOrd="0" presId="urn:microsoft.com/office/officeart/2005/8/layout/hierarchy2"/>
    <dgm:cxn modelId="{360A6D29-9EBA-4B0F-A8E0-42D9CD9A438E}" type="presParOf" srcId="{5F87D977-CA21-42BD-8809-BDDDC58CF31B}" destId="{B9657409-A23B-4EDF-8941-4FD8BE1A8979}" srcOrd="0" destOrd="0" presId="urn:microsoft.com/office/officeart/2005/8/layout/hierarchy2"/>
    <dgm:cxn modelId="{D33568BC-B351-4915-AAF9-502C0860E892}" type="presParOf" srcId="{B9657409-A23B-4EDF-8941-4FD8BE1A8979}" destId="{4921B416-9CA3-4055-BF93-AABE19346B71}" srcOrd="0" destOrd="0" presId="urn:microsoft.com/office/officeart/2005/8/layout/hierarchy2"/>
    <dgm:cxn modelId="{51070A07-9FB9-4081-8596-33D150647CDF}" type="presParOf" srcId="{5F87D977-CA21-42BD-8809-BDDDC58CF31B}" destId="{4F54341F-DC80-43A7-9AB6-94B2D277ECE4}" srcOrd="1" destOrd="0" presId="urn:microsoft.com/office/officeart/2005/8/layout/hierarchy2"/>
    <dgm:cxn modelId="{3D081FBA-B8DD-457A-A8ED-77F145BF0E69}" type="presParOf" srcId="{4F54341F-DC80-43A7-9AB6-94B2D277ECE4}" destId="{C6DEDF8D-1D39-4D66-B0DE-6B1FB5A3E375}" srcOrd="0" destOrd="0" presId="urn:microsoft.com/office/officeart/2005/8/layout/hierarchy2"/>
    <dgm:cxn modelId="{EE5B1026-A3AF-4E97-81FB-42028E441FEE}" type="presParOf" srcId="{4F54341F-DC80-43A7-9AB6-94B2D277ECE4}" destId="{6880195E-F9A8-4549-B686-2C69F9CF9548}" srcOrd="1" destOrd="0" presId="urn:microsoft.com/office/officeart/2005/8/layout/hierarchy2"/>
    <dgm:cxn modelId="{DA7D6AEC-BE79-44F1-98D0-726012346651}" type="presParOf" srcId="{5F87D977-CA21-42BD-8809-BDDDC58CF31B}" destId="{5728CC1D-D295-4FE3-9512-508172F830CC}" srcOrd="2" destOrd="0" presId="urn:microsoft.com/office/officeart/2005/8/layout/hierarchy2"/>
    <dgm:cxn modelId="{B135F00B-9F91-4086-AEEE-6C7EF10CD024}" type="presParOf" srcId="{5728CC1D-D295-4FE3-9512-508172F830CC}" destId="{8B35247D-7679-4164-BADC-E818AC404D2F}" srcOrd="0" destOrd="0" presId="urn:microsoft.com/office/officeart/2005/8/layout/hierarchy2"/>
    <dgm:cxn modelId="{3B6441D1-DF27-4E19-AFD1-E36BE0F51BC8}" type="presParOf" srcId="{5F87D977-CA21-42BD-8809-BDDDC58CF31B}" destId="{A2414E89-C78F-488B-9145-D19072FA1F5F}" srcOrd="3" destOrd="0" presId="urn:microsoft.com/office/officeart/2005/8/layout/hierarchy2"/>
    <dgm:cxn modelId="{9E993D49-333D-415C-B4BE-CD2E02F01FFA}" type="presParOf" srcId="{A2414E89-C78F-488B-9145-D19072FA1F5F}" destId="{8AD53F50-2A09-44F0-986B-1AA58848300B}" srcOrd="0" destOrd="0" presId="urn:microsoft.com/office/officeart/2005/8/layout/hierarchy2"/>
    <dgm:cxn modelId="{67E74ED5-A10F-4978-8751-58B7744BFFB0}" type="presParOf" srcId="{A2414E89-C78F-488B-9145-D19072FA1F5F}" destId="{375261C2-D82D-49C3-AAEF-376D2D8244E4}" srcOrd="1" destOrd="0" presId="urn:microsoft.com/office/officeart/2005/8/layout/hierarchy2"/>
    <dgm:cxn modelId="{D2D32FFC-936B-447A-926D-94CD7870DCD8}" type="presParOf" srcId="{5F87D977-CA21-42BD-8809-BDDDC58CF31B}" destId="{D0275A75-34E2-4112-B589-E55024ACCFD6}" srcOrd="4" destOrd="0" presId="urn:microsoft.com/office/officeart/2005/8/layout/hierarchy2"/>
    <dgm:cxn modelId="{B6E3E9ED-1F62-4A0A-8860-43BFBC19776B}" type="presParOf" srcId="{D0275A75-34E2-4112-B589-E55024ACCFD6}" destId="{BB97753C-71B6-4071-806F-8082F4243538}" srcOrd="0" destOrd="0" presId="urn:microsoft.com/office/officeart/2005/8/layout/hierarchy2"/>
    <dgm:cxn modelId="{F1E407FE-AB31-41B6-85E4-89C09FC4DD66}" type="presParOf" srcId="{5F87D977-CA21-42BD-8809-BDDDC58CF31B}" destId="{F2627594-6A6F-497C-A7EA-15186E9AC4C5}" srcOrd="5" destOrd="0" presId="urn:microsoft.com/office/officeart/2005/8/layout/hierarchy2"/>
    <dgm:cxn modelId="{345112CE-8012-4340-8BC5-B5E75F9E369D}" type="presParOf" srcId="{F2627594-6A6F-497C-A7EA-15186E9AC4C5}" destId="{0D1150EC-E83A-44EC-A8CA-0CA96AA07A1F}" srcOrd="0" destOrd="0" presId="urn:microsoft.com/office/officeart/2005/8/layout/hierarchy2"/>
    <dgm:cxn modelId="{097B8A35-1FC4-4E16-ADD5-670B70285304}" type="presParOf" srcId="{F2627594-6A6F-497C-A7EA-15186E9AC4C5}" destId="{03D482E5-9A20-4049-B9CD-9656287430EF}" srcOrd="1" destOrd="0" presId="urn:microsoft.com/office/officeart/2005/8/layout/hierarchy2"/>
    <dgm:cxn modelId="{59E7871B-C2FC-4180-BF6C-B2FC1C9FB3E8}" type="presParOf" srcId="{B5910D20-B5FC-4302-AF5E-C92621FF0D6C}" destId="{BA8967B4-F04F-4A68-B26D-5C70A727234F}" srcOrd="2" destOrd="0" presId="urn:microsoft.com/office/officeart/2005/8/layout/hierarchy2"/>
    <dgm:cxn modelId="{86EF58BF-D69B-45E9-BBFF-78E0281A5D3A}" type="presParOf" srcId="{BA8967B4-F04F-4A68-B26D-5C70A727234F}" destId="{A46FFDDB-9485-4725-B9C3-89959201B778}" srcOrd="0" destOrd="0" presId="urn:microsoft.com/office/officeart/2005/8/layout/hierarchy2"/>
    <dgm:cxn modelId="{B701F26E-D1FE-494B-8FE0-C60BA20D1C89}" type="presParOf" srcId="{B5910D20-B5FC-4302-AF5E-C92621FF0D6C}" destId="{AC1F233E-B2E3-4227-9975-D8DB1EFB28CD}" srcOrd="3" destOrd="0" presId="urn:microsoft.com/office/officeart/2005/8/layout/hierarchy2"/>
    <dgm:cxn modelId="{04EFB3A0-8C70-457F-BC53-005AB1437786}" type="presParOf" srcId="{AC1F233E-B2E3-4227-9975-D8DB1EFB28CD}" destId="{A069D07D-2DF1-4805-8045-727A6B5CD807}" srcOrd="0" destOrd="0" presId="urn:microsoft.com/office/officeart/2005/8/layout/hierarchy2"/>
    <dgm:cxn modelId="{5273CE6D-7B6B-485F-9E51-231B7D603ED2}" type="presParOf" srcId="{AC1F233E-B2E3-4227-9975-D8DB1EFB28CD}" destId="{B30384A2-D05A-47E7-8A6A-AB250FF62FC5}" srcOrd="1" destOrd="0" presId="urn:microsoft.com/office/officeart/2005/8/layout/hierarchy2"/>
    <dgm:cxn modelId="{FA28D328-8876-4665-AE67-65DAD59CC516}" type="presParOf" srcId="{B30384A2-D05A-47E7-8A6A-AB250FF62FC5}" destId="{0D4FA822-536A-4BD5-A594-00CD62BF530F}" srcOrd="0" destOrd="0" presId="urn:microsoft.com/office/officeart/2005/8/layout/hierarchy2"/>
    <dgm:cxn modelId="{6236920A-2F65-46D5-98E0-4838C08FC874}" type="presParOf" srcId="{0D4FA822-536A-4BD5-A594-00CD62BF530F}" destId="{92EC676A-37C4-4DB1-9E65-EF3B59BA3EC7}" srcOrd="0" destOrd="0" presId="urn:microsoft.com/office/officeart/2005/8/layout/hierarchy2"/>
    <dgm:cxn modelId="{6B9D809D-8BB6-4EAC-BFBF-FAB15A1A3456}" type="presParOf" srcId="{B30384A2-D05A-47E7-8A6A-AB250FF62FC5}" destId="{BA940360-23B0-4F32-8E4D-8FF4907595AA}" srcOrd="1" destOrd="0" presId="urn:microsoft.com/office/officeart/2005/8/layout/hierarchy2"/>
    <dgm:cxn modelId="{86B40293-03F0-4047-A4EE-C6282F4759E2}" type="presParOf" srcId="{BA940360-23B0-4F32-8E4D-8FF4907595AA}" destId="{FBB3526A-5C8E-44D8-B4B9-2439B93C1821}" srcOrd="0" destOrd="0" presId="urn:microsoft.com/office/officeart/2005/8/layout/hierarchy2"/>
    <dgm:cxn modelId="{5A71475D-4FBA-4164-B083-40B017C9C79E}" type="presParOf" srcId="{BA940360-23B0-4F32-8E4D-8FF4907595AA}" destId="{860A82FE-DC20-41CA-8046-FDD61DCF4323}" srcOrd="1" destOrd="0" presId="urn:microsoft.com/office/officeart/2005/8/layout/hierarchy2"/>
    <dgm:cxn modelId="{AB9B5E4C-574F-4A95-B719-658AEC48C8E3}" type="presParOf" srcId="{B30384A2-D05A-47E7-8A6A-AB250FF62FC5}" destId="{95E7E137-EDF3-46BE-970C-AAD048D105FD}" srcOrd="2" destOrd="0" presId="urn:microsoft.com/office/officeart/2005/8/layout/hierarchy2"/>
    <dgm:cxn modelId="{D25C8BA5-6A69-4132-A21D-5BCA2FC82218}" type="presParOf" srcId="{95E7E137-EDF3-46BE-970C-AAD048D105FD}" destId="{04D02765-EA9B-4CE9-86CC-6195E2C48FFE}" srcOrd="0" destOrd="0" presId="urn:microsoft.com/office/officeart/2005/8/layout/hierarchy2"/>
    <dgm:cxn modelId="{2ECCB145-72D9-44A3-AD2E-F479C76F2354}" type="presParOf" srcId="{B30384A2-D05A-47E7-8A6A-AB250FF62FC5}" destId="{027C24F9-CEB5-4EF1-80BA-B3882D2C6713}" srcOrd="3" destOrd="0" presId="urn:microsoft.com/office/officeart/2005/8/layout/hierarchy2"/>
    <dgm:cxn modelId="{D7AD79FE-5B13-445C-A685-FC59B2D768D5}" type="presParOf" srcId="{027C24F9-CEB5-4EF1-80BA-B3882D2C6713}" destId="{44CB7279-9D27-48C3-AD7B-CC81B5EA863A}" srcOrd="0" destOrd="0" presId="urn:microsoft.com/office/officeart/2005/8/layout/hierarchy2"/>
    <dgm:cxn modelId="{9B8D303E-E775-4D46-9226-5E30258E1E29}" type="presParOf" srcId="{027C24F9-CEB5-4EF1-80BA-B3882D2C6713}" destId="{C5FAD440-9EC9-44C0-8C26-834C6823D3BA}" srcOrd="1" destOrd="0" presId="urn:microsoft.com/office/officeart/2005/8/layout/hierarchy2"/>
    <dgm:cxn modelId="{B535C75F-3181-43EC-B7F5-6CE1C220DE3C}" type="presParOf" srcId="{B5910D20-B5FC-4302-AF5E-C92621FF0D6C}" destId="{19328943-9CB5-41CC-9EB7-D01E605D9B0E}" srcOrd="4" destOrd="0" presId="urn:microsoft.com/office/officeart/2005/8/layout/hierarchy2"/>
    <dgm:cxn modelId="{FBECC3A6-DDAF-4FDA-8145-C809900DEA68}" type="presParOf" srcId="{19328943-9CB5-41CC-9EB7-D01E605D9B0E}" destId="{4582AFDA-4889-4231-8BEB-885A887279B3}" srcOrd="0" destOrd="0" presId="urn:microsoft.com/office/officeart/2005/8/layout/hierarchy2"/>
    <dgm:cxn modelId="{32B57A4C-F428-4B60-A28A-EF9DE4A2B9FB}" type="presParOf" srcId="{B5910D20-B5FC-4302-AF5E-C92621FF0D6C}" destId="{873DDB29-31ED-42B3-B3F7-1F759D2E6698}" srcOrd="5" destOrd="0" presId="urn:microsoft.com/office/officeart/2005/8/layout/hierarchy2"/>
    <dgm:cxn modelId="{D7967485-D949-4D5F-9442-70541E952308}" type="presParOf" srcId="{873DDB29-31ED-42B3-B3F7-1F759D2E6698}" destId="{05C30CDB-8E11-4B6E-B7CE-9F340471CA79}" srcOrd="0" destOrd="0" presId="urn:microsoft.com/office/officeart/2005/8/layout/hierarchy2"/>
    <dgm:cxn modelId="{181692E4-2420-47FB-A88F-BB1C9E7E4832}" type="presParOf" srcId="{873DDB29-31ED-42B3-B3F7-1F759D2E6698}" destId="{9593E779-2BF8-4A33-9A2D-BF882444947E}" srcOrd="1" destOrd="0" presId="urn:microsoft.com/office/officeart/2005/8/layout/hierarchy2"/>
    <dgm:cxn modelId="{2B4378D2-8F31-4FEA-91BB-1B073CCE9D26}" type="presParOf" srcId="{9593E779-2BF8-4A33-9A2D-BF882444947E}" destId="{C744F7E7-47AA-4AC4-AB25-F68EBA438FDB}" srcOrd="0" destOrd="0" presId="urn:microsoft.com/office/officeart/2005/8/layout/hierarchy2"/>
    <dgm:cxn modelId="{BE47FC43-4686-468B-8B80-224D6E2636E6}" type="presParOf" srcId="{C744F7E7-47AA-4AC4-AB25-F68EBA438FDB}" destId="{CEFB79EA-4F21-4935-8CFE-BC49C58BF070}" srcOrd="0" destOrd="0" presId="urn:microsoft.com/office/officeart/2005/8/layout/hierarchy2"/>
    <dgm:cxn modelId="{3A7B0856-939B-4756-A10D-C278BF1D1BD5}" type="presParOf" srcId="{9593E779-2BF8-4A33-9A2D-BF882444947E}" destId="{4D939325-E1F5-4668-A3E7-DAD896B05453}" srcOrd="1" destOrd="0" presId="urn:microsoft.com/office/officeart/2005/8/layout/hierarchy2"/>
    <dgm:cxn modelId="{6D33526D-1F49-4DDD-BA2B-4C4F25E459F8}" type="presParOf" srcId="{4D939325-E1F5-4668-A3E7-DAD896B05453}" destId="{A3A0AF61-1454-4C17-953C-62DCBFCA0585}" srcOrd="0" destOrd="0" presId="urn:microsoft.com/office/officeart/2005/8/layout/hierarchy2"/>
    <dgm:cxn modelId="{20B421C2-4964-45CC-BA15-EB7FBB1EDA3E}" type="presParOf" srcId="{4D939325-E1F5-4668-A3E7-DAD896B05453}" destId="{217C7761-42AB-4AC4-B277-04C46282D14C}" srcOrd="1" destOrd="0" presId="urn:microsoft.com/office/officeart/2005/8/layout/hierarchy2"/>
    <dgm:cxn modelId="{8FFAD205-D603-4F1C-BC29-FBA969D2DDB6}" type="presParOf" srcId="{B5910D20-B5FC-4302-AF5E-C92621FF0D6C}" destId="{0456C861-71DC-4FD4-AFE3-9341BF2A1B01}" srcOrd="6" destOrd="0" presId="urn:microsoft.com/office/officeart/2005/8/layout/hierarchy2"/>
    <dgm:cxn modelId="{8F5A9DB0-41FD-4473-BD2A-2E2EBDFA6D28}" type="presParOf" srcId="{0456C861-71DC-4FD4-AFE3-9341BF2A1B01}" destId="{2E52EEFD-D97F-44FA-90F2-CAA2F2FF01E1}" srcOrd="0" destOrd="0" presId="urn:microsoft.com/office/officeart/2005/8/layout/hierarchy2"/>
    <dgm:cxn modelId="{94101C03-8825-46E6-9410-3C66CE07C7DE}" type="presParOf" srcId="{B5910D20-B5FC-4302-AF5E-C92621FF0D6C}" destId="{371252D3-9377-431F-86AD-C034BFDC1C17}" srcOrd="7" destOrd="0" presId="urn:microsoft.com/office/officeart/2005/8/layout/hierarchy2"/>
    <dgm:cxn modelId="{168ABDD3-D254-43E7-8B91-1E4C65A37FD9}" type="presParOf" srcId="{371252D3-9377-431F-86AD-C034BFDC1C17}" destId="{A33FD715-C3FC-4C8E-8B22-AE2E137D459F}" srcOrd="0" destOrd="0" presId="urn:microsoft.com/office/officeart/2005/8/layout/hierarchy2"/>
    <dgm:cxn modelId="{348F4B9E-FE2F-4887-992D-CBC20BA31C65}" type="presParOf" srcId="{371252D3-9377-431F-86AD-C034BFDC1C17}" destId="{88ABC627-F598-479D-9050-20FD9EF79E32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网络平台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产品展示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F1CBE46-B143-4B86-BB19-A28C5F3C482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顾问服务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4F6436E0-611C-4D78-860D-7175972D1A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装修方案展示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51AAAC0-77EB-4248-8155-1E270A4E0F2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08FB3DF-848D-4723-ADD9-F86007CEB84A}" type="par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2D7FA5E1-4F82-4D5E-99C9-25BC02969AFB}" type="sib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0D9351DA-FCF4-4A09-BBD3-A947279A930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软装饰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CAD25F-21B6-4B69-A3C3-B0B04F8B50F8}" type="par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DC59BED5-E263-4DE5-9EFF-167E07DA8A63}" type="sib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F7A59BA0-A160-4996-8593-0FF0ECE7E9D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硬装修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96B494A-B01F-42B2-99A5-9B60FD27884A}" type="par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11A35856-029F-47AB-993D-5533579AB56A}" type="sib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AA333459-7F18-4396-9F95-C0A073BA0A2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家俱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7A9DE3E-36A0-4905-8B87-1E041F1EE718}" type="par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1E37EAC6-DE3B-4F2A-8BEF-AE4908427F6D}" type="sib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65C2166C-C3C9-4AF1-969C-47AD7403CC2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装饰顾问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8AC2ED4-3A1B-4059-B6A0-9B07D0C406D0}" type="par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52F8D41A-85AD-438D-AA9B-EB51B1DC0109}" type="sib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EF5314C2-3796-472C-90AD-B615D6E9C5C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风水顾问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EA4A73E-2E8C-40A6-AC55-BB9BC5225598}" type="par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B0AA88C2-6393-4CBE-8602-BFF7D5A0E602}" type="sib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C78190FD-C6A7-4D0B-AB5A-43332784AC3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BB07A8E-007B-42EE-9A1E-44C79E901D39}" type="par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192026CB-B7BF-4C17-8ABA-E5FE1CE5B9D6}" type="sib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A7404DB6-801A-48F2-AB12-402A2A4BD2E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AD0F967-DF88-41E6-94C0-183DC12A5F61}" type="parTrans" cxnId="{F8CF00E0-5706-46CB-86EA-EFB44D0A1962}">
      <dgm:prSet/>
      <dgm:spPr/>
      <dgm:t>
        <a:bodyPr/>
        <a:lstStyle/>
        <a:p>
          <a:endParaRPr lang="zh-CN" altLang="en-US"/>
        </a:p>
      </dgm:t>
    </dgm:pt>
    <dgm:pt modelId="{CD8D4762-E0C2-4BD5-A944-0B86CE763041}" type="sibTrans" cxnId="{F8CF00E0-5706-46CB-86EA-EFB44D0A1962}">
      <dgm:prSet/>
      <dgm:spPr/>
      <dgm:t>
        <a:bodyPr/>
        <a:lstStyle/>
        <a:p>
          <a:endParaRPr lang="zh-CN" altLang="en-US"/>
        </a:p>
      </dgm:t>
    </dgm:pt>
    <dgm:pt modelId="{019CD9D5-1947-4AFB-8887-A204302E743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用户社区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FABE161-99CC-4262-B35E-249280CEFC45}" type="parTrans" cxnId="{397CEA9B-B706-4B0E-8E92-3F770EC046FA}">
      <dgm:prSet/>
      <dgm:spPr/>
      <dgm:t>
        <a:bodyPr/>
        <a:lstStyle/>
        <a:p>
          <a:endParaRPr lang="zh-CN" altLang="en-US"/>
        </a:p>
      </dgm:t>
    </dgm:pt>
    <dgm:pt modelId="{0C170A31-EE12-459E-BBBB-912E39E4BB45}" type="sibTrans" cxnId="{397CEA9B-B706-4B0E-8E92-3F770EC046FA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76902" custScaleY="1779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7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7" custScaleX="156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9657409-A23B-4EDF-8941-4FD8BE1A8979}" type="pres">
      <dgm:prSet presAssocID="{48CAD25F-21B6-4B69-A3C3-B0B04F8B50F8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4921B416-9CA3-4055-BF93-AABE19346B71}" type="pres">
      <dgm:prSet presAssocID="{48CAD25F-21B6-4B69-A3C3-B0B04F8B50F8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4F54341F-DC80-43A7-9AB6-94B2D277ECE4}" type="pres">
      <dgm:prSet presAssocID="{0D9351DA-FCF4-4A09-BBD3-A947279A9302}" presName="root2" presStyleCnt="0"/>
      <dgm:spPr/>
      <dgm:t>
        <a:bodyPr/>
        <a:lstStyle/>
        <a:p>
          <a:endParaRPr lang="zh-CN" altLang="en-US"/>
        </a:p>
      </dgm:t>
    </dgm:pt>
    <dgm:pt modelId="{C6DEDF8D-1D39-4D66-B0DE-6B1FB5A3E375}" type="pres">
      <dgm:prSet presAssocID="{0D9351DA-FCF4-4A09-BBD3-A947279A9302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0195E-F9A8-4549-B686-2C69F9CF9548}" type="pres">
      <dgm:prSet presAssocID="{0D9351DA-FCF4-4A09-BBD3-A947279A9302}" presName="level3hierChild" presStyleCnt="0"/>
      <dgm:spPr/>
      <dgm:t>
        <a:bodyPr/>
        <a:lstStyle/>
        <a:p>
          <a:endParaRPr lang="zh-CN" altLang="en-US"/>
        </a:p>
      </dgm:t>
    </dgm:pt>
    <dgm:pt modelId="{5728CC1D-D295-4FE3-9512-508172F830CC}" type="pres">
      <dgm:prSet presAssocID="{C96B494A-B01F-42B2-99A5-9B60FD27884A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8B35247D-7679-4164-BADC-E818AC404D2F}" type="pres">
      <dgm:prSet presAssocID="{C96B494A-B01F-42B2-99A5-9B60FD27884A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A2414E89-C78F-488B-9145-D19072FA1F5F}" type="pres">
      <dgm:prSet presAssocID="{F7A59BA0-A160-4996-8593-0FF0ECE7E9D2}" presName="root2" presStyleCnt="0"/>
      <dgm:spPr/>
      <dgm:t>
        <a:bodyPr/>
        <a:lstStyle/>
        <a:p>
          <a:endParaRPr lang="zh-CN" altLang="en-US"/>
        </a:p>
      </dgm:t>
    </dgm:pt>
    <dgm:pt modelId="{8AD53F50-2A09-44F0-986B-1AA58848300B}" type="pres">
      <dgm:prSet presAssocID="{F7A59BA0-A160-4996-8593-0FF0ECE7E9D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261C2-D82D-49C3-AAEF-376D2D8244E4}" type="pres">
      <dgm:prSet presAssocID="{F7A59BA0-A160-4996-8593-0FF0ECE7E9D2}" presName="level3hierChild" presStyleCnt="0"/>
      <dgm:spPr/>
      <dgm:t>
        <a:bodyPr/>
        <a:lstStyle/>
        <a:p>
          <a:endParaRPr lang="zh-CN" altLang="en-US"/>
        </a:p>
      </dgm:t>
    </dgm:pt>
    <dgm:pt modelId="{D0275A75-34E2-4112-B589-E55024ACCFD6}" type="pres">
      <dgm:prSet presAssocID="{77A9DE3E-36A0-4905-8B87-1E041F1EE718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B97753C-71B6-4071-806F-8082F4243538}" type="pres">
      <dgm:prSet presAssocID="{77A9DE3E-36A0-4905-8B87-1E041F1EE718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F2627594-6A6F-497C-A7EA-15186E9AC4C5}" type="pres">
      <dgm:prSet presAssocID="{AA333459-7F18-4396-9F95-C0A073BA0A23}" presName="root2" presStyleCnt="0"/>
      <dgm:spPr/>
      <dgm:t>
        <a:bodyPr/>
        <a:lstStyle/>
        <a:p>
          <a:endParaRPr lang="zh-CN" altLang="en-US"/>
        </a:p>
      </dgm:t>
    </dgm:pt>
    <dgm:pt modelId="{0D1150EC-E83A-44EC-A8CA-0CA96AA07A1F}" type="pres">
      <dgm:prSet presAssocID="{AA333459-7F18-4396-9F95-C0A073BA0A23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482E5-9A20-4049-B9CD-9656287430EF}" type="pres">
      <dgm:prSet presAssocID="{AA333459-7F18-4396-9F95-C0A073BA0A23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1" presStyleCnt="7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1" presStyleCnt="7" custScaleX="146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0D4FA822-536A-4BD5-A594-00CD62BF530F}" type="pres">
      <dgm:prSet presAssocID="{78AC2ED4-3A1B-4059-B6A0-9B07D0C406D0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92EC676A-37C4-4DB1-9E65-EF3B59BA3EC7}" type="pres">
      <dgm:prSet presAssocID="{78AC2ED4-3A1B-4059-B6A0-9B07D0C406D0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BA940360-23B0-4F32-8E4D-8FF4907595AA}" type="pres">
      <dgm:prSet presAssocID="{65C2166C-C3C9-4AF1-969C-47AD7403CC22}" presName="root2" presStyleCnt="0"/>
      <dgm:spPr/>
      <dgm:t>
        <a:bodyPr/>
        <a:lstStyle/>
        <a:p>
          <a:endParaRPr lang="zh-CN" altLang="en-US"/>
        </a:p>
      </dgm:t>
    </dgm:pt>
    <dgm:pt modelId="{FBB3526A-5C8E-44D8-B4B9-2439B93C1821}" type="pres">
      <dgm:prSet presAssocID="{65C2166C-C3C9-4AF1-969C-47AD7403CC22}" presName="LevelTwoTextNode" presStyleLbl="node3" presStyleIdx="3" presStyleCnt="5" custScaleX="1677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A82FE-DC20-41CA-8046-FDD61DCF4323}" type="pres">
      <dgm:prSet presAssocID="{65C2166C-C3C9-4AF1-969C-47AD7403CC22}" presName="level3hierChild" presStyleCnt="0"/>
      <dgm:spPr/>
      <dgm:t>
        <a:bodyPr/>
        <a:lstStyle/>
        <a:p>
          <a:endParaRPr lang="zh-CN" altLang="en-US"/>
        </a:p>
      </dgm:t>
    </dgm:pt>
    <dgm:pt modelId="{95E7E137-EDF3-46BE-970C-AAD048D105FD}" type="pres">
      <dgm:prSet presAssocID="{2EA4A73E-2E8C-40A6-AC55-BB9BC5225598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04D02765-EA9B-4CE9-86CC-6195E2C48FFE}" type="pres">
      <dgm:prSet presAssocID="{2EA4A73E-2E8C-40A6-AC55-BB9BC5225598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027C24F9-CEB5-4EF1-80BA-B3882D2C6713}" type="pres">
      <dgm:prSet presAssocID="{EF5314C2-3796-472C-90AD-B615D6E9C5C1}" presName="root2" presStyleCnt="0"/>
      <dgm:spPr/>
      <dgm:t>
        <a:bodyPr/>
        <a:lstStyle/>
        <a:p>
          <a:endParaRPr lang="zh-CN" altLang="en-US"/>
        </a:p>
      </dgm:t>
    </dgm:pt>
    <dgm:pt modelId="{44CB7279-9D27-48C3-AD7B-CC81B5EA863A}" type="pres">
      <dgm:prSet presAssocID="{EF5314C2-3796-472C-90AD-B615D6E9C5C1}" presName="LevelTwoTextNode" presStyleLbl="node3" presStyleIdx="4" presStyleCnt="5" custScaleX="165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FAD440-9EC9-44C0-8C26-834C6823D3BA}" type="pres">
      <dgm:prSet presAssocID="{EF5314C2-3796-472C-90AD-B615D6E9C5C1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2" presStyleCnt="7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2" presStyleCnt="7" custScaleX="180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  <dgm:pt modelId="{C744F7E7-47AA-4AC4-AB25-F68EBA438FDB}" type="pres">
      <dgm:prSet presAssocID="{ABB07A8E-007B-42EE-9A1E-44C79E901D39}" presName="conn2-1" presStyleLbl="parChTrans1D2" presStyleIdx="3" presStyleCnt="7"/>
      <dgm:spPr/>
      <dgm:t>
        <a:bodyPr/>
        <a:lstStyle/>
        <a:p>
          <a:endParaRPr lang="zh-CN" altLang="en-US"/>
        </a:p>
      </dgm:t>
    </dgm:pt>
    <dgm:pt modelId="{CEFB79EA-4F21-4935-8CFE-BC49C58BF070}" type="pres">
      <dgm:prSet presAssocID="{ABB07A8E-007B-42EE-9A1E-44C79E901D39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4D939325-E1F5-4668-A3E7-DAD896B05453}" type="pres">
      <dgm:prSet presAssocID="{C78190FD-C6A7-4D0B-AB5A-43332784AC37}" presName="root2" presStyleCnt="0"/>
      <dgm:spPr/>
      <dgm:t>
        <a:bodyPr/>
        <a:lstStyle/>
        <a:p>
          <a:endParaRPr lang="zh-CN" altLang="en-US"/>
        </a:p>
      </dgm:t>
    </dgm:pt>
    <dgm:pt modelId="{A3A0AF61-1454-4C17-953C-62DCBFCA0585}" type="pres">
      <dgm:prSet presAssocID="{C78190FD-C6A7-4D0B-AB5A-43332784AC37}" presName="LevelTwoTextNode" presStyleLbl="node2" presStyleIdx="3" presStyleCnt="7" custScaleX="1834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7C7761-42AB-4AC4-B277-04C46282D14C}" type="pres">
      <dgm:prSet presAssocID="{C78190FD-C6A7-4D0B-AB5A-43332784AC37}" presName="level3hierChild" presStyleCnt="0"/>
      <dgm:spPr/>
      <dgm:t>
        <a:bodyPr/>
        <a:lstStyle/>
        <a:p>
          <a:endParaRPr lang="zh-CN" altLang="en-US"/>
        </a:p>
      </dgm:t>
    </dgm:pt>
    <dgm:pt modelId="{A069AA82-02D7-4FFC-AAAF-A93CD930C042}" type="pres">
      <dgm:prSet presAssocID="{CAD0F967-DF88-41E6-94C0-183DC12A5F61}" presName="conn2-1" presStyleLbl="parChTrans1D2" presStyleIdx="4" presStyleCnt="7"/>
      <dgm:spPr/>
      <dgm:t>
        <a:bodyPr/>
        <a:lstStyle/>
        <a:p>
          <a:endParaRPr lang="zh-CN" altLang="en-US"/>
        </a:p>
      </dgm:t>
    </dgm:pt>
    <dgm:pt modelId="{274F1998-0D02-44CA-813A-1A056EF0BABA}" type="pres">
      <dgm:prSet presAssocID="{CAD0F967-DF88-41E6-94C0-183DC12A5F61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18A7745E-1FD7-4FFF-A886-CD016937D6A2}" type="pres">
      <dgm:prSet presAssocID="{A7404DB6-801A-48F2-AB12-402A2A4BD2EF}" presName="root2" presStyleCnt="0"/>
      <dgm:spPr/>
      <dgm:t>
        <a:bodyPr/>
        <a:lstStyle/>
        <a:p>
          <a:endParaRPr lang="zh-CN" altLang="en-US"/>
        </a:p>
      </dgm:t>
    </dgm:pt>
    <dgm:pt modelId="{7DF00F65-37E1-4BDE-951B-68A62CAC5A61}" type="pres">
      <dgm:prSet presAssocID="{A7404DB6-801A-48F2-AB12-402A2A4BD2EF}" presName="LevelTwoTextNode" presStyleLbl="node2" presStyleIdx="4" presStyleCnt="7" custScaleX="1888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1B924A-DC04-420B-8E63-B21CC9527FE6}" type="pres">
      <dgm:prSet presAssocID="{A7404DB6-801A-48F2-AB12-402A2A4BD2EF}" presName="level3hierChild" presStyleCnt="0"/>
      <dgm:spPr/>
      <dgm:t>
        <a:bodyPr/>
        <a:lstStyle/>
        <a:p>
          <a:endParaRPr lang="zh-CN" altLang="en-US"/>
        </a:p>
      </dgm:t>
    </dgm:pt>
    <dgm:pt modelId="{0456C861-71DC-4FD4-AFE3-9341BF2A1B01}" type="pres">
      <dgm:prSet presAssocID="{208FB3DF-848D-4723-ADD9-F86007CEB84A}" presName="conn2-1" presStyleLbl="parChTrans1D2" presStyleIdx="5" presStyleCnt="7"/>
      <dgm:spPr/>
      <dgm:t>
        <a:bodyPr/>
        <a:lstStyle/>
        <a:p>
          <a:endParaRPr lang="zh-CN" altLang="en-US"/>
        </a:p>
      </dgm:t>
    </dgm:pt>
    <dgm:pt modelId="{2E52EEFD-D97F-44FA-90F2-CAA2F2FF01E1}" type="pres">
      <dgm:prSet presAssocID="{208FB3DF-848D-4723-ADD9-F86007CEB84A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371252D3-9377-431F-86AD-C034BFDC1C17}" type="pres">
      <dgm:prSet presAssocID="{651AAAC0-77EB-4248-8155-1E270A4E0F26}" presName="root2" presStyleCnt="0"/>
      <dgm:spPr/>
      <dgm:t>
        <a:bodyPr/>
        <a:lstStyle/>
        <a:p>
          <a:endParaRPr lang="zh-CN" altLang="en-US"/>
        </a:p>
      </dgm:t>
    </dgm:pt>
    <dgm:pt modelId="{A33FD715-C3FC-4C8E-8B22-AE2E137D459F}" type="pres">
      <dgm:prSet presAssocID="{651AAAC0-77EB-4248-8155-1E270A4E0F26}" presName="LevelTwoTextNode" presStyleLbl="node2" presStyleIdx="5" presStyleCnt="7" custScaleX="1552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ABC627-F598-479D-9050-20FD9EF79E32}" type="pres">
      <dgm:prSet presAssocID="{651AAAC0-77EB-4248-8155-1E270A4E0F26}" presName="level3hierChild" presStyleCnt="0"/>
      <dgm:spPr/>
      <dgm:t>
        <a:bodyPr/>
        <a:lstStyle/>
        <a:p>
          <a:endParaRPr lang="zh-CN" altLang="en-US"/>
        </a:p>
      </dgm:t>
    </dgm:pt>
    <dgm:pt modelId="{73538DF5-F2F3-4555-8C85-8D2CCF4BC7F9}" type="pres">
      <dgm:prSet presAssocID="{2FABE161-99CC-4262-B35E-249280CEFC45}" presName="conn2-1" presStyleLbl="parChTrans1D2" presStyleIdx="6" presStyleCnt="7"/>
      <dgm:spPr/>
      <dgm:t>
        <a:bodyPr/>
        <a:lstStyle/>
        <a:p>
          <a:endParaRPr lang="zh-CN" altLang="en-US"/>
        </a:p>
      </dgm:t>
    </dgm:pt>
    <dgm:pt modelId="{116A6E81-AA0C-4C74-8F5F-B9BE41CBB456}" type="pres">
      <dgm:prSet presAssocID="{2FABE161-99CC-4262-B35E-249280CEFC45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D74567D6-406F-41B2-9CDE-0082217B145C}" type="pres">
      <dgm:prSet presAssocID="{019CD9D5-1947-4AFB-8887-A204302E743D}" presName="root2" presStyleCnt="0"/>
      <dgm:spPr/>
      <dgm:t>
        <a:bodyPr/>
        <a:lstStyle/>
        <a:p>
          <a:endParaRPr lang="zh-CN" altLang="en-US"/>
        </a:p>
      </dgm:t>
    </dgm:pt>
    <dgm:pt modelId="{30BA8C9F-810C-45B0-A991-DFB4A584A785}" type="pres">
      <dgm:prSet presAssocID="{019CD9D5-1947-4AFB-8887-A204302E743D}" presName="LevelTwoTextNode" presStyleLbl="node2" presStyleIdx="6" presStyleCnt="7" custScaleX="1568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7B1A35-D6AB-4C42-A6DB-0A3675931F24}" type="pres">
      <dgm:prSet presAssocID="{019CD9D5-1947-4AFB-8887-A204302E743D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C01783FA-9DDB-493D-AD73-928FCE63C9F0}" type="presOf" srcId="{EF5314C2-3796-472C-90AD-B615D6E9C5C1}" destId="{44CB7279-9D27-48C3-AD7B-CC81B5EA863A}" srcOrd="0" destOrd="0" presId="urn:microsoft.com/office/officeart/2005/8/layout/hierarchy2"/>
    <dgm:cxn modelId="{E806226E-A686-4A37-8F9C-D9531A9DDB48}" srcId="{3F1CBE46-B143-4B86-BB19-A28C5F3C482B}" destId="{65C2166C-C3C9-4AF1-969C-47AD7403CC22}" srcOrd="0" destOrd="0" parTransId="{78AC2ED4-3A1B-4059-B6A0-9B07D0C406D0}" sibTransId="{52F8D41A-85AD-438D-AA9B-EB51B1DC0109}"/>
    <dgm:cxn modelId="{74541767-C553-4FC9-9E7B-B5B8FC3E9CFD}" type="presOf" srcId="{9F5F545C-C6B6-4221-B8E6-416FDD6227ED}" destId="{A46FFDDB-9485-4725-B9C3-89959201B778}" srcOrd="1" destOrd="0" presId="urn:microsoft.com/office/officeart/2005/8/layout/hierarchy2"/>
    <dgm:cxn modelId="{F8CF00E0-5706-46CB-86EA-EFB44D0A1962}" srcId="{A794F158-2418-4F84-9033-B81F1335A09B}" destId="{A7404DB6-801A-48F2-AB12-402A2A4BD2EF}" srcOrd="4" destOrd="0" parTransId="{CAD0F967-DF88-41E6-94C0-183DC12A5F61}" sibTransId="{CD8D4762-E0C2-4BD5-A944-0B86CE763041}"/>
    <dgm:cxn modelId="{A822A2D6-662E-4DD9-9A97-DF7B9EB444A2}" type="presOf" srcId="{5047219B-6056-41E7-8AEA-FBFD402DBBB2}" destId="{B1509262-264B-4716-8BF7-B994496B9E80}" srcOrd="0" destOrd="0" presId="urn:microsoft.com/office/officeart/2005/8/layout/hierarchy2"/>
    <dgm:cxn modelId="{2ED73B32-FD18-4411-9024-077812E6F9D2}" type="presOf" srcId="{2FABE161-99CC-4262-B35E-249280CEFC45}" destId="{116A6E81-AA0C-4C74-8F5F-B9BE41CBB456}" srcOrd="1" destOrd="0" presId="urn:microsoft.com/office/officeart/2005/8/layout/hierarchy2"/>
    <dgm:cxn modelId="{CA4EA384-5804-4992-A535-21169CF2925E}" type="presOf" srcId="{ABB07A8E-007B-42EE-9A1E-44C79E901D39}" destId="{CEFB79EA-4F21-4935-8CFE-BC49C58BF070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BF700560-FC69-4B77-8B84-D73F16946B0F}" srcId="{A794F158-2418-4F84-9033-B81F1335A09B}" destId="{C78190FD-C6A7-4D0B-AB5A-43332784AC37}" srcOrd="3" destOrd="0" parTransId="{ABB07A8E-007B-42EE-9A1E-44C79E901D39}" sibTransId="{192026CB-B7BF-4C17-8ABA-E5FE1CE5B9D6}"/>
    <dgm:cxn modelId="{5FAAA47C-A328-45E6-B637-B7083258204D}" type="presOf" srcId="{77A9DE3E-36A0-4905-8B87-1E041F1EE718}" destId="{BB97753C-71B6-4071-806F-8082F4243538}" srcOrd="1" destOrd="0" presId="urn:microsoft.com/office/officeart/2005/8/layout/hierarchy2"/>
    <dgm:cxn modelId="{9B4D5719-415F-4054-AA88-59D7AB1549D6}" type="presOf" srcId="{2EA4A73E-2E8C-40A6-AC55-BB9BC5225598}" destId="{04D02765-EA9B-4CE9-86CC-6195E2C48FFE}" srcOrd="1" destOrd="0" presId="urn:microsoft.com/office/officeart/2005/8/layout/hierarchy2"/>
    <dgm:cxn modelId="{09EBD423-93BB-412A-B963-13FCA87F8CB4}" type="presOf" srcId="{3F1CBE46-B143-4B86-BB19-A28C5F3C482B}" destId="{A069D07D-2DF1-4805-8045-727A6B5CD807}" srcOrd="0" destOrd="0" presId="urn:microsoft.com/office/officeart/2005/8/layout/hierarchy2"/>
    <dgm:cxn modelId="{44897004-75D0-4524-8AC4-8785A5EEF977}" type="presOf" srcId="{78AC2ED4-3A1B-4059-B6A0-9B07D0C406D0}" destId="{92EC676A-37C4-4DB1-9E65-EF3B59BA3EC7}" srcOrd="1" destOrd="0" presId="urn:microsoft.com/office/officeart/2005/8/layout/hierarchy2"/>
    <dgm:cxn modelId="{C733FE27-D658-4DA4-A054-687068306885}" type="presOf" srcId="{CAD0F967-DF88-41E6-94C0-183DC12A5F61}" destId="{A069AA82-02D7-4FFC-AAAF-A93CD930C042}" srcOrd="0" destOrd="0" presId="urn:microsoft.com/office/officeart/2005/8/layout/hierarchy2"/>
    <dgm:cxn modelId="{F0BAE9A0-B7C8-4B8F-8A27-2A36179BD364}" srcId="{A794F158-2418-4F84-9033-B81F1335A09B}" destId="{651AAAC0-77EB-4248-8155-1E270A4E0F26}" srcOrd="5" destOrd="0" parTransId="{208FB3DF-848D-4723-ADD9-F86007CEB84A}" sibTransId="{2D7FA5E1-4F82-4D5E-99C9-25BC02969AFB}"/>
    <dgm:cxn modelId="{A19773E5-CD79-477B-9158-2D6DADC1C601}" type="presOf" srcId="{019CD9D5-1947-4AFB-8887-A204302E743D}" destId="{30BA8C9F-810C-45B0-A991-DFB4A584A785}" srcOrd="0" destOrd="0" presId="urn:microsoft.com/office/officeart/2005/8/layout/hierarchy2"/>
    <dgm:cxn modelId="{E22190E6-CA2D-433B-AFAD-259D6689C71B}" type="presOf" srcId="{651AAAC0-77EB-4248-8155-1E270A4E0F26}" destId="{A33FD715-C3FC-4C8E-8B22-AE2E137D459F}" srcOrd="0" destOrd="0" presId="urn:microsoft.com/office/officeart/2005/8/layout/hierarchy2"/>
    <dgm:cxn modelId="{37264EB2-4357-4563-BBF9-6B990B3FF1CC}" srcId="{3F1CBE46-B143-4B86-BB19-A28C5F3C482B}" destId="{EF5314C2-3796-472C-90AD-B615D6E9C5C1}" srcOrd="1" destOrd="0" parTransId="{2EA4A73E-2E8C-40A6-AC55-BB9BC5225598}" sibTransId="{B0AA88C2-6393-4CBE-8602-BFF7D5A0E602}"/>
    <dgm:cxn modelId="{BB8B3DA6-7919-4BB9-8831-8BE77F3760B8}" type="presOf" srcId="{49069A44-9FEE-4767-A2FF-2E8C8B66F593}" destId="{4582AFDA-4889-4231-8BEB-885A887279B3}" srcOrd="1" destOrd="0" presId="urn:microsoft.com/office/officeart/2005/8/layout/hierarchy2"/>
    <dgm:cxn modelId="{694A8918-8273-4735-B8F8-BDFF9EA23AD6}" srcId="{5047219B-6056-41E7-8AEA-FBFD402DBBB2}" destId="{F7A59BA0-A160-4996-8593-0FF0ECE7E9D2}" srcOrd="1" destOrd="0" parTransId="{C96B494A-B01F-42B2-99A5-9B60FD27884A}" sibTransId="{11A35856-029F-47AB-993D-5533579AB56A}"/>
    <dgm:cxn modelId="{78E1ECE0-1160-49E6-B123-3F8C1AD41DA3}" type="presOf" srcId="{F7A59BA0-A160-4996-8593-0FF0ECE7E9D2}" destId="{8AD53F50-2A09-44F0-986B-1AA58848300B}" srcOrd="0" destOrd="0" presId="urn:microsoft.com/office/officeart/2005/8/layout/hierarchy2"/>
    <dgm:cxn modelId="{307645B3-E102-4F89-996C-C873DED938BC}" type="presOf" srcId="{9F5F545C-C6B6-4221-B8E6-416FDD6227ED}" destId="{BA8967B4-F04F-4A68-B26D-5C70A727234F}" srcOrd="0" destOrd="0" presId="urn:microsoft.com/office/officeart/2005/8/layout/hierarchy2"/>
    <dgm:cxn modelId="{861AFF49-C7F7-4BEB-BB9C-CE3961583AFF}" type="presOf" srcId="{AA333459-7F18-4396-9F95-C0A073BA0A23}" destId="{0D1150EC-E83A-44EC-A8CA-0CA96AA07A1F}" srcOrd="0" destOrd="0" presId="urn:microsoft.com/office/officeart/2005/8/layout/hierarchy2"/>
    <dgm:cxn modelId="{209FB891-868B-4AE1-BD3E-6E3BF40F81DE}" srcId="{A794F158-2418-4F84-9033-B81F1335A09B}" destId="{3F1CBE46-B143-4B86-BB19-A28C5F3C482B}" srcOrd="1" destOrd="0" parTransId="{9F5F545C-C6B6-4221-B8E6-416FDD6227ED}" sibTransId="{8672EF7C-B6FA-471D-9588-C88937934806}"/>
    <dgm:cxn modelId="{48334312-FE83-4276-8201-D4F42BA0BF54}" type="presOf" srcId="{208FB3DF-848D-4723-ADD9-F86007CEB84A}" destId="{0456C861-71DC-4FD4-AFE3-9341BF2A1B01}" srcOrd="0" destOrd="0" presId="urn:microsoft.com/office/officeart/2005/8/layout/hierarchy2"/>
    <dgm:cxn modelId="{7E61E447-E6B0-4754-A491-2425116F81A9}" type="presOf" srcId="{65C2166C-C3C9-4AF1-969C-47AD7403CC22}" destId="{FBB3526A-5C8E-44D8-B4B9-2439B93C1821}" srcOrd="0" destOrd="0" presId="urn:microsoft.com/office/officeart/2005/8/layout/hierarchy2"/>
    <dgm:cxn modelId="{970666ED-6EC0-4BCD-940E-A96388FE3BA0}" type="presOf" srcId="{2EA4A73E-2E8C-40A6-AC55-BB9BC5225598}" destId="{95E7E137-EDF3-46BE-970C-AAD048D105FD}" srcOrd="0" destOrd="0" presId="urn:microsoft.com/office/officeart/2005/8/layout/hierarchy2"/>
    <dgm:cxn modelId="{1C2773B0-8D40-49CB-8C40-0F746E393500}" type="presOf" srcId="{49069A44-9FEE-4767-A2FF-2E8C8B66F593}" destId="{19328943-9CB5-41CC-9EB7-D01E605D9B0E}" srcOrd="0" destOrd="0" presId="urn:microsoft.com/office/officeart/2005/8/layout/hierarchy2"/>
    <dgm:cxn modelId="{0E8211F4-3819-4E64-B968-09605E2F7B07}" srcId="{5047219B-6056-41E7-8AEA-FBFD402DBBB2}" destId="{AA333459-7F18-4396-9F95-C0A073BA0A23}" srcOrd="2" destOrd="0" parTransId="{77A9DE3E-36A0-4905-8B87-1E041F1EE718}" sibTransId="{1E37EAC6-DE3B-4F2A-8BEF-AE4908427F6D}"/>
    <dgm:cxn modelId="{C9F52DEC-FD66-494B-9B19-78B706968887}" type="presOf" srcId="{C78190FD-C6A7-4D0B-AB5A-43332784AC37}" destId="{A3A0AF61-1454-4C17-953C-62DCBFCA0585}" srcOrd="0" destOrd="0" presId="urn:microsoft.com/office/officeart/2005/8/layout/hierarchy2"/>
    <dgm:cxn modelId="{397CEA9B-B706-4B0E-8E92-3F770EC046FA}" srcId="{A794F158-2418-4F84-9033-B81F1335A09B}" destId="{019CD9D5-1947-4AFB-8887-A204302E743D}" srcOrd="6" destOrd="0" parTransId="{2FABE161-99CC-4262-B35E-249280CEFC45}" sibTransId="{0C170A31-EE12-459E-BBBB-912E39E4BB45}"/>
    <dgm:cxn modelId="{A38258A0-3B68-4D56-9CB8-1112052599D5}" type="presOf" srcId="{C96B494A-B01F-42B2-99A5-9B60FD27884A}" destId="{8B35247D-7679-4164-BADC-E818AC404D2F}" srcOrd="1" destOrd="0" presId="urn:microsoft.com/office/officeart/2005/8/layout/hierarchy2"/>
    <dgm:cxn modelId="{3085DDE9-7D71-4291-872A-E3B0571B3BE8}" type="presOf" srcId="{CAD0F967-DF88-41E6-94C0-183DC12A5F61}" destId="{274F1998-0D02-44CA-813A-1A056EF0BABA}" srcOrd="1" destOrd="0" presId="urn:microsoft.com/office/officeart/2005/8/layout/hierarchy2"/>
    <dgm:cxn modelId="{887A3936-73FC-4BB6-8720-BB5CD9BC24B4}" type="presOf" srcId="{2FABE161-99CC-4262-B35E-249280CEFC45}" destId="{73538DF5-F2F3-4555-8C85-8D2CCF4BC7F9}" srcOrd="0" destOrd="0" presId="urn:microsoft.com/office/officeart/2005/8/layout/hierarchy2"/>
    <dgm:cxn modelId="{F82E2B34-8163-4D54-AE92-EDCFB4A54DB8}" type="presOf" srcId="{77A9DE3E-36A0-4905-8B87-1E041F1EE718}" destId="{D0275A75-34E2-4112-B589-E55024ACCFD6}" srcOrd="0" destOrd="0" presId="urn:microsoft.com/office/officeart/2005/8/layout/hierarchy2"/>
    <dgm:cxn modelId="{1C25D8AA-C223-4087-8A59-7AC7D72FDC83}" type="presOf" srcId="{C96B494A-B01F-42B2-99A5-9B60FD27884A}" destId="{5728CC1D-D295-4FE3-9512-508172F830CC}" srcOrd="0" destOrd="0" presId="urn:microsoft.com/office/officeart/2005/8/layout/hierarchy2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90EF3A9B-0E7F-4446-B591-C34092E85E58}" type="presOf" srcId="{4F6436E0-611C-4D78-860D-7175972D1A07}" destId="{05C30CDB-8E11-4B6E-B7CE-9F340471CA79}" srcOrd="0" destOrd="0" presId="urn:microsoft.com/office/officeart/2005/8/layout/hierarchy2"/>
    <dgm:cxn modelId="{63643205-F290-40A3-8CAE-A49772D21D56}" type="presOf" srcId="{0D9351DA-FCF4-4A09-BBD3-A947279A9302}" destId="{C6DEDF8D-1D39-4D66-B0DE-6B1FB5A3E375}" srcOrd="0" destOrd="0" presId="urn:microsoft.com/office/officeart/2005/8/layout/hierarchy2"/>
    <dgm:cxn modelId="{22E4C715-94E3-415E-AD93-0583E07FB70A}" type="presOf" srcId="{48CAD25F-21B6-4B69-A3C3-B0B04F8B50F8}" destId="{4921B416-9CA3-4055-BF93-AABE19346B71}" srcOrd="1" destOrd="0" presId="urn:microsoft.com/office/officeart/2005/8/layout/hierarchy2"/>
    <dgm:cxn modelId="{5E28E953-9AC4-48B7-8D6E-294F518AB3CB}" type="presOf" srcId="{78AC2ED4-3A1B-4059-B6A0-9B07D0C406D0}" destId="{0D4FA822-536A-4BD5-A594-00CD62BF530F}" srcOrd="0" destOrd="0" presId="urn:microsoft.com/office/officeart/2005/8/layout/hierarchy2"/>
    <dgm:cxn modelId="{524B2CB6-4A9D-415A-90BE-BD7BE7842135}" type="presOf" srcId="{91EEEA9A-B6DE-4DB8-BD4E-3947E643879F}" destId="{5A15EFCA-0B1F-4C93-A279-C4F9C24EE7CE}" srcOrd="0" destOrd="0" presId="urn:microsoft.com/office/officeart/2005/8/layout/hierarchy2"/>
    <dgm:cxn modelId="{38B2D092-5B38-46B1-BC6C-AD78830A5F7A}" type="presOf" srcId="{91EEEA9A-B6DE-4DB8-BD4E-3947E643879F}" destId="{B1B9BC19-D2B9-4FCB-B633-0B64E68168F1}" srcOrd="1" destOrd="0" presId="urn:microsoft.com/office/officeart/2005/8/layout/hierarchy2"/>
    <dgm:cxn modelId="{37C525A5-2E96-41D9-85A6-18FFBD7E3CA5}" type="presOf" srcId="{A7404DB6-801A-48F2-AB12-402A2A4BD2EF}" destId="{7DF00F65-37E1-4BDE-951B-68A62CAC5A61}" srcOrd="0" destOrd="0" presId="urn:microsoft.com/office/officeart/2005/8/layout/hierarchy2"/>
    <dgm:cxn modelId="{4880418A-FD5B-4BA3-B9AF-9D99918D870E}" srcId="{5047219B-6056-41E7-8AEA-FBFD402DBBB2}" destId="{0D9351DA-FCF4-4A09-BBD3-A947279A9302}" srcOrd="0" destOrd="0" parTransId="{48CAD25F-21B6-4B69-A3C3-B0B04F8B50F8}" sibTransId="{DC59BED5-E263-4DE5-9EFF-167E07DA8A63}"/>
    <dgm:cxn modelId="{7B5A05B8-B069-42FC-9D32-6ED94636FBF7}" srcId="{A794F158-2418-4F84-9033-B81F1335A09B}" destId="{4F6436E0-611C-4D78-860D-7175972D1A07}" srcOrd="2" destOrd="0" parTransId="{49069A44-9FEE-4767-A2FF-2E8C8B66F593}" sibTransId="{6C9C20D2-4B15-4A86-B577-98350338E80B}"/>
    <dgm:cxn modelId="{82A25622-D0B1-4D95-A4B3-CCE3C1A7BE1C}" type="presOf" srcId="{A794F158-2418-4F84-9033-B81F1335A09B}" destId="{85B13909-2575-41E6-9DEA-5245163050BB}" srcOrd="0" destOrd="0" presId="urn:microsoft.com/office/officeart/2005/8/layout/hierarchy2"/>
    <dgm:cxn modelId="{611590FA-2EAB-4084-BAC8-E89D6F533359}" type="presOf" srcId="{208FB3DF-848D-4723-ADD9-F86007CEB84A}" destId="{2E52EEFD-D97F-44FA-90F2-CAA2F2FF01E1}" srcOrd="1" destOrd="0" presId="urn:microsoft.com/office/officeart/2005/8/layout/hierarchy2"/>
    <dgm:cxn modelId="{78B7E53F-0F43-4256-BE33-63FF22C8BE53}" type="presOf" srcId="{48CAD25F-21B6-4B69-A3C3-B0B04F8B50F8}" destId="{B9657409-A23B-4EDF-8941-4FD8BE1A8979}" srcOrd="0" destOrd="0" presId="urn:microsoft.com/office/officeart/2005/8/layout/hierarchy2"/>
    <dgm:cxn modelId="{3A6B2355-5AC3-46FB-97DF-4E4FD227F974}" type="presOf" srcId="{663E0018-C0EC-4CD2-8A9D-9A65537FC8B0}" destId="{3520B1CA-7C1C-42A0-9ABB-2E3D97E3D7DF}" srcOrd="0" destOrd="0" presId="urn:microsoft.com/office/officeart/2005/8/layout/hierarchy2"/>
    <dgm:cxn modelId="{DC2F1DBA-83A0-443D-995F-F7634289671B}" type="presOf" srcId="{ABB07A8E-007B-42EE-9A1E-44C79E901D39}" destId="{C744F7E7-47AA-4AC4-AB25-F68EBA438FDB}" srcOrd="0" destOrd="0" presId="urn:microsoft.com/office/officeart/2005/8/layout/hierarchy2"/>
    <dgm:cxn modelId="{FD5DC6E7-3518-4D19-8989-AFD37CB46E9A}" type="presParOf" srcId="{3520B1CA-7C1C-42A0-9ABB-2E3D97E3D7DF}" destId="{CCC4C459-6D3E-4613-866A-AD76F0D6E504}" srcOrd="0" destOrd="0" presId="urn:microsoft.com/office/officeart/2005/8/layout/hierarchy2"/>
    <dgm:cxn modelId="{EEA68999-7E8B-410A-AF26-C8AE7CD83456}" type="presParOf" srcId="{CCC4C459-6D3E-4613-866A-AD76F0D6E504}" destId="{85B13909-2575-41E6-9DEA-5245163050BB}" srcOrd="0" destOrd="0" presId="urn:microsoft.com/office/officeart/2005/8/layout/hierarchy2"/>
    <dgm:cxn modelId="{219BFE4A-F9C8-4B79-A1E6-F1D1E467DBB8}" type="presParOf" srcId="{CCC4C459-6D3E-4613-866A-AD76F0D6E504}" destId="{B5910D20-B5FC-4302-AF5E-C92621FF0D6C}" srcOrd="1" destOrd="0" presId="urn:microsoft.com/office/officeart/2005/8/layout/hierarchy2"/>
    <dgm:cxn modelId="{5D02F0BA-9984-460A-9070-97A91A6B7101}" type="presParOf" srcId="{B5910D20-B5FC-4302-AF5E-C92621FF0D6C}" destId="{5A15EFCA-0B1F-4C93-A279-C4F9C24EE7CE}" srcOrd="0" destOrd="0" presId="urn:microsoft.com/office/officeart/2005/8/layout/hierarchy2"/>
    <dgm:cxn modelId="{9A0CB9FC-B6CA-49DF-9E8F-9287C19FF7C0}" type="presParOf" srcId="{5A15EFCA-0B1F-4C93-A279-C4F9C24EE7CE}" destId="{B1B9BC19-D2B9-4FCB-B633-0B64E68168F1}" srcOrd="0" destOrd="0" presId="urn:microsoft.com/office/officeart/2005/8/layout/hierarchy2"/>
    <dgm:cxn modelId="{2746DADA-83A8-4454-BCEB-392191E675A4}" type="presParOf" srcId="{B5910D20-B5FC-4302-AF5E-C92621FF0D6C}" destId="{7B787637-947B-4878-91C0-9B991B145EB3}" srcOrd="1" destOrd="0" presId="urn:microsoft.com/office/officeart/2005/8/layout/hierarchy2"/>
    <dgm:cxn modelId="{39D3BC56-4114-42E3-B4EF-AE838E277EBA}" type="presParOf" srcId="{7B787637-947B-4878-91C0-9B991B145EB3}" destId="{B1509262-264B-4716-8BF7-B994496B9E80}" srcOrd="0" destOrd="0" presId="urn:microsoft.com/office/officeart/2005/8/layout/hierarchy2"/>
    <dgm:cxn modelId="{2E100879-96D8-4175-9233-BCCDE0B58387}" type="presParOf" srcId="{7B787637-947B-4878-91C0-9B991B145EB3}" destId="{5F87D977-CA21-42BD-8809-BDDDC58CF31B}" srcOrd="1" destOrd="0" presId="urn:microsoft.com/office/officeart/2005/8/layout/hierarchy2"/>
    <dgm:cxn modelId="{A2DC3DB6-7604-4AD1-B94E-66F63CF35DE4}" type="presParOf" srcId="{5F87D977-CA21-42BD-8809-BDDDC58CF31B}" destId="{B9657409-A23B-4EDF-8941-4FD8BE1A8979}" srcOrd="0" destOrd="0" presId="urn:microsoft.com/office/officeart/2005/8/layout/hierarchy2"/>
    <dgm:cxn modelId="{32B02775-95F0-40C7-814F-02744B577B87}" type="presParOf" srcId="{B9657409-A23B-4EDF-8941-4FD8BE1A8979}" destId="{4921B416-9CA3-4055-BF93-AABE19346B71}" srcOrd="0" destOrd="0" presId="urn:microsoft.com/office/officeart/2005/8/layout/hierarchy2"/>
    <dgm:cxn modelId="{08E1D567-BD82-4AFD-AC37-C947135C16EF}" type="presParOf" srcId="{5F87D977-CA21-42BD-8809-BDDDC58CF31B}" destId="{4F54341F-DC80-43A7-9AB6-94B2D277ECE4}" srcOrd="1" destOrd="0" presId="urn:microsoft.com/office/officeart/2005/8/layout/hierarchy2"/>
    <dgm:cxn modelId="{3D447725-2B6A-4468-AB3B-3E0208F327BF}" type="presParOf" srcId="{4F54341F-DC80-43A7-9AB6-94B2D277ECE4}" destId="{C6DEDF8D-1D39-4D66-B0DE-6B1FB5A3E375}" srcOrd="0" destOrd="0" presId="urn:microsoft.com/office/officeart/2005/8/layout/hierarchy2"/>
    <dgm:cxn modelId="{892E0D30-FDB5-4C4F-B226-7BCE61EC36D0}" type="presParOf" srcId="{4F54341F-DC80-43A7-9AB6-94B2D277ECE4}" destId="{6880195E-F9A8-4549-B686-2C69F9CF9548}" srcOrd="1" destOrd="0" presId="urn:microsoft.com/office/officeart/2005/8/layout/hierarchy2"/>
    <dgm:cxn modelId="{93E5F10E-0D29-4F52-BDFE-1A86A4EE8381}" type="presParOf" srcId="{5F87D977-CA21-42BD-8809-BDDDC58CF31B}" destId="{5728CC1D-D295-4FE3-9512-508172F830CC}" srcOrd="2" destOrd="0" presId="urn:microsoft.com/office/officeart/2005/8/layout/hierarchy2"/>
    <dgm:cxn modelId="{B68E8850-5672-496F-9027-F86113759A97}" type="presParOf" srcId="{5728CC1D-D295-4FE3-9512-508172F830CC}" destId="{8B35247D-7679-4164-BADC-E818AC404D2F}" srcOrd="0" destOrd="0" presId="urn:microsoft.com/office/officeart/2005/8/layout/hierarchy2"/>
    <dgm:cxn modelId="{AF94B7ED-DBB4-4FCB-A229-8F9CD68F6DAD}" type="presParOf" srcId="{5F87D977-CA21-42BD-8809-BDDDC58CF31B}" destId="{A2414E89-C78F-488B-9145-D19072FA1F5F}" srcOrd="3" destOrd="0" presId="urn:microsoft.com/office/officeart/2005/8/layout/hierarchy2"/>
    <dgm:cxn modelId="{ECB57B09-C95F-4A1C-90EF-4681E0D0FDB3}" type="presParOf" srcId="{A2414E89-C78F-488B-9145-D19072FA1F5F}" destId="{8AD53F50-2A09-44F0-986B-1AA58848300B}" srcOrd="0" destOrd="0" presId="urn:microsoft.com/office/officeart/2005/8/layout/hierarchy2"/>
    <dgm:cxn modelId="{86ABC0D1-5877-483C-A90D-4E7DD7AE328E}" type="presParOf" srcId="{A2414E89-C78F-488B-9145-D19072FA1F5F}" destId="{375261C2-D82D-49C3-AAEF-376D2D8244E4}" srcOrd="1" destOrd="0" presId="urn:microsoft.com/office/officeart/2005/8/layout/hierarchy2"/>
    <dgm:cxn modelId="{7AA0563F-45C6-44FA-A4FE-65BEBEB4FD71}" type="presParOf" srcId="{5F87D977-CA21-42BD-8809-BDDDC58CF31B}" destId="{D0275A75-34E2-4112-B589-E55024ACCFD6}" srcOrd="4" destOrd="0" presId="urn:microsoft.com/office/officeart/2005/8/layout/hierarchy2"/>
    <dgm:cxn modelId="{AFB16A8E-9289-4542-ABBD-F0CB5CB687AB}" type="presParOf" srcId="{D0275A75-34E2-4112-B589-E55024ACCFD6}" destId="{BB97753C-71B6-4071-806F-8082F4243538}" srcOrd="0" destOrd="0" presId="urn:microsoft.com/office/officeart/2005/8/layout/hierarchy2"/>
    <dgm:cxn modelId="{2C8E16BD-9078-41ED-A99D-17CAD7A18EA2}" type="presParOf" srcId="{5F87D977-CA21-42BD-8809-BDDDC58CF31B}" destId="{F2627594-6A6F-497C-A7EA-15186E9AC4C5}" srcOrd="5" destOrd="0" presId="urn:microsoft.com/office/officeart/2005/8/layout/hierarchy2"/>
    <dgm:cxn modelId="{2E651A1D-F2D8-4908-821B-D8A2EEAF9500}" type="presParOf" srcId="{F2627594-6A6F-497C-A7EA-15186E9AC4C5}" destId="{0D1150EC-E83A-44EC-A8CA-0CA96AA07A1F}" srcOrd="0" destOrd="0" presId="urn:microsoft.com/office/officeart/2005/8/layout/hierarchy2"/>
    <dgm:cxn modelId="{09542EA4-ABBE-4CCD-8E24-3AE3EDF05C3B}" type="presParOf" srcId="{F2627594-6A6F-497C-A7EA-15186E9AC4C5}" destId="{03D482E5-9A20-4049-B9CD-9656287430EF}" srcOrd="1" destOrd="0" presId="urn:microsoft.com/office/officeart/2005/8/layout/hierarchy2"/>
    <dgm:cxn modelId="{DF6850EE-EBC9-42A6-803E-29A0E0CD08A8}" type="presParOf" srcId="{B5910D20-B5FC-4302-AF5E-C92621FF0D6C}" destId="{BA8967B4-F04F-4A68-B26D-5C70A727234F}" srcOrd="2" destOrd="0" presId="urn:microsoft.com/office/officeart/2005/8/layout/hierarchy2"/>
    <dgm:cxn modelId="{F3C40B5C-A5FA-40D7-B2B5-682E521B1A44}" type="presParOf" srcId="{BA8967B4-F04F-4A68-B26D-5C70A727234F}" destId="{A46FFDDB-9485-4725-B9C3-89959201B778}" srcOrd="0" destOrd="0" presId="urn:microsoft.com/office/officeart/2005/8/layout/hierarchy2"/>
    <dgm:cxn modelId="{A8E04160-50A4-4330-A26D-FA8E7FDAD9D9}" type="presParOf" srcId="{B5910D20-B5FC-4302-AF5E-C92621FF0D6C}" destId="{AC1F233E-B2E3-4227-9975-D8DB1EFB28CD}" srcOrd="3" destOrd="0" presId="urn:microsoft.com/office/officeart/2005/8/layout/hierarchy2"/>
    <dgm:cxn modelId="{8E32D84A-9337-45D3-9902-10B2793CCDA9}" type="presParOf" srcId="{AC1F233E-B2E3-4227-9975-D8DB1EFB28CD}" destId="{A069D07D-2DF1-4805-8045-727A6B5CD807}" srcOrd="0" destOrd="0" presId="urn:microsoft.com/office/officeart/2005/8/layout/hierarchy2"/>
    <dgm:cxn modelId="{030B0AA8-91E5-422E-B77B-20621C0FB658}" type="presParOf" srcId="{AC1F233E-B2E3-4227-9975-D8DB1EFB28CD}" destId="{B30384A2-D05A-47E7-8A6A-AB250FF62FC5}" srcOrd="1" destOrd="0" presId="urn:microsoft.com/office/officeart/2005/8/layout/hierarchy2"/>
    <dgm:cxn modelId="{D8C107F1-722D-4311-B1E1-7C3748CBEB5F}" type="presParOf" srcId="{B30384A2-D05A-47E7-8A6A-AB250FF62FC5}" destId="{0D4FA822-536A-4BD5-A594-00CD62BF530F}" srcOrd="0" destOrd="0" presId="urn:microsoft.com/office/officeart/2005/8/layout/hierarchy2"/>
    <dgm:cxn modelId="{361BFB60-9C5E-47E6-A178-A98F5435FFBD}" type="presParOf" srcId="{0D4FA822-536A-4BD5-A594-00CD62BF530F}" destId="{92EC676A-37C4-4DB1-9E65-EF3B59BA3EC7}" srcOrd="0" destOrd="0" presId="urn:microsoft.com/office/officeart/2005/8/layout/hierarchy2"/>
    <dgm:cxn modelId="{A063E459-161C-4708-98E7-EC9D90A7F0BD}" type="presParOf" srcId="{B30384A2-D05A-47E7-8A6A-AB250FF62FC5}" destId="{BA940360-23B0-4F32-8E4D-8FF4907595AA}" srcOrd="1" destOrd="0" presId="urn:microsoft.com/office/officeart/2005/8/layout/hierarchy2"/>
    <dgm:cxn modelId="{12C9DB22-6D6C-499F-ACB5-90ECF0F1FBED}" type="presParOf" srcId="{BA940360-23B0-4F32-8E4D-8FF4907595AA}" destId="{FBB3526A-5C8E-44D8-B4B9-2439B93C1821}" srcOrd="0" destOrd="0" presId="urn:microsoft.com/office/officeart/2005/8/layout/hierarchy2"/>
    <dgm:cxn modelId="{82AE34BB-604A-441B-AD14-8BF29B790AD3}" type="presParOf" srcId="{BA940360-23B0-4F32-8E4D-8FF4907595AA}" destId="{860A82FE-DC20-41CA-8046-FDD61DCF4323}" srcOrd="1" destOrd="0" presId="urn:microsoft.com/office/officeart/2005/8/layout/hierarchy2"/>
    <dgm:cxn modelId="{3C3BA2E5-08A3-4C57-9C29-B3B41CDF692C}" type="presParOf" srcId="{B30384A2-D05A-47E7-8A6A-AB250FF62FC5}" destId="{95E7E137-EDF3-46BE-970C-AAD048D105FD}" srcOrd="2" destOrd="0" presId="urn:microsoft.com/office/officeart/2005/8/layout/hierarchy2"/>
    <dgm:cxn modelId="{2C109C45-3C97-40EC-A963-421F34ECC471}" type="presParOf" srcId="{95E7E137-EDF3-46BE-970C-AAD048D105FD}" destId="{04D02765-EA9B-4CE9-86CC-6195E2C48FFE}" srcOrd="0" destOrd="0" presId="urn:microsoft.com/office/officeart/2005/8/layout/hierarchy2"/>
    <dgm:cxn modelId="{9BC3E067-4937-468C-889E-E6EAFC40E112}" type="presParOf" srcId="{B30384A2-D05A-47E7-8A6A-AB250FF62FC5}" destId="{027C24F9-CEB5-4EF1-80BA-B3882D2C6713}" srcOrd="3" destOrd="0" presId="urn:microsoft.com/office/officeart/2005/8/layout/hierarchy2"/>
    <dgm:cxn modelId="{4C1F6D77-DBE7-4E8C-B860-06772CBEA114}" type="presParOf" srcId="{027C24F9-CEB5-4EF1-80BA-B3882D2C6713}" destId="{44CB7279-9D27-48C3-AD7B-CC81B5EA863A}" srcOrd="0" destOrd="0" presId="urn:microsoft.com/office/officeart/2005/8/layout/hierarchy2"/>
    <dgm:cxn modelId="{66C5F47F-0D92-45AF-B2D3-3B30B27C4949}" type="presParOf" srcId="{027C24F9-CEB5-4EF1-80BA-B3882D2C6713}" destId="{C5FAD440-9EC9-44C0-8C26-834C6823D3BA}" srcOrd="1" destOrd="0" presId="urn:microsoft.com/office/officeart/2005/8/layout/hierarchy2"/>
    <dgm:cxn modelId="{6CF11872-24DF-4CF0-9EAB-E78C57F6894E}" type="presParOf" srcId="{B5910D20-B5FC-4302-AF5E-C92621FF0D6C}" destId="{19328943-9CB5-41CC-9EB7-D01E605D9B0E}" srcOrd="4" destOrd="0" presId="urn:microsoft.com/office/officeart/2005/8/layout/hierarchy2"/>
    <dgm:cxn modelId="{89D6F40F-D1CC-41A4-AD59-F8266255D3A1}" type="presParOf" srcId="{19328943-9CB5-41CC-9EB7-D01E605D9B0E}" destId="{4582AFDA-4889-4231-8BEB-885A887279B3}" srcOrd="0" destOrd="0" presId="urn:microsoft.com/office/officeart/2005/8/layout/hierarchy2"/>
    <dgm:cxn modelId="{C4D6AE12-EF5A-45B1-B286-CA6583E6F8C4}" type="presParOf" srcId="{B5910D20-B5FC-4302-AF5E-C92621FF0D6C}" destId="{873DDB29-31ED-42B3-B3F7-1F759D2E6698}" srcOrd="5" destOrd="0" presId="urn:microsoft.com/office/officeart/2005/8/layout/hierarchy2"/>
    <dgm:cxn modelId="{5845B453-14D1-43A3-B09F-D2D0BCEC518B}" type="presParOf" srcId="{873DDB29-31ED-42B3-B3F7-1F759D2E6698}" destId="{05C30CDB-8E11-4B6E-B7CE-9F340471CA79}" srcOrd="0" destOrd="0" presId="urn:microsoft.com/office/officeart/2005/8/layout/hierarchy2"/>
    <dgm:cxn modelId="{0CA06D2A-63CB-4A40-8766-0A585BE026D1}" type="presParOf" srcId="{873DDB29-31ED-42B3-B3F7-1F759D2E6698}" destId="{9593E779-2BF8-4A33-9A2D-BF882444947E}" srcOrd="1" destOrd="0" presId="urn:microsoft.com/office/officeart/2005/8/layout/hierarchy2"/>
    <dgm:cxn modelId="{AE3E4CE8-0411-4225-8BC3-48A534B1F203}" type="presParOf" srcId="{B5910D20-B5FC-4302-AF5E-C92621FF0D6C}" destId="{C744F7E7-47AA-4AC4-AB25-F68EBA438FDB}" srcOrd="6" destOrd="0" presId="urn:microsoft.com/office/officeart/2005/8/layout/hierarchy2"/>
    <dgm:cxn modelId="{E3066807-32CB-489A-90CF-005635EA5ADA}" type="presParOf" srcId="{C744F7E7-47AA-4AC4-AB25-F68EBA438FDB}" destId="{CEFB79EA-4F21-4935-8CFE-BC49C58BF070}" srcOrd="0" destOrd="0" presId="urn:microsoft.com/office/officeart/2005/8/layout/hierarchy2"/>
    <dgm:cxn modelId="{2A302F0F-F3B4-4B78-86F6-EA4495B00772}" type="presParOf" srcId="{B5910D20-B5FC-4302-AF5E-C92621FF0D6C}" destId="{4D939325-E1F5-4668-A3E7-DAD896B05453}" srcOrd="7" destOrd="0" presId="urn:microsoft.com/office/officeart/2005/8/layout/hierarchy2"/>
    <dgm:cxn modelId="{011BE824-9ADD-4848-86A8-F6DC0A6896FB}" type="presParOf" srcId="{4D939325-E1F5-4668-A3E7-DAD896B05453}" destId="{A3A0AF61-1454-4C17-953C-62DCBFCA0585}" srcOrd="0" destOrd="0" presId="urn:microsoft.com/office/officeart/2005/8/layout/hierarchy2"/>
    <dgm:cxn modelId="{CB06CC58-C62A-4EC4-A572-94A54A5F0D2A}" type="presParOf" srcId="{4D939325-E1F5-4668-A3E7-DAD896B05453}" destId="{217C7761-42AB-4AC4-B277-04C46282D14C}" srcOrd="1" destOrd="0" presId="urn:microsoft.com/office/officeart/2005/8/layout/hierarchy2"/>
    <dgm:cxn modelId="{65C5C2CB-7EBB-406C-9B8C-DC925449108B}" type="presParOf" srcId="{B5910D20-B5FC-4302-AF5E-C92621FF0D6C}" destId="{A069AA82-02D7-4FFC-AAAF-A93CD930C042}" srcOrd="8" destOrd="0" presId="urn:microsoft.com/office/officeart/2005/8/layout/hierarchy2"/>
    <dgm:cxn modelId="{A2CD534C-8E34-4999-94E4-F8EE5A933868}" type="presParOf" srcId="{A069AA82-02D7-4FFC-AAAF-A93CD930C042}" destId="{274F1998-0D02-44CA-813A-1A056EF0BABA}" srcOrd="0" destOrd="0" presId="urn:microsoft.com/office/officeart/2005/8/layout/hierarchy2"/>
    <dgm:cxn modelId="{BB8EAF83-91D9-4E3A-BA8E-387D9A2696B0}" type="presParOf" srcId="{B5910D20-B5FC-4302-AF5E-C92621FF0D6C}" destId="{18A7745E-1FD7-4FFF-A886-CD016937D6A2}" srcOrd="9" destOrd="0" presId="urn:microsoft.com/office/officeart/2005/8/layout/hierarchy2"/>
    <dgm:cxn modelId="{83BDD70C-436A-4E34-AA3B-82CD9A98A091}" type="presParOf" srcId="{18A7745E-1FD7-4FFF-A886-CD016937D6A2}" destId="{7DF00F65-37E1-4BDE-951B-68A62CAC5A61}" srcOrd="0" destOrd="0" presId="urn:microsoft.com/office/officeart/2005/8/layout/hierarchy2"/>
    <dgm:cxn modelId="{F853BCB6-70DE-40CA-9705-87E6143A977D}" type="presParOf" srcId="{18A7745E-1FD7-4FFF-A886-CD016937D6A2}" destId="{D91B924A-DC04-420B-8E63-B21CC9527FE6}" srcOrd="1" destOrd="0" presId="urn:microsoft.com/office/officeart/2005/8/layout/hierarchy2"/>
    <dgm:cxn modelId="{FF467EAA-4116-4E90-83FA-6DDD6A7427C8}" type="presParOf" srcId="{B5910D20-B5FC-4302-AF5E-C92621FF0D6C}" destId="{0456C861-71DC-4FD4-AFE3-9341BF2A1B01}" srcOrd="10" destOrd="0" presId="urn:microsoft.com/office/officeart/2005/8/layout/hierarchy2"/>
    <dgm:cxn modelId="{8281CF77-6CBA-4A85-BBF7-D72ACEE7AD04}" type="presParOf" srcId="{0456C861-71DC-4FD4-AFE3-9341BF2A1B01}" destId="{2E52EEFD-D97F-44FA-90F2-CAA2F2FF01E1}" srcOrd="0" destOrd="0" presId="urn:microsoft.com/office/officeart/2005/8/layout/hierarchy2"/>
    <dgm:cxn modelId="{2B44BD1C-381F-4D40-9CE7-06284AF61F67}" type="presParOf" srcId="{B5910D20-B5FC-4302-AF5E-C92621FF0D6C}" destId="{371252D3-9377-431F-86AD-C034BFDC1C17}" srcOrd="11" destOrd="0" presId="urn:microsoft.com/office/officeart/2005/8/layout/hierarchy2"/>
    <dgm:cxn modelId="{6F723A41-B74A-46ED-8E02-F72D2AE3C130}" type="presParOf" srcId="{371252D3-9377-431F-86AD-C034BFDC1C17}" destId="{A33FD715-C3FC-4C8E-8B22-AE2E137D459F}" srcOrd="0" destOrd="0" presId="urn:microsoft.com/office/officeart/2005/8/layout/hierarchy2"/>
    <dgm:cxn modelId="{74B38A50-C192-453B-9686-D09A78B597DC}" type="presParOf" srcId="{371252D3-9377-431F-86AD-C034BFDC1C17}" destId="{88ABC627-F598-479D-9050-20FD9EF79E32}" srcOrd="1" destOrd="0" presId="urn:microsoft.com/office/officeart/2005/8/layout/hierarchy2"/>
    <dgm:cxn modelId="{4CA26835-55B3-4DAF-B1AC-C1EF0385CD80}" type="presParOf" srcId="{B5910D20-B5FC-4302-AF5E-C92621FF0D6C}" destId="{73538DF5-F2F3-4555-8C85-8D2CCF4BC7F9}" srcOrd="12" destOrd="0" presId="urn:microsoft.com/office/officeart/2005/8/layout/hierarchy2"/>
    <dgm:cxn modelId="{F60758A7-26C0-4F5D-AF2E-127D4EA1E079}" type="presParOf" srcId="{73538DF5-F2F3-4555-8C85-8D2CCF4BC7F9}" destId="{116A6E81-AA0C-4C74-8F5F-B9BE41CBB456}" srcOrd="0" destOrd="0" presId="urn:microsoft.com/office/officeart/2005/8/layout/hierarchy2"/>
    <dgm:cxn modelId="{CD12AD69-DAA4-45D1-A528-75F32A9AF1BB}" type="presParOf" srcId="{B5910D20-B5FC-4302-AF5E-C92621FF0D6C}" destId="{D74567D6-406F-41B2-9CDE-0082217B145C}" srcOrd="13" destOrd="0" presId="urn:microsoft.com/office/officeart/2005/8/layout/hierarchy2"/>
    <dgm:cxn modelId="{05BF6485-4F3A-43F2-9808-C07A4E857AFC}" type="presParOf" srcId="{D74567D6-406F-41B2-9CDE-0082217B145C}" destId="{30BA8C9F-810C-45B0-A991-DFB4A584A785}" srcOrd="0" destOrd="0" presId="urn:microsoft.com/office/officeart/2005/8/layout/hierarchy2"/>
    <dgm:cxn modelId="{87A0B22C-6945-484F-B4DE-76873C5CEF65}" type="presParOf" srcId="{D74567D6-406F-41B2-9CDE-0082217B145C}" destId="{2F7B1A35-D6AB-4C42-A6DB-0A3675931F2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商用合作平台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292BC0FC-AE89-4F77-9F73-EA390984187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写字楼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99C7EF0-1DD4-492C-B3F5-97B76311BAAA}" type="parTrans" cxnId="{7772F881-9724-4CEF-886D-4DABAA81C7F8}">
      <dgm:prSet/>
      <dgm:spPr/>
      <dgm:t>
        <a:bodyPr/>
        <a:lstStyle/>
        <a:p>
          <a:endParaRPr lang="zh-CN" altLang="en-US"/>
        </a:p>
      </dgm:t>
    </dgm:pt>
    <dgm:pt modelId="{7146A8E7-7D14-443E-A5CD-D7B1BAB8E05E}" type="sibTrans" cxnId="{7772F881-9724-4CEF-886D-4DABAA81C7F8}">
      <dgm:prSet/>
      <dgm:spPr/>
      <dgm:t>
        <a:bodyPr/>
        <a:lstStyle/>
        <a:p>
          <a:endParaRPr lang="zh-CN" altLang="en-US"/>
        </a:p>
      </dgm:t>
    </dgm:pt>
    <dgm:pt modelId="{005C3A4A-A649-455B-8571-524C8732BC3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装修公司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0A812AB-F4D2-4498-A574-87E9BE2E161D}" type="parTrans" cxnId="{B830A0D3-29F2-4D40-B124-EA0880DEFAD6}">
      <dgm:prSet/>
      <dgm:spPr/>
      <dgm:t>
        <a:bodyPr/>
        <a:lstStyle/>
        <a:p>
          <a:endParaRPr lang="zh-CN" altLang="en-US"/>
        </a:p>
      </dgm:t>
    </dgm:pt>
    <dgm:pt modelId="{3423A295-125C-4BDD-948C-18421090BB9E}" type="sibTrans" cxnId="{B830A0D3-29F2-4D40-B124-EA0880DEFAD6}">
      <dgm:prSet/>
      <dgm:spPr/>
      <dgm:t>
        <a:bodyPr/>
        <a:lstStyle/>
        <a:p>
          <a:endParaRPr lang="zh-CN" altLang="en-US"/>
        </a:p>
      </dgm:t>
    </dgm:pt>
    <dgm:pt modelId="{F88C02C6-81F7-43C8-ACFA-ADE480B5AEF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大卖场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BBF233BA-B88E-42A5-8D6C-E3CBAC5D94C8}" type="parTrans" cxnId="{DFF2176C-75AA-4A4B-9E13-6774D8A379AA}">
      <dgm:prSet/>
      <dgm:spPr/>
      <dgm:t>
        <a:bodyPr/>
        <a:lstStyle/>
        <a:p>
          <a:endParaRPr lang="zh-CN" altLang="en-US"/>
        </a:p>
      </dgm:t>
    </dgm:pt>
    <dgm:pt modelId="{6E5DC7BD-BA2C-46D8-9A3F-A93F97C3389C}" type="sibTrans" cxnId="{DFF2176C-75AA-4A4B-9E13-6774D8A379AA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75615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0A75139F-42ED-434A-825E-223439B36B86}" type="pres">
      <dgm:prSet presAssocID="{999C7EF0-1DD4-492C-B3F5-97B76311BAA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303AE56-35D6-46AF-974B-106FCC25B8C0}" type="pres">
      <dgm:prSet presAssocID="{999C7EF0-1DD4-492C-B3F5-97B76311BAA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EB71127-9A76-4233-A5D0-6B630186C00A}" type="pres">
      <dgm:prSet presAssocID="{292BC0FC-AE89-4F77-9F73-EA3909841879}" presName="root2" presStyleCnt="0"/>
      <dgm:spPr/>
      <dgm:t>
        <a:bodyPr/>
        <a:lstStyle/>
        <a:p>
          <a:endParaRPr lang="zh-CN" altLang="en-US"/>
        </a:p>
      </dgm:t>
    </dgm:pt>
    <dgm:pt modelId="{8838A169-C6C0-44D4-9C1D-CC306B264C2A}" type="pres">
      <dgm:prSet presAssocID="{292BC0FC-AE89-4F77-9F73-EA390984187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AB9B91-B9FD-471F-9FCC-E1C641B2A7D2}" type="pres">
      <dgm:prSet presAssocID="{292BC0FC-AE89-4F77-9F73-EA3909841879}" presName="level3hierChild" presStyleCnt="0"/>
      <dgm:spPr/>
      <dgm:t>
        <a:bodyPr/>
        <a:lstStyle/>
        <a:p>
          <a:endParaRPr lang="zh-CN" altLang="en-US"/>
        </a:p>
      </dgm:t>
    </dgm:pt>
    <dgm:pt modelId="{2B77E376-393B-4393-B418-0CD253D27DEC}" type="pres">
      <dgm:prSet presAssocID="{BBF233BA-B88E-42A5-8D6C-E3CBAC5D94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A2177BB-E528-45AD-B84B-DAD8EC1CA7DA}" type="pres">
      <dgm:prSet presAssocID="{BBF233BA-B88E-42A5-8D6C-E3CBAC5D94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7835A56-B27B-4243-93ED-7ED7430DFFCD}" type="pres">
      <dgm:prSet presAssocID="{F88C02C6-81F7-43C8-ACFA-ADE480B5AEFC}" presName="root2" presStyleCnt="0"/>
      <dgm:spPr/>
      <dgm:t>
        <a:bodyPr/>
        <a:lstStyle/>
        <a:p>
          <a:endParaRPr lang="zh-CN" altLang="en-US"/>
        </a:p>
      </dgm:t>
    </dgm:pt>
    <dgm:pt modelId="{52664700-80CA-4B77-AE87-14A3088331DE}" type="pres">
      <dgm:prSet presAssocID="{F88C02C6-81F7-43C8-ACFA-ADE480B5AE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939DF-A2BE-492D-B4CA-534E349E6ADA}" type="pres">
      <dgm:prSet presAssocID="{F88C02C6-81F7-43C8-ACFA-ADE480B5AEFC}" presName="level3hierChild" presStyleCnt="0"/>
      <dgm:spPr/>
      <dgm:t>
        <a:bodyPr/>
        <a:lstStyle/>
        <a:p>
          <a:endParaRPr lang="zh-CN" altLang="en-US"/>
        </a:p>
      </dgm:t>
    </dgm:pt>
    <dgm:pt modelId="{B0E17BD9-6AA1-447C-972D-3A4CBD17DFB7}" type="pres">
      <dgm:prSet presAssocID="{F0A812AB-F4D2-4498-A574-87E9BE2E161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1ADFC68-FED7-45AB-8781-CA9BA454F589}" type="pres">
      <dgm:prSet presAssocID="{F0A812AB-F4D2-4498-A574-87E9BE2E161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B8A117A-B7C1-4900-9716-2784B291DBC2}" type="pres">
      <dgm:prSet presAssocID="{005C3A4A-A649-455B-8571-524C8732BC36}" presName="root2" presStyleCnt="0"/>
      <dgm:spPr/>
      <dgm:t>
        <a:bodyPr/>
        <a:lstStyle/>
        <a:p>
          <a:endParaRPr lang="zh-CN" altLang="en-US"/>
        </a:p>
      </dgm:t>
    </dgm:pt>
    <dgm:pt modelId="{8149357B-D91D-49CA-962E-6321769F28A6}" type="pres">
      <dgm:prSet presAssocID="{005C3A4A-A649-455B-8571-524C8732BC3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BC6F4B-76FD-4996-AEDF-5EB1B93F03A6}" type="pres">
      <dgm:prSet presAssocID="{005C3A4A-A649-455B-8571-524C8732BC3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4BBF670B-911B-44A4-8DDA-F129C73EFF46}" type="presOf" srcId="{005C3A4A-A649-455B-8571-524C8732BC36}" destId="{8149357B-D91D-49CA-962E-6321769F28A6}" srcOrd="0" destOrd="0" presId="urn:microsoft.com/office/officeart/2005/8/layout/hierarchy2"/>
    <dgm:cxn modelId="{71D53EBE-9618-4065-AECE-C87C2C6AB3CC}" type="presOf" srcId="{BBF233BA-B88E-42A5-8D6C-E3CBAC5D94C8}" destId="{AA2177BB-E528-45AD-B84B-DAD8EC1CA7DA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9D73B40B-D8AC-40D5-9747-84292042F39F}" type="presOf" srcId="{BBF233BA-B88E-42A5-8D6C-E3CBAC5D94C8}" destId="{2B77E376-393B-4393-B418-0CD253D27DEC}" srcOrd="0" destOrd="0" presId="urn:microsoft.com/office/officeart/2005/8/layout/hierarchy2"/>
    <dgm:cxn modelId="{9076BF85-5DC1-4844-87B1-89E07C4B33A9}" type="presOf" srcId="{999C7EF0-1DD4-492C-B3F5-97B76311BAAA}" destId="{0A75139F-42ED-434A-825E-223439B36B86}" srcOrd="0" destOrd="0" presId="urn:microsoft.com/office/officeart/2005/8/layout/hierarchy2"/>
    <dgm:cxn modelId="{251B0E13-5DFD-419B-8A50-AD14887307EF}" type="presOf" srcId="{F88C02C6-81F7-43C8-ACFA-ADE480B5AEFC}" destId="{52664700-80CA-4B77-AE87-14A3088331DE}" srcOrd="0" destOrd="0" presId="urn:microsoft.com/office/officeart/2005/8/layout/hierarchy2"/>
    <dgm:cxn modelId="{5AF32914-D0AE-4DBA-BB4C-BB5A826BF5C5}" type="presOf" srcId="{663E0018-C0EC-4CD2-8A9D-9A65537FC8B0}" destId="{3520B1CA-7C1C-42A0-9ABB-2E3D97E3D7DF}" srcOrd="0" destOrd="0" presId="urn:microsoft.com/office/officeart/2005/8/layout/hierarchy2"/>
    <dgm:cxn modelId="{DFF2176C-75AA-4A4B-9E13-6774D8A379AA}" srcId="{A794F158-2418-4F84-9033-B81F1335A09B}" destId="{F88C02C6-81F7-43C8-ACFA-ADE480B5AEFC}" srcOrd="1" destOrd="0" parTransId="{BBF233BA-B88E-42A5-8D6C-E3CBAC5D94C8}" sibTransId="{6E5DC7BD-BA2C-46D8-9A3F-A93F97C3389C}"/>
    <dgm:cxn modelId="{2F6D9908-8104-43F5-8920-56273E2959E9}" type="presOf" srcId="{F0A812AB-F4D2-4498-A574-87E9BE2E161D}" destId="{B0E17BD9-6AA1-447C-972D-3A4CBD17DFB7}" srcOrd="0" destOrd="0" presId="urn:microsoft.com/office/officeart/2005/8/layout/hierarchy2"/>
    <dgm:cxn modelId="{98E962CF-608A-45F1-BC4A-9C69499F92C3}" type="presOf" srcId="{999C7EF0-1DD4-492C-B3F5-97B76311BAAA}" destId="{1303AE56-35D6-46AF-974B-106FCC25B8C0}" srcOrd="1" destOrd="0" presId="urn:microsoft.com/office/officeart/2005/8/layout/hierarchy2"/>
    <dgm:cxn modelId="{B3EAA19F-2172-4724-9BD0-0D33B5791E3E}" type="presOf" srcId="{F0A812AB-F4D2-4498-A574-87E9BE2E161D}" destId="{21ADFC68-FED7-45AB-8781-CA9BA454F589}" srcOrd="1" destOrd="0" presId="urn:microsoft.com/office/officeart/2005/8/layout/hierarchy2"/>
    <dgm:cxn modelId="{B830A0D3-29F2-4D40-B124-EA0880DEFAD6}" srcId="{A794F158-2418-4F84-9033-B81F1335A09B}" destId="{005C3A4A-A649-455B-8571-524C8732BC36}" srcOrd="2" destOrd="0" parTransId="{F0A812AB-F4D2-4498-A574-87E9BE2E161D}" sibTransId="{3423A295-125C-4BDD-948C-18421090BB9E}"/>
    <dgm:cxn modelId="{1AA46557-DDE9-4D15-91C1-81AE1A7010AD}" type="presOf" srcId="{292BC0FC-AE89-4F77-9F73-EA3909841879}" destId="{8838A169-C6C0-44D4-9C1D-CC306B264C2A}" srcOrd="0" destOrd="0" presId="urn:microsoft.com/office/officeart/2005/8/layout/hierarchy2"/>
    <dgm:cxn modelId="{7772F881-9724-4CEF-886D-4DABAA81C7F8}" srcId="{A794F158-2418-4F84-9033-B81F1335A09B}" destId="{292BC0FC-AE89-4F77-9F73-EA3909841879}" srcOrd="0" destOrd="0" parTransId="{999C7EF0-1DD4-492C-B3F5-97B76311BAAA}" sibTransId="{7146A8E7-7D14-443E-A5CD-D7B1BAB8E05E}"/>
    <dgm:cxn modelId="{C560D84A-EE20-44C0-A8B3-FADFBDDBF2DC}" type="presOf" srcId="{A794F158-2418-4F84-9033-B81F1335A09B}" destId="{85B13909-2575-41E6-9DEA-5245163050BB}" srcOrd="0" destOrd="0" presId="urn:microsoft.com/office/officeart/2005/8/layout/hierarchy2"/>
    <dgm:cxn modelId="{C53B6A38-ACC1-4718-9723-C6A48AD87B91}" type="presParOf" srcId="{3520B1CA-7C1C-42A0-9ABB-2E3D97E3D7DF}" destId="{CCC4C459-6D3E-4613-866A-AD76F0D6E504}" srcOrd="0" destOrd="0" presId="urn:microsoft.com/office/officeart/2005/8/layout/hierarchy2"/>
    <dgm:cxn modelId="{6EBCE725-B81F-44BF-ADDC-C7F1FAA0D937}" type="presParOf" srcId="{CCC4C459-6D3E-4613-866A-AD76F0D6E504}" destId="{85B13909-2575-41E6-9DEA-5245163050BB}" srcOrd="0" destOrd="0" presId="urn:microsoft.com/office/officeart/2005/8/layout/hierarchy2"/>
    <dgm:cxn modelId="{92D98FA7-7A2C-40E1-8393-AE602DD2D3E4}" type="presParOf" srcId="{CCC4C459-6D3E-4613-866A-AD76F0D6E504}" destId="{B5910D20-B5FC-4302-AF5E-C92621FF0D6C}" srcOrd="1" destOrd="0" presId="urn:microsoft.com/office/officeart/2005/8/layout/hierarchy2"/>
    <dgm:cxn modelId="{2EDC1D6E-D40C-4568-8C2A-422E46E84C37}" type="presParOf" srcId="{B5910D20-B5FC-4302-AF5E-C92621FF0D6C}" destId="{0A75139F-42ED-434A-825E-223439B36B86}" srcOrd="0" destOrd="0" presId="urn:microsoft.com/office/officeart/2005/8/layout/hierarchy2"/>
    <dgm:cxn modelId="{FA72390C-51DC-456C-96E7-8B6C5BECCE7E}" type="presParOf" srcId="{0A75139F-42ED-434A-825E-223439B36B86}" destId="{1303AE56-35D6-46AF-974B-106FCC25B8C0}" srcOrd="0" destOrd="0" presId="urn:microsoft.com/office/officeart/2005/8/layout/hierarchy2"/>
    <dgm:cxn modelId="{C9ACBBB0-9E57-4CB9-9A63-5A9D5645B123}" type="presParOf" srcId="{B5910D20-B5FC-4302-AF5E-C92621FF0D6C}" destId="{7EB71127-9A76-4233-A5D0-6B630186C00A}" srcOrd="1" destOrd="0" presId="urn:microsoft.com/office/officeart/2005/8/layout/hierarchy2"/>
    <dgm:cxn modelId="{950ACCC5-441C-47AA-A5C0-6A076F56E048}" type="presParOf" srcId="{7EB71127-9A76-4233-A5D0-6B630186C00A}" destId="{8838A169-C6C0-44D4-9C1D-CC306B264C2A}" srcOrd="0" destOrd="0" presId="urn:microsoft.com/office/officeart/2005/8/layout/hierarchy2"/>
    <dgm:cxn modelId="{219691B3-B5CB-41E5-A0E4-82A92521DE24}" type="presParOf" srcId="{7EB71127-9A76-4233-A5D0-6B630186C00A}" destId="{EDAB9B91-B9FD-471F-9FCC-E1C641B2A7D2}" srcOrd="1" destOrd="0" presId="urn:microsoft.com/office/officeart/2005/8/layout/hierarchy2"/>
    <dgm:cxn modelId="{D8224BA6-7020-4F2F-A0B2-7CD70C691438}" type="presParOf" srcId="{B5910D20-B5FC-4302-AF5E-C92621FF0D6C}" destId="{2B77E376-393B-4393-B418-0CD253D27DEC}" srcOrd="2" destOrd="0" presId="urn:microsoft.com/office/officeart/2005/8/layout/hierarchy2"/>
    <dgm:cxn modelId="{FD230E8D-1E5C-4E95-96FA-7A6F29E00D17}" type="presParOf" srcId="{2B77E376-393B-4393-B418-0CD253D27DEC}" destId="{AA2177BB-E528-45AD-B84B-DAD8EC1CA7DA}" srcOrd="0" destOrd="0" presId="urn:microsoft.com/office/officeart/2005/8/layout/hierarchy2"/>
    <dgm:cxn modelId="{B5193ECD-CA77-4BF4-A902-827ECD01446A}" type="presParOf" srcId="{B5910D20-B5FC-4302-AF5E-C92621FF0D6C}" destId="{47835A56-B27B-4243-93ED-7ED7430DFFCD}" srcOrd="3" destOrd="0" presId="urn:microsoft.com/office/officeart/2005/8/layout/hierarchy2"/>
    <dgm:cxn modelId="{3C037297-46B0-4F6F-A221-D27E74C706CE}" type="presParOf" srcId="{47835A56-B27B-4243-93ED-7ED7430DFFCD}" destId="{52664700-80CA-4B77-AE87-14A3088331DE}" srcOrd="0" destOrd="0" presId="urn:microsoft.com/office/officeart/2005/8/layout/hierarchy2"/>
    <dgm:cxn modelId="{A19E9DEB-FB26-4C86-863A-AB5EF8EBECEA}" type="presParOf" srcId="{47835A56-B27B-4243-93ED-7ED7430DFFCD}" destId="{D60939DF-A2BE-492D-B4CA-534E349E6ADA}" srcOrd="1" destOrd="0" presId="urn:microsoft.com/office/officeart/2005/8/layout/hierarchy2"/>
    <dgm:cxn modelId="{596F1B17-9156-4516-8625-DDA18C4ABBCE}" type="presParOf" srcId="{B5910D20-B5FC-4302-AF5E-C92621FF0D6C}" destId="{B0E17BD9-6AA1-447C-972D-3A4CBD17DFB7}" srcOrd="4" destOrd="0" presId="urn:microsoft.com/office/officeart/2005/8/layout/hierarchy2"/>
    <dgm:cxn modelId="{5D1166CA-B15F-4E33-9841-D68B746B544F}" type="presParOf" srcId="{B0E17BD9-6AA1-447C-972D-3A4CBD17DFB7}" destId="{21ADFC68-FED7-45AB-8781-CA9BA454F589}" srcOrd="0" destOrd="0" presId="urn:microsoft.com/office/officeart/2005/8/layout/hierarchy2"/>
    <dgm:cxn modelId="{FF6A6B5D-4B76-459E-8770-AF28D1207A72}" type="presParOf" srcId="{B5910D20-B5FC-4302-AF5E-C92621FF0D6C}" destId="{DB8A117A-B7C1-4900-9716-2784B291DBC2}" srcOrd="5" destOrd="0" presId="urn:microsoft.com/office/officeart/2005/8/layout/hierarchy2"/>
    <dgm:cxn modelId="{D620A4ED-350F-4E05-85E4-42934EAB403D}" type="presParOf" srcId="{DB8A117A-B7C1-4900-9716-2784B291DBC2}" destId="{8149357B-D91D-49CA-962E-6321769F28A6}" srcOrd="0" destOrd="0" presId="urn:microsoft.com/office/officeart/2005/8/layout/hierarchy2"/>
    <dgm:cxn modelId="{8E50C512-52B9-4342-9A5C-D167B5797F7C}" type="presParOf" srcId="{DB8A117A-B7C1-4900-9716-2784B291DBC2}" destId="{0BBC6F4B-76FD-4996-AEDF-5EB1B93F03A6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产品云服务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方便的产品信息维护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F6436E0-611C-4D78-860D-7175972D1A07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pPr algn="ctr"/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pPr algn="ctr"/>
          <a:endParaRPr lang="zh-CN" altLang="en-US"/>
        </a:p>
      </dgm:t>
    </dgm:pt>
    <dgm:pt modelId="{0D9351DA-FCF4-4A09-BBD3-A947279A9302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可扩展的营销方式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CAD25F-21B6-4B69-A3C3-B0B04F8B50F8}" type="parTrans" cxnId="{4880418A-FD5B-4BA3-B9AF-9D99918D870E}">
      <dgm:prSet/>
      <dgm:spPr/>
      <dgm:t>
        <a:bodyPr/>
        <a:lstStyle/>
        <a:p>
          <a:pPr algn="ctr"/>
          <a:endParaRPr lang="zh-CN" altLang="en-US"/>
        </a:p>
      </dgm:t>
    </dgm:pt>
    <dgm:pt modelId="{DC59BED5-E263-4DE5-9EFF-167E07DA8A63}" type="sibTrans" cxnId="{4880418A-FD5B-4BA3-B9AF-9D99918D870E}">
      <dgm:prSet/>
      <dgm:spPr/>
      <dgm:t>
        <a:bodyPr/>
        <a:lstStyle/>
        <a:p>
          <a:pPr algn="ctr"/>
          <a:endParaRPr lang="zh-CN" altLang="en-US"/>
        </a:p>
      </dgm:t>
    </dgm:pt>
    <dgm:pt modelId="{F7A59BA0-A160-4996-8593-0FF0ECE7E9D2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多应用共享产品信息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96B494A-B01F-42B2-99A5-9B60FD27884A}" type="parTrans" cxnId="{694A8918-8273-4735-B8F8-BDFF9EA23AD6}">
      <dgm:prSet/>
      <dgm:spPr/>
      <dgm:t>
        <a:bodyPr/>
        <a:lstStyle/>
        <a:p>
          <a:pPr algn="ctr"/>
          <a:endParaRPr lang="zh-CN" altLang="en-US"/>
        </a:p>
      </dgm:t>
    </dgm:pt>
    <dgm:pt modelId="{11A35856-029F-47AB-993D-5533579AB56A}" type="sibTrans" cxnId="{694A8918-8273-4735-B8F8-BDFF9EA23AD6}">
      <dgm:prSet/>
      <dgm:spPr/>
      <dgm:t>
        <a:bodyPr/>
        <a:lstStyle/>
        <a:p>
          <a:pPr algn="ctr"/>
          <a:endParaRPr lang="zh-CN" altLang="en-US"/>
        </a:p>
      </dgm:t>
    </dgm:pt>
    <dgm:pt modelId="{3F1CBE46-B143-4B86-BB19-A28C5F3C482B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pPr algn="ctr"/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pPr algn="ctr"/>
          <a:endParaRPr lang="zh-CN" altLang="en-US"/>
        </a:p>
      </dgm:t>
    </dgm:pt>
    <dgm:pt modelId="{AA333459-7F18-4396-9F95-C0A073BA0A23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随时可以增加新的营销手段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1E37EAC6-DE3B-4F2A-8BEF-AE4908427F6D}" type="sibTrans" cxnId="{0E8211F4-3819-4E64-B968-09605E2F7B07}">
      <dgm:prSet/>
      <dgm:spPr/>
      <dgm:t>
        <a:bodyPr/>
        <a:lstStyle/>
        <a:p>
          <a:pPr algn="ctr"/>
          <a:endParaRPr lang="zh-CN" altLang="en-US"/>
        </a:p>
      </dgm:t>
    </dgm:pt>
    <dgm:pt modelId="{77A9DE3E-36A0-4905-8B87-1E041F1EE718}" type="parTrans" cxnId="{0E8211F4-3819-4E64-B968-09605E2F7B07}">
      <dgm:prSet/>
      <dgm:spPr/>
      <dgm:t>
        <a:bodyPr/>
        <a:lstStyle/>
        <a:p>
          <a:pPr algn="ctr"/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47679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4" custScaleX="2147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9657409-A23B-4EDF-8941-4FD8BE1A8979}" type="pres">
      <dgm:prSet presAssocID="{48CAD25F-21B6-4B69-A3C3-B0B04F8B50F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4921B416-9CA3-4055-BF93-AABE19346B71}" type="pres">
      <dgm:prSet presAssocID="{48CAD25F-21B6-4B69-A3C3-B0B04F8B50F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F54341F-DC80-43A7-9AB6-94B2D277ECE4}" type="pres">
      <dgm:prSet presAssocID="{0D9351DA-FCF4-4A09-BBD3-A947279A9302}" presName="root2" presStyleCnt="0"/>
      <dgm:spPr/>
      <dgm:t>
        <a:bodyPr/>
        <a:lstStyle/>
        <a:p>
          <a:endParaRPr lang="zh-CN" altLang="en-US"/>
        </a:p>
      </dgm:t>
    </dgm:pt>
    <dgm:pt modelId="{C6DEDF8D-1D39-4D66-B0DE-6B1FB5A3E375}" type="pres">
      <dgm:prSet presAssocID="{0D9351DA-FCF4-4A09-BBD3-A947279A9302}" presName="LevelTwoTextNode" presStyleLbl="node2" presStyleIdx="1" presStyleCnt="4" custScaleX="1814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0195E-F9A8-4549-B686-2C69F9CF9548}" type="pres">
      <dgm:prSet presAssocID="{0D9351DA-FCF4-4A09-BBD3-A947279A9302}" presName="level3hierChild" presStyleCnt="0"/>
      <dgm:spPr/>
      <dgm:t>
        <a:bodyPr/>
        <a:lstStyle/>
        <a:p>
          <a:endParaRPr lang="zh-CN" altLang="en-US"/>
        </a:p>
      </dgm:t>
    </dgm:pt>
    <dgm:pt modelId="{5728CC1D-D295-4FE3-9512-508172F830CC}" type="pres">
      <dgm:prSet presAssocID="{C96B494A-B01F-42B2-99A5-9B60FD27884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8B35247D-7679-4164-BADC-E818AC404D2F}" type="pres">
      <dgm:prSet presAssocID="{C96B494A-B01F-42B2-99A5-9B60FD27884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A2414E89-C78F-488B-9145-D19072FA1F5F}" type="pres">
      <dgm:prSet presAssocID="{F7A59BA0-A160-4996-8593-0FF0ECE7E9D2}" presName="root2" presStyleCnt="0"/>
      <dgm:spPr/>
      <dgm:t>
        <a:bodyPr/>
        <a:lstStyle/>
        <a:p>
          <a:endParaRPr lang="zh-CN" altLang="en-US"/>
        </a:p>
      </dgm:t>
    </dgm:pt>
    <dgm:pt modelId="{8AD53F50-2A09-44F0-986B-1AA58848300B}" type="pres">
      <dgm:prSet presAssocID="{F7A59BA0-A160-4996-8593-0FF0ECE7E9D2}" presName="LevelTwoTextNode" presStyleLbl="node3" presStyleIdx="0" presStyleCnt="2" custScaleX="2444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261C2-D82D-49C3-AAEF-376D2D8244E4}" type="pres">
      <dgm:prSet presAssocID="{F7A59BA0-A160-4996-8593-0FF0ECE7E9D2}" presName="level3hierChild" presStyleCnt="0"/>
      <dgm:spPr/>
      <dgm:t>
        <a:bodyPr/>
        <a:lstStyle/>
        <a:p>
          <a:endParaRPr lang="zh-CN" altLang="en-US"/>
        </a:p>
      </dgm:t>
    </dgm:pt>
    <dgm:pt modelId="{D0275A75-34E2-4112-B589-E55024ACCFD6}" type="pres">
      <dgm:prSet presAssocID="{77A9DE3E-36A0-4905-8B87-1E041F1EE71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BB97753C-71B6-4071-806F-8082F4243538}" type="pres">
      <dgm:prSet presAssocID="{77A9DE3E-36A0-4905-8B87-1E041F1EE71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F2627594-6A6F-497C-A7EA-15186E9AC4C5}" type="pres">
      <dgm:prSet presAssocID="{AA333459-7F18-4396-9F95-C0A073BA0A23}" presName="root2" presStyleCnt="0"/>
      <dgm:spPr/>
      <dgm:t>
        <a:bodyPr/>
        <a:lstStyle/>
        <a:p>
          <a:endParaRPr lang="zh-CN" altLang="en-US"/>
        </a:p>
      </dgm:t>
    </dgm:pt>
    <dgm:pt modelId="{0D1150EC-E83A-44EC-A8CA-0CA96AA07A1F}" type="pres">
      <dgm:prSet presAssocID="{AA333459-7F18-4396-9F95-C0A073BA0A23}" presName="LevelTwoTextNode" presStyleLbl="node3" presStyleIdx="1" presStyleCnt="2" custScaleX="2788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482E5-9A20-4049-B9CD-9656287430EF}" type="pres">
      <dgm:prSet presAssocID="{AA333459-7F18-4396-9F95-C0A073BA0A23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2" presStyleCnt="4" custScaleX="146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3" presStyleCnt="4" custScaleX="1429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FCC7E624-A6F7-4CEF-818B-34E11B15C784}" type="presOf" srcId="{AA333459-7F18-4396-9F95-C0A073BA0A23}" destId="{0D1150EC-E83A-44EC-A8CA-0CA96AA07A1F}" srcOrd="0" destOrd="0" presId="urn:microsoft.com/office/officeart/2005/8/layout/hierarchy2"/>
    <dgm:cxn modelId="{3C0AD602-0327-46D0-966F-179F3DB0F933}" type="presOf" srcId="{77A9DE3E-36A0-4905-8B87-1E041F1EE718}" destId="{D0275A75-34E2-4112-B589-E55024ACCFD6}" srcOrd="0" destOrd="0" presId="urn:microsoft.com/office/officeart/2005/8/layout/hierarchy2"/>
    <dgm:cxn modelId="{694A8918-8273-4735-B8F8-BDFF9EA23AD6}" srcId="{0D9351DA-FCF4-4A09-BBD3-A947279A9302}" destId="{F7A59BA0-A160-4996-8593-0FF0ECE7E9D2}" srcOrd="0" destOrd="0" parTransId="{C96B494A-B01F-42B2-99A5-9B60FD27884A}" sibTransId="{11A35856-029F-47AB-993D-5533579AB56A}"/>
    <dgm:cxn modelId="{7B17038D-C0D9-432C-9E36-927435351868}" type="presOf" srcId="{0D9351DA-FCF4-4A09-BBD3-A947279A9302}" destId="{C6DEDF8D-1D39-4D66-B0DE-6B1FB5A3E375}" srcOrd="0" destOrd="0" presId="urn:microsoft.com/office/officeart/2005/8/layout/hierarchy2"/>
    <dgm:cxn modelId="{23509D10-5F6E-4C11-BD48-A1A6E017A410}" type="presOf" srcId="{77A9DE3E-36A0-4905-8B87-1E041F1EE718}" destId="{BB97753C-71B6-4071-806F-8082F4243538}" srcOrd="1" destOrd="0" presId="urn:microsoft.com/office/officeart/2005/8/layout/hierarchy2"/>
    <dgm:cxn modelId="{84D370C2-76D5-46B7-9CEB-2600510B7135}" type="presOf" srcId="{49069A44-9FEE-4767-A2FF-2E8C8B66F593}" destId="{19328943-9CB5-41CC-9EB7-D01E605D9B0E}" srcOrd="0" destOrd="0" presId="urn:microsoft.com/office/officeart/2005/8/layout/hierarchy2"/>
    <dgm:cxn modelId="{209FB891-868B-4AE1-BD3E-6E3BF40F81DE}" srcId="{A794F158-2418-4F84-9033-B81F1335A09B}" destId="{3F1CBE46-B143-4B86-BB19-A28C5F3C482B}" srcOrd="2" destOrd="0" parTransId="{9F5F545C-C6B6-4221-B8E6-416FDD6227ED}" sibTransId="{8672EF7C-B6FA-471D-9588-C88937934806}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5473FC5A-7AAA-4661-9118-A04BB66986DF}" type="presOf" srcId="{49069A44-9FEE-4767-A2FF-2E8C8B66F593}" destId="{4582AFDA-4889-4231-8BEB-885A887279B3}" srcOrd="1" destOrd="0" presId="urn:microsoft.com/office/officeart/2005/8/layout/hierarchy2"/>
    <dgm:cxn modelId="{783E270B-C79C-48E8-B456-A19EC5389566}" type="presOf" srcId="{5047219B-6056-41E7-8AEA-FBFD402DBBB2}" destId="{B1509262-264B-4716-8BF7-B994496B9E80}" srcOrd="0" destOrd="0" presId="urn:microsoft.com/office/officeart/2005/8/layout/hierarchy2"/>
    <dgm:cxn modelId="{A3D063FC-7548-45BD-AA0B-8CA6B5CD32A6}" type="presOf" srcId="{48CAD25F-21B6-4B69-A3C3-B0B04F8B50F8}" destId="{4921B416-9CA3-4055-BF93-AABE19346B71}" srcOrd="1" destOrd="0" presId="urn:microsoft.com/office/officeart/2005/8/layout/hierarchy2"/>
    <dgm:cxn modelId="{888757D3-F1AC-447A-AB77-6AE7BF2A853F}" type="presOf" srcId="{91EEEA9A-B6DE-4DB8-BD4E-3947E643879F}" destId="{B1B9BC19-D2B9-4FCB-B633-0B64E68168F1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F9A9D3DF-FC53-4EC7-B4B4-E39D990A5EA2}" type="presOf" srcId="{F7A59BA0-A160-4996-8593-0FF0ECE7E9D2}" destId="{8AD53F50-2A09-44F0-986B-1AA58848300B}" srcOrd="0" destOrd="0" presId="urn:microsoft.com/office/officeart/2005/8/layout/hierarchy2"/>
    <dgm:cxn modelId="{827DB32B-DB85-4026-B95F-CBED22E1A52D}" type="presOf" srcId="{91EEEA9A-B6DE-4DB8-BD4E-3947E643879F}" destId="{5A15EFCA-0B1F-4C93-A279-C4F9C24EE7CE}" srcOrd="0" destOrd="0" presId="urn:microsoft.com/office/officeart/2005/8/layout/hierarchy2"/>
    <dgm:cxn modelId="{4880418A-FD5B-4BA3-B9AF-9D99918D870E}" srcId="{A794F158-2418-4F84-9033-B81F1335A09B}" destId="{0D9351DA-FCF4-4A09-BBD3-A947279A9302}" srcOrd="1" destOrd="0" parTransId="{48CAD25F-21B6-4B69-A3C3-B0B04F8B50F8}" sibTransId="{DC59BED5-E263-4DE5-9EFF-167E07DA8A63}"/>
    <dgm:cxn modelId="{EA023B29-B314-4102-8D8D-5EA56F35E604}" type="presOf" srcId="{3F1CBE46-B143-4B86-BB19-A28C5F3C482B}" destId="{A069D07D-2DF1-4805-8045-727A6B5CD807}" srcOrd="0" destOrd="0" presId="urn:microsoft.com/office/officeart/2005/8/layout/hierarchy2"/>
    <dgm:cxn modelId="{3E49E50F-FDAC-4927-BC7D-F6DBCA9E1EB7}" type="presOf" srcId="{C96B494A-B01F-42B2-99A5-9B60FD27884A}" destId="{8B35247D-7679-4164-BADC-E818AC404D2F}" srcOrd="1" destOrd="0" presId="urn:microsoft.com/office/officeart/2005/8/layout/hierarchy2"/>
    <dgm:cxn modelId="{0E8211F4-3819-4E64-B968-09605E2F7B07}" srcId="{0D9351DA-FCF4-4A09-BBD3-A947279A9302}" destId="{AA333459-7F18-4396-9F95-C0A073BA0A23}" srcOrd="1" destOrd="0" parTransId="{77A9DE3E-36A0-4905-8B87-1E041F1EE718}" sibTransId="{1E37EAC6-DE3B-4F2A-8BEF-AE4908427F6D}"/>
    <dgm:cxn modelId="{96BD1375-8AD3-4D76-9640-D0D3B266C033}" type="presOf" srcId="{9F5F545C-C6B6-4221-B8E6-416FDD6227ED}" destId="{A46FFDDB-9485-4725-B9C3-89959201B778}" srcOrd="1" destOrd="0" presId="urn:microsoft.com/office/officeart/2005/8/layout/hierarchy2"/>
    <dgm:cxn modelId="{9FAF08B9-A1F6-4BA1-A3F9-CA1EF7A37FC8}" type="presOf" srcId="{A794F158-2418-4F84-9033-B81F1335A09B}" destId="{85B13909-2575-41E6-9DEA-5245163050BB}" srcOrd="0" destOrd="0" presId="urn:microsoft.com/office/officeart/2005/8/layout/hierarchy2"/>
    <dgm:cxn modelId="{5DD83F2B-A0A7-40CD-9880-01C345F20F5D}" type="presOf" srcId="{663E0018-C0EC-4CD2-8A9D-9A65537FC8B0}" destId="{3520B1CA-7C1C-42A0-9ABB-2E3D97E3D7DF}" srcOrd="0" destOrd="0" presId="urn:microsoft.com/office/officeart/2005/8/layout/hierarchy2"/>
    <dgm:cxn modelId="{69C6EA90-AB67-4AE7-8A1B-B80B34C2D67D}" type="presOf" srcId="{9F5F545C-C6B6-4221-B8E6-416FDD6227ED}" destId="{BA8967B4-F04F-4A68-B26D-5C70A727234F}" srcOrd="0" destOrd="0" presId="urn:microsoft.com/office/officeart/2005/8/layout/hierarchy2"/>
    <dgm:cxn modelId="{7B5A05B8-B069-42FC-9D32-6ED94636FBF7}" srcId="{A794F158-2418-4F84-9033-B81F1335A09B}" destId="{4F6436E0-611C-4D78-860D-7175972D1A07}" srcOrd="3" destOrd="0" parTransId="{49069A44-9FEE-4767-A2FF-2E8C8B66F593}" sibTransId="{6C9C20D2-4B15-4A86-B577-98350338E80B}"/>
    <dgm:cxn modelId="{22E4E03B-5B7B-4958-A77C-4503F11024A1}" type="presOf" srcId="{C96B494A-B01F-42B2-99A5-9B60FD27884A}" destId="{5728CC1D-D295-4FE3-9512-508172F830CC}" srcOrd="0" destOrd="0" presId="urn:microsoft.com/office/officeart/2005/8/layout/hierarchy2"/>
    <dgm:cxn modelId="{1C4DD34A-354B-4D05-9FFC-7196B1E95111}" type="presOf" srcId="{4F6436E0-611C-4D78-860D-7175972D1A07}" destId="{05C30CDB-8E11-4B6E-B7CE-9F340471CA79}" srcOrd="0" destOrd="0" presId="urn:microsoft.com/office/officeart/2005/8/layout/hierarchy2"/>
    <dgm:cxn modelId="{66019D6D-8036-4B87-9D19-3C8416B9F95D}" type="presOf" srcId="{48CAD25F-21B6-4B69-A3C3-B0B04F8B50F8}" destId="{B9657409-A23B-4EDF-8941-4FD8BE1A8979}" srcOrd="0" destOrd="0" presId="urn:microsoft.com/office/officeart/2005/8/layout/hierarchy2"/>
    <dgm:cxn modelId="{3B3C7384-D40A-4865-B413-D202B2C3B1D8}" type="presParOf" srcId="{3520B1CA-7C1C-42A0-9ABB-2E3D97E3D7DF}" destId="{CCC4C459-6D3E-4613-866A-AD76F0D6E504}" srcOrd="0" destOrd="0" presId="urn:microsoft.com/office/officeart/2005/8/layout/hierarchy2"/>
    <dgm:cxn modelId="{F627BAEE-64DE-4DEF-B841-88A6B5C0C800}" type="presParOf" srcId="{CCC4C459-6D3E-4613-866A-AD76F0D6E504}" destId="{85B13909-2575-41E6-9DEA-5245163050BB}" srcOrd="0" destOrd="0" presId="urn:microsoft.com/office/officeart/2005/8/layout/hierarchy2"/>
    <dgm:cxn modelId="{0134AD57-3283-4872-B659-BB3CC0810C57}" type="presParOf" srcId="{CCC4C459-6D3E-4613-866A-AD76F0D6E504}" destId="{B5910D20-B5FC-4302-AF5E-C92621FF0D6C}" srcOrd="1" destOrd="0" presId="urn:microsoft.com/office/officeart/2005/8/layout/hierarchy2"/>
    <dgm:cxn modelId="{5B739842-FEE4-4D77-9903-012B19342925}" type="presParOf" srcId="{B5910D20-B5FC-4302-AF5E-C92621FF0D6C}" destId="{5A15EFCA-0B1F-4C93-A279-C4F9C24EE7CE}" srcOrd="0" destOrd="0" presId="urn:microsoft.com/office/officeart/2005/8/layout/hierarchy2"/>
    <dgm:cxn modelId="{5747AC9E-0530-483D-8783-941FAB262F74}" type="presParOf" srcId="{5A15EFCA-0B1F-4C93-A279-C4F9C24EE7CE}" destId="{B1B9BC19-D2B9-4FCB-B633-0B64E68168F1}" srcOrd="0" destOrd="0" presId="urn:microsoft.com/office/officeart/2005/8/layout/hierarchy2"/>
    <dgm:cxn modelId="{32D10CE0-8C49-4209-BD0F-749546F0327A}" type="presParOf" srcId="{B5910D20-B5FC-4302-AF5E-C92621FF0D6C}" destId="{7B787637-947B-4878-91C0-9B991B145EB3}" srcOrd="1" destOrd="0" presId="urn:microsoft.com/office/officeart/2005/8/layout/hierarchy2"/>
    <dgm:cxn modelId="{7BFD8AB2-3706-48E7-B92E-4F8C2606E928}" type="presParOf" srcId="{7B787637-947B-4878-91C0-9B991B145EB3}" destId="{B1509262-264B-4716-8BF7-B994496B9E80}" srcOrd="0" destOrd="0" presId="urn:microsoft.com/office/officeart/2005/8/layout/hierarchy2"/>
    <dgm:cxn modelId="{15111194-3681-4C07-B1A1-9F851A0B11A4}" type="presParOf" srcId="{7B787637-947B-4878-91C0-9B991B145EB3}" destId="{5F87D977-CA21-42BD-8809-BDDDC58CF31B}" srcOrd="1" destOrd="0" presId="urn:microsoft.com/office/officeart/2005/8/layout/hierarchy2"/>
    <dgm:cxn modelId="{40C69716-F64A-436A-9C76-01465AFD64F9}" type="presParOf" srcId="{B5910D20-B5FC-4302-AF5E-C92621FF0D6C}" destId="{B9657409-A23B-4EDF-8941-4FD8BE1A8979}" srcOrd="2" destOrd="0" presId="urn:microsoft.com/office/officeart/2005/8/layout/hierarchy2"/>
    <dgm:cxn modelId="{999DC37A-5B0E-48A1-A119-3B1154915205}" type="presParOf" srcId="{B9657409-A23B-4EDF-8941-4FD8BE1A8979}" destId="{4921B416-9CA3-4055-BF93-AABE19346B71}" srcOrd="0" destOrd="0" presId="urn:microsoft.com/office/officeart/2005/8/layout/hierarchy2"/>
    <dgm:cxn modelId="{A3CD19CC-5A92-4093-B56C-6BC61F581AAF}" type="presParOf" srcId="{B5910D20-B5FC-4302-AF5E-C92621FF0D6C}" destId="{4F54341F-DC80-43A7-9AB6-94B2D277ECE4}" srcOrd="3" destOrd="0" presId="urn:microsoft.com/office/officeart/2005/8/layout/hierarchy2"/>
    <dgm:cxn modelId="{4325AB86-8E10-4A3A-8120-0AAF386D3898}" type="presParOf" srcId="{4F54341F-DC80-43A7-9AB6-94B2D277ECE4}" destId="{C6DEDF8D-1D39-4D66-B0DE-6B1FB5A3E375}" srcOrd="0" destOrd="0" presId="urn:microsoft.com/office/officeart/2005/8/layout/hierarchy2"/>
    <dgm:cxn modelId="{E0D78505-5FCD-4537-9D83-2E077098B34B}" type="presParOf" srcId="{4F54341F-DC80-43A7-9AB6-94B2D277ECE4}" destId="{6880195E-F9A8-4549-B686-2C69F9CF9548}" srcOrd="1" destOrd="0" presId="urn:microsoft.com/office/officeart/2005/8/layout/hierarchy2"/>
    <dgm:cxn modelId="{4ABC9B37-DAC3-46B0-9878-CBAEF628061A}" type="presParOf" srcId="{6880195E-F9A8-4549-B686-2C69F9CF9548}" destId="{5728CC1D-D295-4FE3-9512-508172F830CC}" srcOrd="0" destOrd="0" presId="urn:microsoft.com/office/officeart/2005/8/layout/hierarchy2"/>
    <dgm:cxn modelId="{03508BA7-1143-4F9F-AAE4-2180B60C7FDB}" type="presParOf" srcId="{5728CC1D-D295-4FE3-9512-508172F830CC}" destId="{8B35247D-7679-4164-BADC-E818AC404D2F}" srcOrd="0" destOrd="0" presId="urn:microsoft.com/office/officeart/2005/8/layout/hierarchy2"/>
    <dgm:cxn modelId="{B996FE7F-1C59-4103-82CB-FC2542B92CA3}" type="presParOf" srcId="{6880195E-F9A8-4549-B686-2C69F9CF9548}" destId="{A2414E89-C78F-488B-9145-D19072FA1F5F}" srcOrd="1" destOrd="0" presId="urn:microsoft.com/office/officeart/2005/8/layout/hierarchy2"/>
    <dgm:cxn modelId="{95E51D27-1E56-4C47-896E-6726726B9345}" type="presParOf" srcId="{A2414E89-C78F-488B-9145-D19072FA1F5F}" destId="{8AD53F50-2A09-44F0-986B-1AA58848300B}" srcOrd="0" destOrd="0" presId="urn:microsoft.com/office/officeart/2005/8/layout/hierarchy2"/>
    <dgm:cxn modelId="{DA8030D5-D946-4EB7-9E1C-8D708F0485C7}" type="presParOf" srcId="{A2414E89-C78F-488B-9145-D19072FA1F5F}" destId="{375261C2-D82D-49C3-AAEF-376D2D8244E4}" srcOrd="1" destOrd="0" presId="urn:microsoft.com/office/officeart/2005/8/layout/hierarchy2"/>
    <dgm:cxn modelId="{E1EE914E-E47C-418F-8699-FE06725BDD61}" type="presParOf" srcId="{6880195E-F9A8-4549-B686-2C69F9CF9548}" destId="{D0275A75-34E2-4112-B589-E55024ACCFD6}" srcOrd="2" destOrd="0" presId="urn:microsoft.com/office/officeart/2005/8/layout/hierarchy2"/>
    <dgm:cxn modelId="{9112D94F-B132-4B96-B59B-09E3AE3EEFD0}" type="presParOf" srcId="{D0275A75-34E2-4112-B589-E55024ACCFD6}" destId="{BB97753C-71B6-4071-806F-8082F4243538}" srcOrd="0" destOrd="0" presId="urn:microsoft.com/office/officeart/2005/8/layout/hierarchy2"/>
    <dgm:cxn modelId="{56A58980-7B25-48EB-9949-5343386AADE3}" type="presParOf" srcId="{6880195E-F9A8-4549-B686-2C69F9CF9548}" destId="{F2627594-6A6F-497C-A7EA-15186E9AC4C5}" srcOrd="3" destOrd="0" presId="urn:microsoft.com/office/officeart/2005/8/layout/hierarchy2"/>
    <dgm:cxn modelId="{4C8FF163-85B7-48A4-A5BA-A276D0A1DF7D}" type="presParOf" srcId="{F2627594-6A6F-497C-A7EA-15186E9AC4C5}" destId="{0D1150EC-E83A-44EC-A8CA-0CA96AA07A1F}" srcOrd="0" destOrd="0" presId="urn:microsoft.com/office/officeart/2005/8/layout/hierarchy2"/>
    <dgm:cxn modelId="{E243C739-F518-4753-9BF5-94D06EFA6585}" type="presParOf" srcId="{F2627594-6A6F-497C-A7EA-15186E9AC4C5}" destId="{03D482E5-9A20-4049-B9CD-9656287430EF}" srcOrd="1" destOrd="0" presId="urn:microsoft.com/office/officeart/2005/8/layout/hierarchy2"/>
    <dgm:cxn modelId="{34558D51-D12B-4844-8E4C-FBFC10E72076}" type="presParOf" srcId="{B5910D20-B5FC-4302-AF5E-C92621FF0D6C}" destId="{BA8967B4-F04F-4A68-B26D-5C70A727234F}" srcOrd="4" destOrd="0" presId="urn:microsoft.com/office/officeart/2005/8/layout/hierarchy2"/>
    <dgm:cxn modelId="{D1436AC2-64F8-4265-A084-DB81B079BBB9}" type="presParOf" srcId="{BA8967B4-F04F-4A68-B26D-5C70A727234F}" destId="{A46FFDDB-9485-4725-B9C3-89959201B778}" srcOrd="0" destOrd="0" presId="urn:microsoft.com/office/officeart/2005/8/layout/hierarchy2"/>
    <dgm:cxn modelId="{4903D08A-3FB9-4ED6-B89E-E989578DD0BE}" type="presParOf" srcId="{B5910D20-B5FC-4302-AF5E-C92621FF0D6C}" destId="{AC1F233E-B2E3-4227-9975-D8DB1EFB28CD}" srcOrd="5" destOrd="0" presId="urn:microsoft.com/office/officeart/2005/8/layout/hierarchy2"/>
    <dgm:cxn modelId="{DA0F824C-01BB-4A29-B87B-BD063FBB4FB8}" type="presParOf" srcId="{AC1F233E-B2E3-4227-9975-D8DB1EFB28CD}" destId="{A069D07D-2DF1-4805-8045-727A6B5CD807}" srcOrd="0" destOrd="0" presId="urn:microsoft.com/office/officeart/2005/8/layout/hierarchy2"/>
    <dgm:cxn modelId="{3B68591A-3626-45C9-B5A0-B2751A76D9A8}" type="presParOf" srcId="{AC1F233E-B2E3-4227-9975-D8DB1EFB28CD}" destId="{B30384A2-D05A-47E7-8A6A-AB250FF62FC5}" srcOrd="1" destOrd="0" presId="urn:microsoft.com/office/officeart/2005/8/layout/hierarchy2"/>
    <dgm:cxn modelId="{AF32A36C-593C-4BED-9D69-DC3772E2A74E}" type="presParOf" srcId="{B5910D20-B5FC-4302-AF5E-C92621FF0D6C}" destId="{19328943-9CB5-41CC-9EB7-D01E605D9B0E}" srcOrd="6" destOrd="0" presId="urn:microsoft.com/office/officeart/2005/8/layout/hierarchy2"/>
    <dgm:cxn modelId="{452C172E-6071-4EE7-AF65-8EF9F60EF65B}" type="presParOf" srcId="{19328943-9CB5-41CC-9EB7-D01E605D9B0E}" destId="{4582AFDA-4889-4231-8BEB-885A887279B3}" srcOrd="0" destOrd="0" presId="urn:microsoft.com/office/officeart/2005/8/layout/hierarchy2"/>
    <dgm:cxn modelId="{B3CF7801-708F-4BF4-82E7-1CDDC1A2FEE6}" type="presParOf" srcId="{B5910D20-B5FC-4302-AF5E-C92621FF0D6C}" destId="{873DDB29-31ED-42B3-B3F7-1F759D2E6698}" srcOrd="7" destOrd="0" presId="urn:microsoft.com/office/officeart/2005/8/layout/hierarchy2"/>
    <dgm:cxn modelId="{6D544F56-15DB-4DEE-B0EA-3DF30A26015D}" type="presParOf" srcId="{873DDB29-31ED-42B3-B3F7-1F759D2E6698}" destId="{05C30CDB-8E11-4B6E-B7CE-9F340471CA79}" srcOrd="0" destOrd="0" presId="urn:microsoft.com/office/officeart/2005/8/layout/hierarchy2"/>
    <dgm:cxn modelId="{4405CC91-DBA7-4B2A-AD56-0BF46D29C425}" type="presParOf" srcId="{873DDB29-31ED-42B3-B3F7-1F759D2E6698}" destId="{9593E779-2BF8-4A33-9A2D-BF882444947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数据服务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en-US" altLang="en-US" sz="1200" dirty="0" smtClean="0">
              <a:latin typeface="微软雅黑" pitchFamily="34" charset="-122"/>
              <a:ea typeface="微软雅黑" pitchFamily="34" charset="-122"/>
            </a:rPr>
            <a:t>Business Data Analysis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F1CBE46-B143-4B86-BB19-A28C5F3C482B}">
      <dgm:prSet phldrT="[文本]" custT="1"/>
      <dgm:spPr/>
      <dgm:t>
        <a:bodyPr/>
        <a:lstStyle/>
        <a:p>
          <a:r>
            <a:rPr lang="en-US" altLang="en-US" sz="1200" dirty="0" smtClean="0">
              <a:latin typeface="微软雅黑" pitchFamily="34" charset="-122"/>
              <a:ea typeface="微软雅黑" pitchFamily="34" charset="-122"/>
            </a:rPr>
            <a:t>Business Data Mining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4F6436E0-611C-4D78-860D-7175972D1A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行业报告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47679" custScaleY="1115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3" custScaleX="2370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1" presStyleCnt="3" custScaleX="2309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2" presStyleCnt="3" custScaleX="1142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1498695C-22E5-44B4-8400-CE45812664BB}" type="presOf" srcId="{49069A44-9FEE-4767-A2FF-2E8C8B66F593}" destId="{19328943-9CB5-41CC-9EB7-D01E605D9B0E}" srcOrd="0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F03B7714-7CA8-44E7-A88C-78FA37207A0F}" type="presOf" srcId="{91EEEA9A-B6DE-4DB8-BD4E-3947E643879F}" destId="{B1B9BC19-D2B9-4FCB-B633-0B64E68168F1}" srcOrd="1" destOrd="0" presId="urn:microsoft.com/office/officeart/2005/8/layout/hierarchy2"/>
    <dgm:cxn modelId="{A5D340A7-919A-4928-86A7-1A8E5E88CA2E}" type="presOf" srcId="{49069A44-9FEE-4767-A2FF-2E8C8B66F593}" destId="{4582AFDA-4889-4231-8BEB-885A887279B3}" srcOrd="1" destOrd="0" presId="urn:microsoft.com/office/officeart/2005/8/layout/hierarchy2"/>
    <dgm:cxn modelId="{F2EADD93-F2D7-40E9-9B7C-B219E36992AC}" type="presOf" srcId="{9F5F545C-C6B6-4221-B8E6-416FDD6227ED}" destId="{A46FFDDB-9485-4725-B9C3-89959201B778}" srcOrd="1" destOrd="0" presId="urn:microsoft.com/office/officeart/2005/8/layout/hierarchy2"/>
    <dgm:cxn modelId="{209FB891-868B-4AE1-BD3E-6E3BF40F81DE}" srcId="{A794F158-2418-4F84-9033-B81F1335A09B}" destId="{3F1CBE46-B143-4B86-BB19-A28C5F3C482B}" srcOrd="1" destOrd="0" parTransId="{9F5F545C-C6B6-4221-B8E6-416FDD6227ED}" sibTransId="{8672EF7C-B6FA-471D-9588-C88937934806}"/>
    <dgm:cxn modelId="{7B5A05B8-B069-42FC-9D32-6ED94636FBF7}" srcId="{A794F158-2418-4F84-9033-B81F1335A09B}" destId="{4F6436E0-611C-4D78-860D-7175972D1A07}" srcOrd="2" destOrd="0" parTransId="{49069A44-9FEE-4767-A2FF-2E8C8B66F593}" sibTransId="{6C9C20D2-4B15-4A86-B577-98350338E80B}"/>
    <dgm:cxn modelId="{C28E7524-399A-424D-B89C-D9083B3FC095}" type="presOf" srcId="{A794F158-2418-4F84-9033-B81F1335A09B}" destId="{85B13909-2575-41E6-9DEA-5245163050BB}" srcOrd="0" destOrd="0" presId="urn:microsoft.com/office/officeart/2005/8/layout/hierarchy2"/>
    <dgm:cxn modelId="{6C6B9105-6FD0-499B-B838-5210E08AC17A}" type="presOf" srcId="{9F5F545C-C6B6-4221-B8E6-416FDD6227ED}" destId="{BA8967B4-F04F-4A68-B26D-5C70A727234F}" srcOrd="0" destOrd="0" presId="urn:microsoft.com/office/officeart/2005/8/layout/hierarchy2"/>
    <dgm:cxn modelId="{E0CE6E86-BD82-48D7-AF78-C41911DC93DD}" type="presOf" srcId="{5047219B-6056-41E7-8AEA-FBFD402DBBB2}" destId="{B1509262-264B-4716-8BF7-B994496B9E80}" srcOrd="0" destOrd="0" presId="urn:microsoft.com/office/officeart/2005/8/layout/hierarchy2"/>
    <dgm:cxn modelId="{D3557A2E-1BCF-487F-B261-E578C2A117D2}" type="presOf" srcId="{4F6436E0-611C-4D78-860D-7175972D1A07}" destId="{05C30CDB-8E11-4B6E-B7CE-9F340471CA79}" srcOrd="0" destOrd="0" presId="urn:microsoft.com/office/officeart/2005/8/layout/hierarchy2"/>
    <dgm:cxn modelId="{FDC0EE2A-A6D8-46D7-83EC-86EE082048C4}" type="presOf" srcId="{663E0018-C0EC-4CD2-8A9D-9A65537FC8B0}" destId="{3520B1CA-7C1C-42A0-9ABB-2E3D97E3D7DF}" srcOrd="0" destOrd="0" presId="urn:microsoft.com/office/officeart/2005/8/layout/hierarchy2"/>
    <dgm:cxn modelId="{5C7D8176-B3C6-4966-B480-9215763F20CA}" type="presOf" srcId="{91EEEA9A-B6DE-4DB8-BD4E-3947E643879F}" destId="{5A15EFCA-0B1F-4C93-A279-C4F9C24EE7CE}" srcOrd="0" destOrd="0" presId="urn:microsoft.com/office/officeart/2005/8/layout/hierarchy2"/>
    <dgm:cxn modelId="{272CE9C3-F2EB-4DBA-BC47-37E86EB12D6E}" type="presOf" srcId="{3F1CBE46-B143-4B86-BB19-A28C5F3C482B}" destId="{A069D07D-2DF1-4805-8045-727A6B5CD807}" srcOrd="0" destOrd="0" presId="urn:microsoft.com/office/officeart/2005/8/layout/hierarchy2"/>
    <dgm:cxn modelId="{C9E25AC3-DB78-4B93-90AF-1B39E7C15019}" type="presParOf" srcId="{3520B1CA-7C1C-42A0-9ABB-2E3D97E3D7DF}" destId="{CCC4C459-6D3E-4613-866A-AD76F0D6E504}" srcOrd="0" destOrd="0" presId="urn:microsoft.com/office/officeart/2005/8/layout/hierarchy2"/>
    <dgm:cxn modelId="{36608321-00A2-462B-9FBF-D1823960E671}" type="presParOf" srcId="{CCC4C459-6D3E-4613-866A-AD76F0D6E504}" destId="{85B13909-2575-41E6-9DEA-5245163050BB}" srcOrd="0" destOrd="0" presId="urn:microsoft.com/office/officeart/2005/8/layout/hierarchy2"/>
    <dgm:cxn modelId="{DB02E35A-D211-4593-BDDF-FE1A74ED34C9}" type="presParOf" srcId="{CCC4C459-6D3E-4613-866A-AD76F0D6E504}" destId="{B5910D20-B5FC-4302-AF5E-C92621FF0D6C}" srcOrd="1" destOrd="0" presId="urn:microsoft.com/office/officeart/2005/8/layout/hierarchy2"/>
    <dgm:cxn modelId="{02E05F15-D78B-47B0-BC26-EB5D3FE21F8D}" type="presParOf" srcId="{B5910D20-B5FC-4302-AF5E-C92621FF0D6C}" destId="{5A15EFCA-0B1F-4C93-A279-C4F9C24EE7CE}" srcOrd="0" destOrd="0" presId="urn:microsoft.com/office/officeart/2005/8/layout/hierarchy2"/>
    <dgm:cxn modelId="{DCA61B9D-D7D4-44E0-8C96-7C67DF042322}" type="presParOf" srcId="{5A15EFCA-0B1F-4C93-A279-C4F9C24EE7CE}" destId="{B1B9BC19-D2B9-4FCB-B633-0B64E68168F1}" srcOrd="0" destOrd="0" presId="urn:microsoft.com/office/officeart/2005/8/layout/hierarchy2"/>
    <dgm:cxn modelId="{9A76E0BD-9105-477C-ADBE-C5EF04C93E7E}" type="presParOf" srcId="{B5910D20-B5FC-4302-AF5E-C92621FF0D6C}" destId="{7B787637-947B-4878-91C0-9B991B145EB3}" srcOrd="1" destOrd="0" presId="urn:microsoft.com/office/officeart/2005/8/layout/hierarchy2"/>
    <dgm:cxn modelId="{512141C3-E145-4157-A08A-26F802BDF1D7}" type="presParOf" srcId="{7B787637-947B-4878-91C0-9B991B145EB3}" destId="{B1509262-264B-4716-8BF7-B994496B9E80}" srcOrd="0" destOrd="0" presId="urn:microsoft.com/office/officeart/2005/8/layout/hierarchy2"/>
    <dgm:cxn modelId="{CC8487DC-3E35-4790-9336-72C447DDF206}" type="presParOf" srcId="{7B787637-947B-4878-91C0-9B991B145EB3}" destId="{5F87D977-CA21-42BD-8809-BDDDC58CF31B}" srcOrd="1" destOrd="0" presId="urn:microsoft.com/office/officeart/2005/8/layout/hierarchy2"/>
    <dgm:cxn modelId="{6A7D810D-A6C7-4596-9B28-188DBEE80406}" type="presParOf" srcId="{B5910D20-B5FC-4302-AF5E-C92621FF0D6C}" destId="{BA8967B4-F04F-4A68-B26D-5C70A727234F}" srcOrd="2" destOrd="0" presId="urn:microsoft.com/office/officeart/2005/8/layout/hierarchy2"/>
    <dgm:cxn modelId="{7DC7203A-7B92-4407-BEEC-4BD731DF5809}" type="presParOf" srcId="{BA8967B4-F04F-4A68-B26D-5C70A727234F}" destId="{A46FFDDB-9485-4725-B9C3-89959201B778}" srcOrd="0" destOrd="0" presId="urn:microsoft.com/office/officeart/2005/8/layout/hierarchy2"/>
    <dgm:cxn modelId="{CB78084E-7CD3-4B61-B620-1F84A706149A}" type="presParOf" srcId="{B5910D20-B5FC-4302-AF5E-C92621FF0D6C}" destId="{AC1F233E-B2E3-4227-9975-D8DB1EFB28CD}" srcOrd="3" destOrd="0" presId="urn:microsoft.com/office/officeart/2005/8/layout/hierarchy2"/>
    <dgm:cxn modelId="{FEED4F0B-C117-4568-B147-F3C3758F98B3}" type="presParOf" srcId="{AC1F233E-B2E3-4227-9975-D8DB1EFB28CD}" destId="{A069D07D-2DF1-4805-8045-727A6B5CD807}" srcOrd="0" destOrd="0" presId="urn:microsoft.com/office/officeart/2005/8/layout/hierarchy2"/>
    <dgm:cxn modelId="{FE0CCFE5-E14D-4239-915D-3DB88C977F0F}" type="presParOf" srcId="{AC1F233E-B2E3-4227-9975-D8DB1EFB28CD}" destId="{B30384A2-D05A-47E7-8A6A-AB250FF62FC5}" srcOrd="1" destOrd="0" presId="urn:microsoft.com/office/officeart/2005/8/layout/hierarchy2"/>
    <dgm:cxn modelId="{05E40066-F397-4376-9B74-8EA0A2915A63}" type="presParOf" srcId="{B5910D20-B5FC-4302-AF5E-C92621FF0D6C}" destId="{19328943-9CB5-41CC-9EB7-D01E605D9B0E}" srcOrd="4" destOrd="0" presId="urn:microsoft.com/office/officeart/2005/8/layout/hierarchy2"/>
    <dgm:cxn modelId="{29139BBC-F435-4F13-AAD3-B514EFAF5A50}" type="presParOf" srcId="{19328943-9CB5-41CC-9EB7-D01E605D9B0E}" destId="{4582AFDA-4889-4231-8BEB-885A887279B3}" srcOrd="0" destOrd="0" presId="urn:microsoft.com/office/officeart/2005/8/layout/hierarchy2"/>
    <dgm:cxn modelId="{BB55E0C2-4CE1-4472-9CF1-E50D71DE8C08}" type="presParOf" srcId="{B5910D20-B5FC-4302-AF5E-C92621FF0D6C}" destId="{873DDB29-31ED-42B3-B3F7-1F759D2E6698}" srcOrd="5" destOrd="0" presId="urn:microsoft.com/office/officeart/2005/8/layout/hierarchy2"/>
    <dgm:cxn modelId="{A8193F95-735F-4997-9798-D2FA163B71EF}" type="presParOf" srcId="{873DDB29-31ED-42B3-B3F7-1F759D2E6698}" destId="{05C30CDB-8E11-4B6E-B7CE-9F340471CA79}" srcOrd="0" destOrd="0" presId="urn:microsoft.com/office/officeart/2005/8/layout/hierarchy2"/>
    <dgm:cxn modelId="{8839FF01-2094-4A2F-BB12-E0FEEDD6AEB0}" type="presParOf" srcId="{873DDB29-31ED-42B3-B3F7-1F759D2E6698}" destId="{9593E779-2BF8-4A33-9A2D-BF882444947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72007" y="1360284"/>
          <a:ext cx="1125115" cy="511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产品图册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87001" y="1375278"/>
        <a:ext cx="1095127" cy="481936"/>
      </dsp:txXfrm>
    </dsp:sp>
    <dsp:sp modelId="{5A15EFCA-0B1F-4C93-A279-C4F9C24EE7CE}">
      <dsp:nvSpPr>
        <dsp:cNvPr id="0" name=""/>
        <dsp:cNvSpPr/>
      </dsp:nvSpPr>
      <dsp:spPr>
        <a:xfrm rot="16924900">
          <a:off x="621503" y="895038"/>
          <a:ext cx="145598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1455985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313096" y="867978"/>
        <a:ext cx="72799" cy="72799"/>
      </dsp:txXfrm>
    </dsp:sp>
    <dsp:sp modelId="{B1509262-264B-4716-8BF7-B994496B9E80}">
      <dsp:nvSpPr>
        <dsp:cNvPr id="0" name=""/>
        <dsp:cNvSpPr/>
      </dsp:nvSpPr>
      <dsp:spPr>
        <a:xfrm>
          <a:off x="1501869" y="2044"/>
          <a:ext cx="1193911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13201"/>
        <a:ext cx="1171597" cy="358618"/>
      </dsp:txXfrm>
    </dsp:sp>
    <dsp:sp modelId="{EE03511F-0FFE-4EB2-8F75-2ACAEDC0E521}">
      <dsp:nvSpPr>
        <dsp:cNvPr id="0" name=""/>
        <dsp:cNvSpPr/>
      </dsp:nvSpPr>
      <dsp:spPr>
        <a:xfrm rot="17230830">
          <a:off x="833646" y="1114074"/>
          <a:ext cx="1031699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1031699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23703" y="1097622"/>
        <a:ext cx="51584" cy="51584"/>
      </dsp:txXfrm>
    </dsp:sp>
    <dsp:sp modelId="{E9D820CA-CC57-4B7A-879E-D797C9F61C92}">
      <dsp:nvSpPr>
        <dsp:cNvPr id="0" name=""/>
        <dsp:cNvSpPr/>
      </dsp:nvSpPr>
      <dsp:spPr>
        <a:xfrm>
          <a:off x="1501869" y="440116"/>
          <a:ext cx="1459848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451273"/>
        <a:ext cx="1437534" cy="358618"/>
      </dsp:txXfrm>
    </dsp:sp>
    <dsp:sp modelId="{4B7ED24C-7080-4A3E-834A-79CB4DC20B3D}">
      <dsp:nvSpPr>
        <dsp:cNvPr id="0" name=""/>
        <dsp:cNvSpPr/>
      </dsp:nvSpPr>
      <dsp:spPr>
        <a:xfrm rot="17945813">
          <a:off x="1036157" y="1333110"/>
          <a:ext cx="626678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626678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33829" y="1326784"/>
        <a:ext cx="31333" cy="31333"/>
      </dsp:txXfrm>
    </dsp:sp>
    <dsp:sp modelId="{79D935FD-A77B-4EB1-AD01-1EA811EE0601}">
      <dsp:nvSpPr>
        <dsp:cNvPr id="0" name=""/>
        <dsp:cNvSpPr/>
      </dsp:nvSpPr>
      <dsp:spPr>
        <a:xfrm>
          <a:off x="1501869" y="878189"/>
          <a:ext cx="1459848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889346"/>
        <a:ext cx="1437534" cy="358618"/>
      </dsp:txXfrm>
    </dsp:sp>
    <dsp:sp modelId="{BA778404-3744-4966-B75E-E7850C4A1ED5}">
      <dsp:nvSpPr>
        <dsp:cNvPr id="0" name=""/>
        <dsp:cNvSpPr/>
      </dsp:nvSpPr>
      <dsp:spPr>
        <a:xfrm rot="20413970">
          <a:off x="1187582" y="1552147"/>
          <a:ext cx="323827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23827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1400" y="1553391"/>
        <a:ext cx="16191" cy="16191"/>
      </dsp:txXfrm>
    </dsp:sp>
    <dsp:sp modelId="{18AA080E-2973-4EEF-9D73-C26BF8E3C6E3}">
      <dsp:nvSpPr>
        <dsp:cNvPr id="0" name=""/>
        <dsp:cNvSpPr/>
      </dsp:nvSpPr>
      <dsp:spPr>
        <a:xfrm>
          <a:off x="1501869" y="1316262"/>
          <a:ext cx="1525605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更好的展示方式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1327419"/>
        <a:ext cx="1503291" cy="358618"/>
      </dsp:txXfrm>
    </dsp:sp>
    <dsp:sp modelId="{3A2436C4-C381-439D-88F1-55E2D6BDDB3C}">
      <dsp:nvSpPr>
        <dsp:cNvPr id="0" name=""/>
        <dsp:cNvSpPr/>
      </dsp:nvSpPr>
      <dsp:spPr>
        <a:xfrm rot="17692822">
          <a:off x="2817679" y="1168833"/>
          <a:ext cx="72433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72433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3161739" y="1160065"/>
        <a:ext cx="36216" cy="36216"/>
      </dsp:txXfrm>
    </dsp:sp>
    <dsp:sp modelId="{358444A6-7B1C-4C27-8C7E-ABBC0A45F99E}">
      <dsp:nvSpPr>
        <dsp:cNvPr id="0" name=""/>
        <dsp:cNvSpPr/>
      </dsp:nvSpPr>
      <dsp:spPr>
        <a:xfrm>
          <a:off x="3332220" y="659153"/>
          <a:ext cx="1132276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交互式展示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670310"/>
        <a:ext cx="1109962" cy="358618"/>
      </dsp:txXfrm>
    </dsp:sp>
    <dsp:sp modelId="{3A1D8783-D209-479D-8F75-FCC2517B78FD}">
      <dsp:nvSpPr>
        <dsp:cNvPr id="0" name=""/>
        <dsp:cNvSpPr/>
      </dsp:nvSpPr>
      <dsp:spPr>
        <a:xfrm rot="19457599">
          <a:off x="2992199" y="1387870"/>
          <a:ext cx="375296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75296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70465" y="1387827"/>
        <a:ext cx="18764" cy="18764"/>
      </dsp:txXfrm>
    </dsp:sp>
    <dsp:sp modelId="{7B63B489-8500-420F-B834-E664970CF9BA}">
      <dsp:nvSpPr>
        <dsp:cNvPr id="0" name=""/>
        <dsp:cNvSpPr/>
      </dsp:nvSpPr>
      <dsp:spPr>
        <a:xfrm>
          <a:off x="3332220" y="1097225"/>
          <a:ext cx="926626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三维模型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1108382"/>
        <a:ext cx="904312" cy="358618"/>
      </dsp:txXfrm>
    </dsp:sp>
    <dsp:sp modelId="{2B5E03BF-ACD3-4105-BA97-B595EB4EDB48}">
      <dsp:nvSpPr>
        <dsp:cNvPr id="0" name=""/>
        <dsp:cNvSpPr/>
      </dsp:nvSpPr>
      <dsp:spPr>
        <a:xfrm rot="2142401">
          <a:off x="2992199" y="1606906"/>
          <a:ext cx="375296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75296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70465" y="1606864"/>
        <a:ext cx="18764" cy="18764"/>
      </dsp:txXfrm>
    </dsp:sp>
    <dsp:sp modelId="{30371706-D8B8-4324-8497-F755E9F2DFD9}">
      <dsp:nvSpPr>
        <dsp:cNvPr id="0" name=""/>
        <dsp:cNvSpPr/>
      </dsp:nvSpPr>
      <dsp:spPr>
        <a:xfrm>
          <a:off x="3332220" y="1535298"/>
          <a:ext cx="916249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1546455"/>
        <a:ext cx="893935" cy="358618"/>
      </dsp:txXfrm>
    </dsp:sp>
    <dsp:sp modelId="{4861768D-5677-4B1E-A3F4-2E8D2D4C405B}">
      <dsp:nvSpPr>
        <dsp:cNvPr id="0" name=""/>
        <dsp:cNvSpPr/>
      </dsp:nvSpPr>
      <dsp:spPr>
        <a:xfrm rot="3907178">
          <a:off x="2817679" y="1825942"/>
          <a:ext cx="72433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72433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61739" y="1817174"/>
        <a:ext cx="36216" cy="36216"/>
      </dsp:txXfrm>
    </dsp:sp>
    <dsp:sp modelId="{C95BA4ED-3228-46C5-AC44-CCC1DF3514EE}">
      <dsp:nvSpPr>
        <dsp:cNvPr id="0" name=""/>
        <dsp:cNvSpPr/>
      </dsp:nvSpPr>
      <dsp:spPr>
        <a:xfrm>
          <a:off x="3332220" y="1973371"/>
          <a:ext cx="1163970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照片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文字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1984528"/>
        <a:ext cx="1141656" cy="358618"/>
      </dsp:txXfrm>
    </dsp:sp>
    <dsp:sp modelId="{95AC9564-19A5-4EEF-AD79-3F73EFE95DF1}">
      <dsp:nvSpPr>
        <dsp:cNvPr id="0" name=""/>
        <dsp:cNvSpPr/>
      </dsp:nvSpPr>
      <dsp:spPr>
        <a:xfrm rot="4675100">
          <a:off x="621503" y="2318774"/>
          <a:ext cx="145598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1455985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313096" y="2291715"/>
        <a:ext cx="72799" cy="72799"/>
      </dsp:txXfrm>
    </dsp:sp>
    <dsp:sp modelId="{68655967-7EBE-43A8-B573-D4553108B6DC}">
      <dsp:nvSpPr>
        <dsp:cNvPr id="0" name=""/>
        <dsp:cNvSpPr/>
      </dsp:nvSpPr>
      <dsp:spPr>
        <a:xfrm>
          <a:off x="1501869" y="2849516"/>
          <a:ext cx="1495663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透明的销售细节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2860673"/>
        <a:ext cx="1473349" cy="358618"/>
      </dsp:txXfrm>
    </dsp:sp>
    <dsp:sp modelId="{A605EEF8-5714-4660-8956-2F3FC41AC62B}">
      <dsp:nvSpPr>
        <dsp:cNvPr id="0" name=""/>
        <dsp:cNvSpPr/>
      </dsp:nvSpPr>
      <dsp:spPr>
        <a:xfrm rot="18289469">
          <a:off x="2883083" y="2811606"/>
          <a:ext cx="53364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53364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3136565" y="2807605"/>
        <a:ext cx="26682" cy="26682"/>
      </dsp:txXfrm>
    </dsp:sp>
    <dsp:sp modelId="{456FCB54-8C8F-4250-A9C9-C2610D9DA92E}">
      <dsp:nvSpPr>
        <dsp:cNvPr id="0" name=""/>
        <dsp:cNvSpPr/>
      </dsp:nvSpPr>
      <dsp:spPr>
        <a:xfrm>
          <a:off x="3302279" y="2411443"/>
          <a:ext cx="1356920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客户流量统计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36" y="2422600"/>
        <a:ext cx="1334606" cy="358618"/>
      </dsp:txXfrm>
    </dsp:sp>
    <dsp:sp modelId="{14B3D90C-4206-45A3-BCA1-10EE4F21084E}">
      <dsp:nvSpPr>
        <dsp:cNvPr id="0" name=""/>
        <dsp:cNvSpPr/>
      </dsp:nvSpPr>
      <dsp:spPr>
        <a:xfrm>
          <a:off x="2997533" y="3030642"/>
          <a:ext cx="304746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04746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2287" y="3032364"/>
        <a:ext cx="15237" cy="15237"/>
      </dsp:txXfrm>
    </dsp:sp>
    <dsp:sp modelId="{1D0AEC68-57B6-43EA-B74C-5FC7E5070F12}">
      <dsp:nvSpPr>
        <dsp:cNvPr id="0" name=""/>
        <dsp:cNvSpPr/>
      </dsp:nvSpPr>
      <dsp:spPr>
        <a:xfrm>
          <a:off x="3302279" y="2849516"/>
          <a:ext cx="1306233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客户偏好统计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36" y="2860673"/>
        <a:ext cx="1283919" cy="358618"/>
      </dsp:txXfrm>
    </dsp:sp>
    <dsp:sp modelId="{819066A9-1BD3-44AC-AF6C-58B66AB8A02F}">
      <dsp:nvSpPr>
        <dsp:cNvPr id="0" name=""/>
        <dsp:cNvSpPr/>
      </dsp:nvSpPr>
      <dsp:spPr>
        <a:xfrm rot="3310531">
          <a:off x="2883083" y="3249678"/>
          <a:ext cx="53364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53364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6565" y="3245678"/>
        <a:ext cx="26682" cy="26682"/>
      </dsp:txXfrm>
    </dsp:sp>
    <dsp:sp modelId="{4802521A-4F5D-4D49-97B0-F68EEFF716EB}">
      <dsp:nvSpPr>
        <dsp:cNvPr id="0" name=""/>
        <dsp:cNvSpPr/>
      </dsp:nvSpPr>
      <dsp:spPr>
        <a:xfrm>
          <a:off x="3302279" y="3287589"/>
          <a:ext cx="1594264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全国店铺横向分析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36" y="3298746"/>
        <a:ext cx="1571950" cy="358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72006" y="1509352"/>
          <a:ext cx="1379076" cy="52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产品展示方案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87395" y="1524741"/>
        <a:ext cx="1348298" cy="494626"/>
      </dsp:txXfrm>
    </dsp:sp>
    <dsp:sp modelId="{5A15EFCA-0B1F-4C93-A279-C4F9C24EE7CE}">
      <dsp:nvSpPr>
        <dsp:cNvPr id="0" name=""/>
        <dsp:cNvSpPr/>
      </dsp:nvSpPr>
      <dsp:spPr>
        <a:xfrm rot="17132988">
          <a:off x="1024106" y="1198674"/>
          <a:ext cx="11667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66724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578300" y="1180876"/>
        <a:ext cx="58336" cy="58336"/>
      </dsp:txXfrm>
    </dsp:sp>
    <dsp:sp modelId="{B1509262-264B-4716-8BF7-B994496B9E80}">
      <dsp:nvSpPr>
        <dsp:cNvPr id="0" name=""/>
        <dsp:cNvSpPr/>
      </dsp:nvSpPr>
      <dsp:spPr>
        <a:xfrm>
          <a:off x="1763854" y="452553"/>
          <a:ext cx="1225350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定制化方案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464004"/>
        <a:ext cx="1202448" cy="368061"/>
      </dsp:txXfrm>
    </dsp:sp>
    <dsp:sp modelId="{B9657409-A23B-4EDF-8941-4FD8BE1A8979}">
      <dsp:nvSpPr>
        <dsp:cNvPr id="0" name=""/>
        <dsp:cNvSpPr/>
      </dsp:nvSpPr>
      <dsp:spPr>
        <a:xfrm rot="18289469">
          <a:off x="2871741" y="411860"/>
          <a:ext cx="54769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47697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1897" y="409538"/>
        <a:ext cx="27384" cy="27384"/>
      </dsp:txXfrm>
    </dsp:sp>
    <dsp:sp modelId="{C6DEDF8D-1D39-4D66-B0DE-6B1FB5A3E375}">
      <dsp:nvSpPr>
        <dsp:cNvPr id="0" name=""/>
        <dsp:cNvSpPr/>
      </dsp:nvSpPr>
      <dsp:spPr>
        <a:xfrm>
          <a:off x="3301975" y="2945"/>
          <a:ext cx="781927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体感支持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26" y="14396"/>
        <a:ext cx="759025" cy="368061"/>
      </dsp:txXfrm>
    </dsp:sp>
    <dsp:sp modelId="{5728CC1D-D295-4FE3-9512-508172F830CC}">
      <dsp:nvSpPr>
        <dsp:cNvPr id="0" name=""/>
        <dsp:cNvSpPr/>
      </dsp:nvSpPr>
      <dsp:spPr>
        <a:xfrm>
          <a:off x="2989204" y="636664"/>
          <a:ext cx="31277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12770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7770" y="640215"/>
        <a:ext cx="15638" cy="15638"/>
      </dsp:txXfrm>
    </dsp:sp>
    <dsp:sp modelId="{8AD53F50-2A09-44F0-986B-1AA58848300B}">
      <dsp:nvSpPr>
        <dsp:cNvPr id="0" name=""/>
        <dsp:cNvSpPr/>
      </dsp:nvSpPr>
      <dsp:spPr>
        <a:xfrm>
          <a:off x="3301975" y="452553"/>
          <a:ext cx="781927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互动三维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26" y="464004"/>
        <a:ext cx="759025" cy="368061"/>
      </dsp:txXfrm>
    </dsp:sp>
    <dsp:sp modelId="{D0275A75-34E2-4112-B589-E55024ACCFD6}">
      <dsp:nvSpPr>
        <dsp:cNvPr id="0" name=""/>
        <dsp:cNvSpPr/>
      </dsp:nvSpPr>
      <dsp:spPr>
        <a:xfrm rot="3310531">
          <a:off x="2871741" y="861468"/>
          <a:ext cx="54769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47697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1897" y="859146"/>
        <a:ext cx="27384" cy="27384"/>
      </dsp:txXfrm>
    </dsp:sp>
    <dsp:sp modelId="{0D1150EC-E83A-44EC-A8CA-0CA96AA07A1F}">
      <dsp:nvSpPr>
        <dsp:cNvPr id="0" name=""/>
        <dsp:cNvSpPr/>
      </dsp:nvSpPr>
      <dsp:spPr>
        <a:xfrm>
          <a:off x="3301975" y="902161"/>
          <a:ext cx="781927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26" y="913612"/>
        <a:ext cx="759025" cy="368061"/>
      </dsp:txXfrm>
    </dsp:sp>
    <dsp:sp modelId="{BA8967B4-F04F-4A68-B26D-5C70A727234F}">
      <dsp:nvSpPr>
        <dsp:cNvPr id="0" name=""/>
        <dsp:cNvSpPr/>
      </dsp:nvSpPr>
      <dsp:spPr>
        <a:xfrm>
          <a:off x="1451083" y="1760684"/>
          <a:ext cx="31277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12770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99649" y="1764235"/>
        <a:ext cx="15638" cy="15638"/>
      </dsp:txXfrm>
    </dsp:sp>
    <dsp:sp modelId="{A069D07D-2DF1-4805-8045-727A6B5CD807}">
      <dsp:nvSpPr>
        <dsp:cNvPr id="0" name=""/>
        <dsp:cNvSpPr/>
      </dsp:nvSpPr>
      <dsp:spPr>
        <a:xfrm>
          <a:off x="1763854" y="1576573"/>
          <a:ext cx="1147829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展示效果评估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1588024"/>
        <a:ext cx="1124927" cy="368061"/>
      </dsp:txXfrm>
    </dsp:sp>
    <dsp:sp modelId="{0D4FA822-536A-4BD5-A594-00CD62BF530F}">
      <dsp:nvSpPr>
        <dsp:cNvPr id="0" name=""/>
        <dsp:cNvSpPr/>
      </dsp:nvSpPr>
      <dsp:spPr>
        <a:xfrm rot="19457599">
          <a:off x="2875480" y="1648282"/>
          <a:ext cx="3851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85178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58440" y="1650023"/>
        <a:ext cx="19258" cy="19258"/>
      </dsp:txXfrm>
    </dsp:sp>
    <dsp:sp modelId="{FBB3526A-5C8E-44D8-B4B9-2439B93C1821}">
      <dsp:nvSpPr>
        <dsp:cNvPr id="0" name=""/>
        <dsp:cNvSpPr/>
      </dsp:nvSpPr>
      <dsp:spPr>
        <a:xfrm>
          <a:off x="3224455" y="1351769"/>
          <a:ext cx="1312050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参与展示的人次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35906" y="1363220"/>
        <a:ext cx="1289148" cy="368061"/>
      </dsp:txXfrm>
    </dsp:sp>
    <dsp:sp modelId="{95E7E137-EDF3-46BE-970C-AAD048D105FD}">
      <dsp:nvSpPr>
        <dsp:cNvPr id="0" name=""/>
        <dsp:cNvSpPr/>
      </dsp:nvSpPr>
      <dsp:spPr>
        <a:xfrm rot="2142401">
          <a:off x="2875480" y="1873086"/>
          <a:ext cx="3851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85178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58440" y="1874827"/>
        <a:ext cx="19258" cy="19258"/>
      </dsp:txXfrm>
    </dsp:sp>
    <dsp:sp modelId="{44CB7279-9D27-48C3-AD7B-CC81B5EA863A}">
      <dsp:nvSpPr>
        <dsp:cNvPr id="0" name=""/>
        <dsp:cNvSpPr/>
      </dsp:nvSpPr>
      <dsp:spPr>
        <a:xfrm>
          <a:off x="3224455" y="1801377"/>
          <a:ext cx="948938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每人次时长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35906" y="1812828"/>
        <a:ext cx="926036" cy="368061"/>
      </dsp:txXfrm>
    </dsp:sp>
    <dsp:sp modelId="{19328943-9CB5-41CC-9EB7-D01E605D9B0E}">
      <dsp:nvSpPr>
        <dsp:cNvPr id="0" name=""/>
        <dsp:cNvSpPr/>
      </dsp:nvSpPr>
      <dsp:spPr>
        <a:xfrm rot="3907178">
          <a:off x="1235764" y="2097890"/>
          <a:ext cx="74340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43409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88883" y="2090675"/>
        <a:ext cx="37170" cy="37170"/>
      </dsp:txXfrm>
    </dsp:sp>
    <dsp:sp modelId="{05C30CDB-8E11-4B6E-B7CE-9F340471CA79}">
      <dsp:nvSpPr>
        <dsp:cNvPr id="0" name=""/>
        <dsp:cNvSpPr/>
      </dsp:nvSpPr>
      <dsp:spPr>
        <a:xfrm>
          <a:off x="1763854" y="2250985"/>
          <a:ext cx="1117475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附加服务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2262436"/>
        <a:ext cx="1094573" cy="368061"/>
      </dsp:txXfrm>
    </dsp:sp>
    <dsp:sp modelId="{C744F7E7-47AA-4AC4-AB25-F68EBA438FDB}">
      <dsp:nvSpPr>
        <dsp:cNvPr id="0" name=""/>
        <dsp:cNvSpPr/>
      </dsp:nvSpPr>
      <dsp:spPr>
        <a:xfrm>
          <a:off x="2881329" y="2435096"/>
          <a:ext cx="31277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12770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9896" y="2438647"/>
        <a:ext cx="15638" cy="15638"/>
      </dsp:txXfrm>
    </dsp:sp>
    <dsp:sp modelId="{A3A0AF61-1454-4C17-953C-62DCBFCA0585}">
      <dsp:nvSpPr>
        <dsp:cNvPr id="0" name=""/>
        <dsp:cNvSpPr/>
      </dsp:nvSpPr>
      <dsp:spPr>
        <a:xfrm>
          <a:off x="3194100" y="2250985"/>
          <a:ext cx="1182203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设备租赁服务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05551" y="2262436"/>
        <a:ext cx="1159301" cy="368061"/>
      </dsp:txXfrm>
    </dsp:sp>
    <dsp:sp modelId="{0456C861-71DC-4FD4-AFE3-9341BF2A1B01}">
      <dsp:nvSpPr>
        <dsp:cNvPr id="0" name=""/>
        <dsp:cNvSpPr/>
      </dsp:nvSpPr>
      <dsp:spPr>
        <a:xfrm rot="4467012">
          <a:off x="1024106" y="2322694"/>
          <a:ext cx="11667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66724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8300" y="2304896"/>
        <a:ext cx="58336" cy="58336"/>
      </dsp:txXfrm>
    </dsp:sp>
    <dsp:sp modelId="{A33FD715-C3FC-4C8E-8B22-AE2E137D459F}">
      <dsp:nvSpPr>
        <dsp:cNvPr id="0" name=""/>
        <dsp:cNvSpPr/>
      </dsp:nvSpPr>
      <dsp:spPr>
        <a:xfrm>
          <a:off x="1763854" y="2700593"/>
          <a:ext cx="1213973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2712044"/>
        <a:ext cx="1191071" cy="368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216026" y="1728193"/>
          <a:ext cx="1203635" cy="605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网络平台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3758" y="1745925"/>
        <a:ext cx="1168171" cy="569943"/>
      </dsp:txXfrm>
    </dsp:sp>
    <dsp:sp modelId="{5A15EFCA-0B1F-4C93-A279-C4F9C24EE7CE}">
      <dsp:nvSpPr>
        <dsp:cNvPr id="0" name=""/>
        <dsp:cNvSpPr/>
      </dsp:nvSpPr>
      <dsp:spPr>
        <a:xfrm rot="16830559">
          <a:off x="809673" y="1289002"/>
          <a:ext cx="149213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492136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518437" y="1260040"/>
        <a:ext cx="74606" cy="74606"/>
      </dsp:txXfrm>
    </dsp:sp>
    <dsp:sp modelId="{B1509262-264B-4716-8BF7-B994496B9E80}">
      <dsp:nvSpPr>
        <dsp:cNvPr id="0" name=""/>
        <dsp:cNvSpPr/>
      </dsp:nvSpPr>
      <dsp:spPr>
        <a:xfrm>
          <a:off x="1691820" y="393691"/>
          <a:ext cx="1066243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产品展示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403655"/>
        <a:ext cx="1046315" cy="320270"/>
      </dsp:txXfrm>
    </dsp:sp>
    <dsp:sp modelId="{B9657409-A23B-4EDF-8941-4FD8BE1A8979}">
      <dsp:nvSpPr>
        <dsp:cNvPr id="0" name=""/>
        <dsp:cNvSpPr/>
      </dsp:nvSpPr>
      <dsp:spPr>
        <a:xfrm rot="18289469">
          <a:off x="2655852" y="359835"/>
          <a:ext cx="476581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76581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2228" y="356262"/>
        <a:ext cx="23829" cy="23829"/>
      </dsp:txXfrm>
    </dsp:sp>
    <dsp:sp modelId="{C6DEDF8D-1D39-4D66-B0DE-6B1FB5A3E375}">
      <dsp:nvSpPr>
        <dsp:cNvPr id="0" name=""/>
        <dsp:cNvSpPr/>
      </dsp:nvSpPr>
      <dsp:spPr>
        <a:xfrm>
          <a:off x="3030222" y="2463"/>
          <a:ext cx="680396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软装饰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0186" y="12427"/>
        <a:ext cx="660468" cy="320270"/>
      </dsp:txXfrm>
    </dsp:sp>
    <dsp:sp modelId="{5728CC1D-D295-4FE3-9512-508172F830CC}">
      <dsp:nvSpPr>
        <dsp:cNvPr id="0" name=""/>
        <dsp:cNvSpPr/>
      </dsp:nvSpPr>
      <dsp:spPr>
        <a:xfrm>
          <a:off x="2758063" y="555449"/>
          <a:ext cx="272158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272158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7339" y="556987"/>
        <a:ext cx="13607" cy="13607"/>
      </dsp:txXfrm>
    </dsp:sp>
    <dsp:sp modelId="{8AD53F50-2A09-44F0-986B-1AA58848300B}">
      <dsp:nvSpPr>
        <dsp:cNvPr id="0" name=""/>
        <dsp:cNvSpPr/>
      </dsp:nvSpPr>
      <dsp:spPr>
        <a:xfrm>
          <a:off x="3030222" y="393691"/>
          <a:ext cx="680396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硬装修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0186" y="403655"/>
        <a:ext cx="660468" cy="320270"/>
      </dsp:txXfrm>
    </dsp:sp>
    <dsp:sp modelId="{D0275A75-34E2-4112-B589-E55024ACCFD6}">
      <dsp:nvSpPr>
        <dsp:cNvPr id="0" name=""/>
        <dsp:cNvSpPr/>
      </dsp:nvSpPr>
      <dsp:spPr>
        <a:xfrm rot="3310531">
          <a:off x="2655852" y="751063"/>
          <a:ext cx="476581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76581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2228" y="747490"/>
        <a:ext cx="23829" cy="23829"/>
      </dsp:txXfrm>
    </dsp:sp>
    <dsp:sp modelId="{0D1150EC-E83A-44EC-A8CA-0CA96AA07A1F}">
      <dsp:nvSpPr>
        <dsp:cNvPr id="0" name=""/>
        <dsp:cNvSpPr/>
      </dsp:nvSpPr>
      <dsp:spPr>
        <a:xfrm>
          <a:off x="3030222" y="784920"/>
          <a:ext cx="680396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家俱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0186" y="794884"/>
        <a:ext cx="660468" cy="320270"/>
      </dsp:txXfrm>
    </dsp:sp>
    <dsp:sp modelId="{BA8967B4-F04F-4A68-B26D-5C70A727234F}">
      <dsp:nvSpPr>
        <dsp:cNvPr id="0" name=""/>
        <dsp:cNvSpPr/>
      </dsp:nvSpPr>
      <dsp:spPr>
        <a:xfrm rot="17945813">
          <a:off x="1275908" y="1778038"/>
          <a:ext cx="559665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559665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1749" y="1772387"/>
        <a:ext cx="27983" cy="27983"/>
      </dsp:txXfrm>
    </dsp:sp>
    <dsp:sp modelId="{A069D07D-2DF1-4805-8045-727A6B5CD807}">
      <dsp:nvSpPr>
        <dsp:cNvPr id="0" name=""/>
        <dsp:cNvSpPr/>
      </dsp:nvSpPr>
      <dsp:spPr>
        <a:xfrm>
          <a:off x="1691820" y="1371762"/>
          <a:ext cx="998788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顾问服务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1381726"/>
        <a:ext cx="978860" cy="320270"/>
      </dsp:txXfrm>
    </dsp:sp>
    <dsp:sp modelId="{0D4FA822-536A-4BD5-A594-00CD62BF530F}">
      <dsp:nvSpPr>
        <dsp:cNvPr id="0" name=""/>
        <dsp:cNvSpPr/>
      </dsp:nvSpPr>
      <dsp:spPr>
        <a:xfrm rot="19457599">
          <a:off x="2659106" y="1435713"/>
          <a:ext cx="335164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335164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18309" y="1435675"/>
        <a:ext cx="16758" cy="16758"/>
      </dsp:txXfrm>
    </dsp:sp>
    <dsp:sp modelId="{FBB3526A-5C8E-44D8-B4B9-2439B93C1821}">
      <dsp:nvSpPr>
        <dsp:cNvPr id="0" name=""/>
        <dsp:cNvSpPr/>
      </dsp:nvSpPr>
      <dsp:spPr>
        <a:xfrm>
          <a:off x="2962768" y="1176148"/>
          <a:ext cx="1141685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装饰顾问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72732" y="1186112"/>
        <a:ext cx="1121757" cy="320270"/>
      </dsp:txXfrm>
    </dsp:sp>
    <dsp:sp modelId="{95E7E137-EDF3-46BE-970C-AAD048D105FD}">
      <dsp:nvSpPr>
        <dsp:cNvPr id="0" name=""/>
        <dsp:cNvSpPr/>
      </dsp:nvSpPr>
      <dsp:spPr>
        <a:xfrm rot="2142401">
          <a:off x="2659106" y="1631327"/>
          <a:ext cx="335164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335164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18309" y="1631289"/>
        <a:ext cx="16758" cy="16758"/>
      </dsp:txXfrm>
    </dsp:sp>
    <dsp:sp modelId="{44CB7279-9D27-48C3-AD7B-CC81B5EA863A}">
      <dsp:nvSpPr>
        <dsp:cNvPr id="0" name=""/>
        <dsp:cNvSpPr/>
      </dsp:nvSpPr>
      <dsp:spPr>
        <a:xfrm>
          <a:off x="2962768" y="1567376"/>
          <a:ext cx="1124349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风水顾问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72732" y="1577340"/>
        <a:ext cx="1104421" cy="320270"/>
      </dsp:txXfrm>
    </dsp:sp>
    <dsp:sp modelId="{19328943-9CB5-41CC-9EB7-D01E605D9B0E}">
      <dsp:nvSpPr>
        <dsp:cNvPr id="0" name=""/>
        <dsp:cNvSpPr/>
      </dsp:nvSpPr>
      <dsp:spPr>
        <a:xfrm rot="20413970">
          <a:off x="1411141" y="1973652"/>
          <a:ext cx="289199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289199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8511" y="1974763"/>
        <a:ext cx="14459" cy="14459"/>
      </dsp:txXfrm>
    </dsp:sp>
    <dsp:sp modelId="{05C30CDB-8E11-4B6E-B7CE-9F340471CA79}">
      <dsp:nvSpPr>
        <dsp:cNvPr id="0" name=""/>
        <dsp:cNvSpPr/>
      </dsp:nvSpPr>
      <dsp:spPr>
        <a:xfrm>
          <a:off x="1691820" y="1762990"/>
          <a:ext cx="1231205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装修方案展示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1772954"/>
        <a:ext cx="1211277" cy="320270"/>
      </dsp:txXfrm>
    </dsp:sp>
    <dsp:sp modelId="{C744F7E7-47AA-4AC4-AB25-F68EBA438FDB}">
      <dsp:nvSpPr>
        <dsp:cNvPr id="0" name=""/>
        <dsp:cNvSpPr/>
      </dsp:nvSpPr>
      <dsp:spPr>
        <a:xfrm rot="2829178">
          <a:off x="1355637" y="2169266"/>
          <a:ext cx="400207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00207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5736" y="2167602"/>
        <a:ext cx="20010" cy="20010"/>
      </dsp:txXfrm>
    </dsp:sp>
    <dsp:sp modelId="{A3A0AF61-1454-4C17-953C-62DCBFCA0585}">
      <dsp:nvSpPr>
        <dsp:cNvPr id="0" name=""/>
        <dsp:cNvSpPr/>
      </dsp:nvSpPr>
      <dsp:spPr>
        <a:xfrm>
          <a:off x="1691820" y="2154219"/>
          <a:ext cx="1248392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2164183"/>
        <a:ext cx="1228464" cy="320270"/>
      </dsp:txXfrm>
    </dsp:sp>
    <dsp:sp modelId="{A069AA82-02D7-4FFC-AAAF-A93CD930C042}">
      <dsp:nvSpPr>
        <dsp:cNvPr id="0" name=""/>
        <dsp:cNvSpPr/>
      </dsp:nvSpPr>
      <dsp:spPr>
        <a:xfrm rot="4099285">
          <a:off x="1187361" y="2364880"/>
          <a:ext cx="736759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736759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37322" y="2354802"/>
        <a:ext cx="36837" cy="36837"/>
      </dsp:txXfrm>
    </dsp:sp>
    <dsp:sp modelId="{7DF00F65-37E1-4BDE-951B-68A62CAC5A61}">
      <dsp:nvSpPr>
        <dsp:cNvPr id="0" name=""/>
        <dsp:cNvSpPr/>
      </dsp:nvSpPr>
      <dsp:spPr>
        <a:xfrm>
          <a:off x="1691820" y="2545447"/>
          <a:ext cx="1285201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2555411"/>
        <a:ext cx="1265273" cy="320270"/>
      </dsp:txXfrm>
    </dsp:sp>
    <dsp:sp modelId="{0456C861-71DC-4FD4-AFE3-9341BF2A1B01}">
      <dsp:nvSpPr>
        <dsp:cNvPr id="0" name=""/>
        <dsp:cNvSpPr/>
      </dsp:nvSpPr>
      <dsp:spPr>
        <a:xfrm rot="4548241">
          <a:off x="1000857" y="2560494"/>
          <a:ext cx="1109767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109767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27997" y="2541091"/>
        <a:ext cx="55488" cy="55488"/>
      </dsp:txXfrm>
    </dsp:sp>
    <dsp:sp modelId="{A33FD715-C3FC-4C8E-8B22-AE2E137D459F}">
      <dsp:nvSpPr>
        <dsp:cNvPr id="0" name=""/>
        <dsp:cNvSpPr/>
      </dsp:nvSpPr>
      <dsp:spPr>
        <a:xfrm>
          <a:off x="1691820" y="2936675"/>
          <a:ext cx="1056343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2946639"/>
        <a:ext cx="1036415" cy="320270"/>
      </dsp:txXfrm>
    </dsp:sp>
    <dsp:sp modelId="{73538DF5-F2F3-4555-8C85-8D2CCF4BC7F9}">
      <dsp:nvSpPr>
        <dsp:cNvPr id="0" name=""/>
        <dsp:cNvSpPr/>
      </dsp:nvSpPr>
      <dsp:spPr>
        <a:xfrm rot="4769441">
          <a:off x="809673" y="2756108"/>
          <a:ext cx="149213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492136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18437" y="2727146"/>
        <a:ext cx="74606" cy="74606"/>
      </dsp:txXfrm>
    </dsp:sp>
    <dsp:sp modelId="{30BA8C9F-810C-45B0-A991-DFB4A584A785}">
      <dsp:nvSpPr>
        <dsp:cNvPr id="0" name=""/>
        <dsp:cNvSpPr/>
      </dsp:nvSpPr>
      <dsp:spPr>
        <a:xfrm>
          <a:off x="1691820" y="3327903"/>
          <a:ext cx="1067365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用户社区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3337867"/>
        <a:ext cx="1047437" cy="320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142506" y="448235"/>
          <a:ext cx="1604352" cy="613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商用合作平台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0485" y="466214"/>
        <a:ext cx="1568394" cy="577896"/>
      </dsp:txXfrm>
    </dsp:sp>
    <dsp:sp modelId="{0A75139F-42ED-434A-825E-223439B36B86}">
      <dsp:nvSpPr>
        <dsp:cNvPr id="0" name=""/>
        <dsp:cNvSpPr/>
      </dsp:nvSpPr>
      <dsp:spPr>
        <a:xfrm rot="18289469">
          <a:off x="1609620" y="465294"/>
          <a:ext cx="63990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39901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13573" y="476516"/>
        <a:ext cx="31995" cy="31995"/>
      </dsp:txXfrm>
    </dsp:sp>
    <dsp:sp modelId="{8838A169-C6C0-44D4-9C1D-CC306B264C2A}">
      <dsp:nvSpPr>
        <dsp:cNvPr id="0" name=""/>
        <dsp:cNvSpPr/>
      </dsp:nvSpPr>
      <dsp:spPr>
        <a:xfrm>
          <a:off x="2112283" y="1474"/>
          <a:ext cx="913562" cy="456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写字楼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25662" y="14853"/>
        <a:ext cx="886804" cy="430023"/>
      </dsp:txXfrm>
    </dsp:sp>
    <dsp:sp modelId="{2B77E376-393B-4393-B418-0CD253D27DEC}">
      <dsp:nvSpPr>
        <dsp:cNvPr id="0" name=""/>
        <dsp:cNvSpPr/>
      </dsp:nvSpPr>
      <dsp:spPr>
        <a:xfrm>
          <a:off x="1746858" y="727943"/>
          <a:ext cx="36542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365424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0435" y="746027"/>
        <a:ext cx="18271" cy="18271"/>
      </dsp:txXfrm>
    </dsp:sp>
    <dsp:sp modelId="{52664700-80CA-4B77-AE87-14A3088331DE}">
      <dsp:nvSpPr>
        <dsp:cNvPr id="0" name=""/>
        <dsp:cNvSpPr/>
      </dsp:nvSpPr>
      <dsp:spPr>
        <a:xfrm>
          <a:off x="2112283" y="526772"/>
          <a:ext cx="913562" cy="456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大卖场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25662" y="540151"/>
        <a:ext cx="886804" cy="430023"/>
      </dsp:txXfrm>
    </dsp:sp>
    <dsp:sp modelId="{B0E17BD9-6AA1-447C-972D-3A4CBD17DFB7}">
      <dsp:nvSpPr>
        <dsp:cNvPr id="0" name=""/>
        <dsp:cNvSpPr/>
      </dsp:nvSpPr>
      <dsp:spPr>
        <a:xfrm rot="3310531">
          <a:off x="1609620" y="990592"/>
          <a:ext cx="63990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39901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13573" y="1001814"/>
        <a:ext cx="31995" cy="31995"/>
      </dsp:txXfrm>
    </dsp:sp>
    <dsp:sp modelId="{8149357B-D91D-49CA-962E-6321769F28A6}">
      <dsp:nvSpPr>
        <dsp:cNvPr id="0" name=""/>
        <dsp:cNvSpPr/>
      </dsp:nvSpPr>
      <dsp:spPr>
        <a:xfrm>
          <a:off x="2112283" y="1052070"/>
          <a:ext cx="913562" cy="456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装修公司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25662" y="1065449"/>
        <a:ext cx="886804" cy="430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3547" y="785955"/>
          <a:ext cx="1288992" cy="58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产品云服务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725" y="803133"/>
        <a:ext cx="1254636" cy="552131"/>
      </dsp:txXfrm>
    </dsp:sp>
    <dsp:sp modelId="{5A15EFCA-0B1F-4C93-A279-C4F9C24EE7CE}">
      <dsp:nvSpPr>
        <dsp:cNvPr id="0" name=""/>
        <dsp:cNvSpPr/>
      </dsp:nvSpPr>
      <dsp:spPr>
        <a:xfrm rot="17692822">
          <a:off x="1052188" y="684591"/>
          <a:ext cx="829838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829838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446361" y="682043"/>
        <a:ext cx="41491" cy="41491"/>
      </dsp:txXfrm>
    </dsp:sp>
    <dsp:sp modelId="{B1509262-264B-4716-8BF7-B994496B9E80}">
      <dsp:nvSpPr>
        <dsp:cNvPr id="0" name=""/>
        <dsp:cNvSpPr/>
      </dsp:nvSpPr>
      <dsp:spPr>
        <a:xfrm>
          <a:off x="1641674" y="108170"/>
          <a:ext cx="1874202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方便的产品信息维护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120952"/>
        <a:ext cx="1848638" cy="410853"/>
      </dsp:txXfrm>
    </dsp:sp>
    <dsp:sp modelId="{B9657409-A23B-4EDF-8941-4FD8BE1A8979}">
      <dsp:nvSpPr>
        <dsp:cNvPr id="0" name=""/>
        <dsp:cNvSpPr/>
      </dsp:nvSpPr>
      <dsp:spPr>
        <a:xfrm rot="19457599">
          <a:off x="1252127" y="93553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6358" y="942980"/>
        <a:ext cx="21497" cy="21497"/>
      </dsp:txXfrm>
    </dsp:sp>
    <dsp:sp modelId="{C6DEDF8D-1D39-4D66-B0DE-6B1FB5A3E375}">
      <dsp:nvSpPr>
        <dsp:cNvPr id="0" name=""/>
        <dsp:cNvSpPr/>
      </dsp:nvSpPr>
      <dsp:spPr>
        <a:xfrm>
          <a:off x="1641674" y="610050"/>
          <a:ext cx="1583984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可扩展的营销方式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622832"/>
        <a:ext cx="1558420" cy="410853"/>
      </dsp:txXfrm>
    </dsp:sp>
    <dsp:sp modelId="{5728CC1D-D295-4FE3-9512-508172F830CC}">
      <dsp:nvSpPr>
        <dsp:cNvPr id="0" name=""/>
        <dsp:cNvSpPr/>
      </dsp:nvSpPr>
      <dsp:spPr>
        <a:xfrm rot="19457599">
          <a:off x="3185246" y="68459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476" y="692040"/>
        <a:ext cx="21497" cy="21497"/>
      </dsp:txXfrm>
    </dsp:sp>
    <dsp:sp modelId="{8AD53F50-2A09-44F0-986B-1AA58848300B}">
      <dsp:nvSpPr>
        <dsp:cNvPr id="0" name=""/>
        <dsp:cNvSpPr/>
      </dsp:nvSpPr>
      <dsp:spPr>
        <a:xfrm>
          <a:off x="3574792" y="359110"/>
          <a:ext cx="2133922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多应用共享产品信息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7574" y="371892"/>
        <a:ext cx="2108358" cy="410853"/>
      </dsp:txXfrm>
    </dsp:sp>
    <dsp:sp modelId="{D0275A75-34E2-4112-B589-E55024ACCFD6}">
      <dsp:nvSpPr>
        <dsp:cNvPr id="0" name=""/>
        <dsp:cNvSpPr/>
      </dsp:nvSpPr>
      <dsp:spPr>
        <a:xfrm rot="2142401">
          <a:off x="3185246" y="93553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476" y="942980"/>
        <a:ext cx="21497" cy="21497"/>
      </dsp:txXfrm>
    </dsp:sp>
    <dsp:sp modelId="{0D1150EC-E83A-44EC-A8CA-0CA96AA07A1F}">
      <dsp:nvSpPr>
        <dsp:cNvPr id="0" name=""/>
        <dsp:cNvSpPr/>
      </dsp:nvSpPr>
      <dsp:spPr>
        <a:xfrm>
          <a:off x="3574792" y="860990"/>
          <a:ext cx="2434055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随时可以增加新的营销手段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7574" y="873772"/>
        <a:ext cx="2408491" cy="410853"/>
      </dsp:txXfrm>
    </dsp:sp>
    <dsp:sp modelId="{BA8967B4-F04F-4A68-B26D-5C70A727234F}">
      <dsp:nvSpPr>
        <dsp:cNvPr id="0" name=""/>
        <dsp:cNvSpPr/>
      </dsp:nvSpPr>
      <dsp:spPr>
        <a:xfrm rot="2142401">
          <a:off x="1252127" y="118647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6358" y="1193919"/>
        <a:ext cx="21497" cy="21497"/>
      </dsp:txXfrm>
    </dsp:sp>
    <dsp:sp modelId="{A069D07D-2DF1-4805-8045-727A6B5CD807}">
      <dsp:nvSpPr>
        <dsp:cNvPr id="0" name=""/>
        <dsp:cNvSpPr/>
      </dsp:nvSpPr>
      <dsp:spPr>
        <a:xfrm>
          <a:off x="1641674" y="1111930"/>
          <a:ext cx="1281277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1124712"/>
        <a:ext cx="1255713" cy="410853"/>
      </dsp:txXfrm>
    </dsp:sp>
    <dsp:sp modelId="{19328943-9CB5-41CC-9EB7-D01E605D9B0E}">
      <dsp:nvSpPr>
        <dsp:cNvPr id="0" name=""/>
        <dsp:cNvSpPr/>
      </dsp:nvSpPr>
      <dsp:spPr>
        <a:xfrm rot="3907178">
          <a:off x="1052188" y="1437411"/>
          <a:ext cx="829838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829838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6361" y="1434862"/>
        <a:ext cx="41491" cy="41491"/>
      </dsp:txXfrm>
    </dsp:sp>
    <dsp:sp modelId="{05C30CDB-8E11-4B6E-B7CE-9F340471CA79}">
      <dsp:nvSpPr>
        <dsp:cNvPr id="0" name=""/>
        <dsp:cNvSpPr/>
      </dsp:nvSpPr>
      <dsp:spPr>
        <a:xfrm>
          <a:off x="1641674" y="1613809"/>
          <a:ext cx="1247393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1626591"/>
        <a:ext cx="1221829" cy="4108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93D35-A974-499F-BB8A-A52CEFB9CB0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18D9-0979-455D-B094-742A9F62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16416" y="494573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70334"/>
                </a:solidFill>
                <a:latin typeface="Impact" pitchFamily="34" charset="0"/>
              </a:rPr>
              <a:t>Br</a:t>
            </a:r>
            <a:endParaRPr lang="zh-CN" altLang="en-US" sz="2000" dirty="0">
              <a:solidFill>
                <a:srgbClr val="E70334"/>
              </a:solidFill>
              <a:latin typeface="Impac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184240xd33ezf1x3u998f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436" r="13725" b="33314"/>
          <a:stretch/>
        </p:blipFill>
        <p:spPr bwMode="auto">
          <a:xfrm>
            <a:off x="0" y="0"/>
            <a:ext cx="9144000" cy="40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3999166"/>
            <a:ext cx="9144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851920" y="5243665"/>
            <a:ext cx="47863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851920" y="4153644"/>
            <a:ext cx="4757607" cy="862935"/>
            <a:chOff x="1724835" y="2442002"/>
            <a:chExt cx="4757607" cy="862935"/>
          </a:xfrm>
        </p:grpSpPr>
        <p:sp>
          <p:nvSpPr>
            <p:cNvPr id="5" name="TextBox 4"/>
            <p:cNvSpPr txBox="1"/>
            <p:nvPr/>
          </p:nvSpPr>
          <p:spPr>
            <a:xfrm>
              <a:off x="1724835" y="2442002"/>
              <a:ext cx="13660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rgbClr val="E70334"/>
                  </a:solidFill>
                  <a:latin typeface="Impact" pitchFamily="34" charset="0"/>
                </a:rPr>
                <a:t>Logo</a:t>
              </a:r>
              <a:endParaRPr lang="zh-CN" altLang="en-US" sz="4800" dirty="0">
                <a:solidFill>
                  <a:srgbClr val="E70334"/>
                </a:solidFill>
                <a:latin typeface="Impact" pitchFamily="34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912234" y="2538672"/>
              <a:ext cx="3570208" cy="766265"/>
              <a:chOff x="2912234" y="2641476"/>
              <a:chExt cx="3570208" cy="76626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912234" y="2641476"/>
                <a:ext cx="3570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rPr>
                  <a:t>铃铛网</a:t>
                </a: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做中国最好的宠物平台</a:t>
                </a:r>
                <a:endParaRPr lang="zh-CN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918815" y="3099964"/>
                <a:ext cx="331895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China 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best pet </a:t>
                </a:r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platform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361055" y="5301155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沈阳东曦科技有限公司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9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技术特点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192" y="3361556"/>
            <a:ext cx="4287674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充分利用最新的云存储技术！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您的营销变得更加流畅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充分降低营销成本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便于扩展，随时能够应对变化的市场需求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独创性的雨滴服务器，构建敏捷高效的分布式计算环境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Administrator\Desktop\家居展示策划\素材\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9" y="193204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4168" y="184938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Cloud Server</a:t>
            </a:r>
            <a:endParaRPr lang="zh-CN" altLang="en-US" sz="7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495676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Raindrop</a:t>
            </a:r>
            <a:r>
              <a:rPr lang="en-US" altLang="zh-CN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Server</a:t>
            </a:r>
            <a:endParaRPr lang="zh-CN" altLang="en-US" sz="7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C:\Users\Administrator\Desktop\network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97660"/>
            <a:ext cx="684076" cy="6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twork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72" y="1152488"/>
            <a:ext cx="696900" cy="6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技术特点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5372"/>
            <a:ext cx="4576021" cy="352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986001" y="2536369"/>
            <a:ext cx="38164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多了一个维度，一切都不同了！</a:t>
            </a:r>
            <a:endParaRPr lang="en-US" altLang="zh-CN" sz="2000" b="1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互动技术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为您带来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立体化的应用感受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行业分析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中国家居业现状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192" y="1273324"/>
            <a:ext cx="8288272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中国家居行业是中国发展最快的行业之一。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伴随房地产热，家居市场保持了每年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左右的增度。但伴随着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年楼市遇冷，家居市场也开始减速。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家居零售业以刚需为主，但所谓刚需与人口出生率有大约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年的关联性，即从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1980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年以来的人口出生率下降会逐渐影响到家居市场的购买力。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家居市场多年以来的问题（同质化严重、重仿造轻设计、技术含量低、销售渠道单一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）开始爆发，行业可能面临洗牌。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家居行业未来的关键词：规范标准，技术创新，原创设计，品牌营销，渠道多样化，市场细分。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634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行业分析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天鹅座能够帮您解决的问题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192" y="1273324"/>
            <a:ext cx="1951568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品牌营销。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渠道合作。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产品推送。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产品展示。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市场细节透明化。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把握行业变化。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7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101975" y="2303463"/>
            <a:ext cx="294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rgbClr val="E70334"/>
                </a:solidFill>
                <a:cs typeface="Calibri" pitchFamily="34" charset="0"/>
              </a:rPr>
              <a:t>Thanks!</a:t>
            </a:r>
            <a:endParaRPr lang="zh-CN" altLang="en-US" sz="6600" b="1" dirty="0">
              <a:solidFill>
                <a:srgbClr val="E70334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179512" y="3388661"/>
            <a:ext cx="3240360" cy="224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天鹅座帮助您一飞冲天</a:t>
            </a:r>
            <a:endParaRPr lang="en-US" altLang="zh-CN" sz="2000" b="1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数据云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互动</a:t>
            </a: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体感技术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数据挖掘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92" y="193204"/>
            <a:ext cx="4287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天鹅座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13962" r="14273" b="7249"/>
          <a:stretch/>
        </p:blipFill>
        <p:spPr bwMode="auto">
          <a:xfrm>
            <a:off x="1280160" y="561965"/>
            <a:ext cx="7863840" cy="52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 rot="687758">
            <a:off x="4250081" y="2571409"/>
            <a:ext cx="1596217" cy="126853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产品图册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76056" y="960914"/>
            <a:ext cx="3816424" cy="2760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产品图册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是现有纸质图册的电子化升级产品。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针对直营店或卖场这样的一对一的销售环境。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最大的特点是支持</a:t>
            </a:r>
            <a:r>
              <a:rPr lang="zh-CN" altLang="en-US" sz="16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三维互动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sz="16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目标平台</a:t>
            </a:r>
            <a:r>
              <a:rPr lang="en-US" altLang="zh-CN" sz="1600" dirty="0" err="1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iPad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，但也可以支持网页，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等平台。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69927517"/>
              </p:ext>
            </p:extLst>
          </p:nvPr>
        </p:nvGraphicFramePr>
        <p:xfrm>
          <a:off x="251520" y="1777380"/>
          <a:ext cx="4968552" cy="36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0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产品展示方案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02072880"/>
              </p:ext>
            </p:extLst>
          </p:nvPr>
        </p:nvGraphicFramePr>
        <p:xfrm>
          <a:off x="323528" y="2137420"/>
          <a:ext cx="4608512" cy="309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644008" y="1024201"/>
            <a:ext cx="4216622" cy="3057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产品展示方案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是针对展会或展厅类一对多的展示环境设计的产品。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特色功能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支持体感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可以制作用户参与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互动的体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感游戏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，增加用户的参与度。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对现场的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营销情况的分析统计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，可以识别出参与的人数、时间等关键性数据，并建立数学模型，评估营销的效果。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2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23621975"/>
              </p:ext>
            </p:extLst>
          </p:nvPr>
        </p:nvGraphicFramePr>
        <p:xfrm>
          <a:off x="323528" y="1561356"/>
          <a:ext cx="4320480" cy="36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644008" y="841277"/>
            <a:ext cx="421662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网络平台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的目标不是打造一个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的网络商城，而是打造一个</a:t>
            </a:r>
            <a:r>
              <a:rPr lang="en-US" altLang="zh-CN" sz="16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的线上营销前端，将用户流引向线下的实体店。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网络平台的目标是家居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品牌营销平台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，而非直接的销售平台。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所有产品云内的产品，都可以被设置在网络平台中展示。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完整的装修方案参考，让用户了解装修的细节知识，并更加直观的理解不同风格的装修方案。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顾问服务，帮助用户了解相关的专业知识，并根据用户需求，提供建议。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商用合作平台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80860963"/>
              </p:ext>
            </p:extLst>
          </p:nvPr>
        </p:nvGraphicFramePr>
        <p:xfrm>
          <a:off x="755576" y="2065412"/>
          <a:ext cx="3168352" cy="151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139952" y="1024201"/>
            <a:ext cx="4720678" cy="435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商用合作平台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旨在提供一个关联产业合作沟通的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渠道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会逐步与热门的写字楼合作，将整栋大楼三维建模，使租户可以随时按照户型配置自己需要的装修方案。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场可以直接合作架设产品云的本地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雨滴服务器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装修公司可以直接对接写字楼的租户装修方案的施工。并通过类似淘宝信用制度的方法来保障用户的利益。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产品云服务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0255673"/>
              </p:ext>
            </p:extLst>
          </p:nvPr>
        </p:nvGraphicFramePr>
        <p:xfrm>
          <a:off x="1511932" y="985292"/>
          <a:ext cx="6012396" cy="215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3073524"/>
            <a:ext cx="8568409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产品云服务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是整个系统的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全部产品和服务都基于产品云。用户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可以自由管理自己在产品云内的产品信息，并自动同步到所有雨滴服务器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。能够做到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一处修改，全部更新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为了保证用户体验，除了网络平台外，其余环境使用产品云，都是在本地架设一个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雨滴服务器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。雨滴服务器就是云服务器的数据镜像服务器，能够让本地浏览速度更快之外，还负责处理本地的业务逻辑。将本地业务逻辑与公共业务逻辑分离。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4909521"/>
              </p:ext>
            </p:extLst>
          </p:nvPr>
        </p:nvGraphicFramePr>
        <p:xfrm>
          <a:off x="2411760" y="1129308"/>
          <a:ext cx="3883907" cy="1366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60192" y="2569468"/>
            <a:ext cx="832843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一共包含三项服务，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BDA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BDM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和行业报告，三项服务的宗旨是让客户的营销行为有迹可循，通过过往的记录来指导和改善营销策略。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BDA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是商用数据分析，会以年为单位，整理和终结一年里发生的营销行为数据，告知用户一年里发生了什么，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让用户了解过去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BDM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是商用数据挖掘，告诉用户根据过往的数据分析，在未来一年里可能的变化趋势，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让用户了解未来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行业报告，会将锁了解到的行业里一年发生的大事加以总结分析，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让客户了解行业变化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6176" y="2858419"/>
            <a:ext cx="1807552" cy="720080"/>
          </a:xfrm>
          <a:prstGeom prst="roundRect">
            <a:avLst>
              <a:gd name="adj" fmla="val 974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天鹅座家居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行业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营销解决方案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81341" y="1273324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产品图册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1341" y="1951876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产品展示方案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81341" y="2630428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网络平台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81341" y="3308980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商用合作平台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81341" y="3987532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数据服务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1341" y="4666084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产品云服务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7" idx="1"/>
            <a:endCxn id="2" idx="3"/>
          </p:cNvCxnSpPr>
          <p:nvPr/>
        </p:nvCxnSpPr>
        <p:spPr>
          <a:xfrm rot="10800000" flipV="1">
            <a:off x="2123729" y="1525351"/>
            <a:ext cx="357613" cy="1693107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1"/>
            <a:endCxn id="2" idx="3"/>
          </p:cNvCxnSpPr>
          <p:nvPr/>
        </p:nvCxnSpPr>
        <p:spPr>
          <a:xfrm rot="10800000" flipV="1">
            <a:off x="2123729" y="2203903"/>
            <a:ext cx="357613" cy="10145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1"/>
            <a:endCxn id="2" idx="3"/>
          </p:cNvCxnSpPr>
          <p:nvPr/>
        </p:nvCxnSpPr>
        <p:spPr>
          <a:xfrm rot="10800000" flipV="1">
            <a:off x="2123729" y="2882455"/>
            <a:ext cx="357613" cy="3360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1"/>
            <a:endCxn id="2" idx="3"/>
          </p:cNvCxnSpPr>
          <p:nvPr/>
        </p:nvCxnSpPr>
        <p:spPr>
          <a:xfrm rot="10800000">
            <a:off x="2123729" y="3218460"/>
            <a:ext cx="357613" cy="342549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1"/>
            <a:endCxn id="2" idx="3"/>
          </p:cNvCxnSpPr>
          <p:nvPr/>
        </p:nvCxnSpPr>
        <p:spPr>
          <a:xfrm rot="10800000">
            <a:off x="2123729" y="3218460"/>
            <a:ext cx="357613" cy="10211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1"/>
            <a:endCxn id="2" idx="3"/>
          </p:cNvCxnSpPr>
          <p:nvPr/>
        </p:nvCxnSpPr>
        <p:spPr>
          <a:xfrm rot="10800000">
            <a:off x="2123729" y="3218460"/>
            <a:ext cx="357613" cy="16996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068704" y="1260541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一对一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068704" y="1941650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一对多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68704" y="2622759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开放式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068704" y="3303868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渠道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68704" y="3984977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可成长的营销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68704" y="4666085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可扩展的营销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940912" y="2146226"/>
            <a:ext cx="1807552" cy="720080"/>
          </a:xfrm>
          <a:prstGeom prst="roundRect">
            <a:avLst>
              <a:gd name="adj" fmla="val 974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针对的营销方式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40912" y="4225652"/>
            <a:ext cx="1807552" cy="720080"/>
          </a:xfrm>
          <a:prstGeom prst="roundRect">
            <a:avLst>
              <a:gd name="adj" fmla="val 97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带给营销的变化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肘形连接符 42"/>
          <p:cNvCxnSpPr>
            <a:stCxn id="36" idx="1"/>
            <a:endCxn id="33" idx="3"/>
          </p:cNvCxnSpPr>
          <p:nvPr/>
        </p:nvCxnSpPr>
        <p:spPr>
          <a:xfrm rot="10800000" flipV="1">
            <a:off x="6436856" y="2506266"/>
            <a:ext cx="504056" cy="10496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6" idx="1"/>
            <a:endCxn id="32" idx="3"/>
          </p:cNvCxnSpPr>
          <p:nvPr/>
        </p:nvCxnSpPr>
        <p:spPr>
          <a:xfrm rot="10800000" flipV="1">
            <a:off x="6436856" y="2506265"/>
            <a:ext cx="504056" cy="368521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6" idx="1"/>
            <a:endCxn id="31" idx="3"/>
          </p:cNvCxnSpPr>
          <p:nvPr/>
        </p:nvCxnSpPr>
        <p:spPr>
          <a:xfrm rot="10800000">
            <a:off x="6436856" y="2193678"/>
            <a:ext cx="504056" cy="312588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6" idx="1"/>
            <a:endCxn id="30" idx="3"/>
          </p:cNvCxnSpPr>
          <p:nvPr/>
        </p:nvCxnSpPr>
        <p:spPr>
          <a:xfrm rot="10800000">
            <a:off x="6436856" y="1512570"/>
            <a:ext cx="504056" cy="993697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7" idx="1"/>
            <a:endCxn id="34" idx="3"/>
          </p:cNvCxnSpPr>
          <p:nvPr/>
        </p:nvCxnSpPr>
        <p:spPr>
          <a:xfrm rot="10800000">
            <a:off x="6436856" y="4237006"/>
            <a:ext cx="504056" cy="3486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7" idx="1"/>
            <a:endCxn id="35" idx="3"/>
          </p:cNvCxnSpPr>
          <p:nvPr/>
        </p:nvCxnSpPr>
        <p:spPr>
          <a:xfrm rot="10800000" flipV="1">
            <a:off x="6436856" y="4585691"/>
            <a:ext cx="504056" cy="332421"/>
          </a:xfrm>
          <a:prstGeom prst="bent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>
            <a:off x="3995936" y="1405729"/>
            <a:ext cx="936104" cy="239245"/>
          </a:xfrm>
          <a:prstGeom prst="right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3995936" y="2084281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3995936" y="3441385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3995936" y="2762833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3995936" y="4798489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3995936" y="4119937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1068</Words>
  <Application>Microsoft Office PowerPoint</Application>
  <PresentationFormat>全屏显示(16:10)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张焱</dc:creator>
  <cp:lastModifiedBy>Sky123.Org</cp:lastModifiedBy>
  <cp:revision>190</cp:revision>
  <dcterms:created xsi:type="dcterms:W3CDTF">2013-03-19T07:25:13Z</dcterms:created>
  <dcterms:modified xsi:type="dcterms:W3CDTF">2015-06-20T02:24:38Z</dcterms:modified>
</cp:coreProperties>
</file>