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6" r:id="rId5"/>
    <p:sldId id="262" r:id="rId6"/>
    <p:sldId id="274" r:id="rId7"/>
    <p:sldId id="264" r:id="rId8"/>
    <p:sldId id="263" r:id="rId9"/>
    <p:sldId id="265" r:id="rId10"/>
    <p:sldId id="273" r:id="rId11"/>
    <p:sldId id="269" r:id="rId12"/>
    <p:sldId id="268" r:id="rId13"/>
    <p:sldId id="267" r:id="rId14"/>
    <p:sldId id="271" r:id="rId15"/>
    <p:sldId id="270" r:id="rId16"/>
    <p:sldId id="278" r:id="rId17"/>
    <p:sldId id="275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1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A67F-351E-47B3-8BE3-A09E54191E18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354E-82E3-4055-ADB5-53BA15445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zh-CN" altLang="en-US" dirty="0" smtClean="0">
                <a:latin typeface="华康海报体W12" panose="040B0C09000000000000" pitchFamily="81" charset="-122"/>
                <a:ea typeface="华康海报体W12" panose="040B0C09000000000000" pitchFamily="81" charset="-122"/>
              </a:rPr>
              <a:t>铃铛网</a:t>
            </a:r>
            <a:endParaRPr lang="zh-CN" altLang="en-US" dirty="0">
              <a:latin typeface="华康海报体W12" panose="040B0C09000000000000" pitchFamily="81" charset="-122"/>
              <a:ea typeface="华康海报体W12" panose="040B0C09000000000000" pitchFamily="8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做中国最好的宠物综合服务平台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0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850005" y="1880315"/>
            <a:ext cx="7521263" cy="42886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未来宠物市场会进入一个高速增长的阶段，且由于情感变化，宠物消费会在收入中所占比重逐渐增加。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强势父母（高净值人群中的很大比例）的子女普遍不会养宠物，所以高端宠物市场（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万元以上）在一段时间内，都将是专业化的市场，而非普通消费市场。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宠物的医疗、保健等与健康相关的行业，在未来有很好的成长空间。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宠物装扮类的服装、饰品类市场，需求会越来越旺盛，且向个性化发展。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粮在宠物食品中所占比重会逐渐增加。</a:t>
            </a:r>
            <a:endParaRPr lang="en-US" altLang="zh-CN" sz="1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6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Rival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狗民网下属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闻闻窝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国内第一宠物类杂志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尾巴圈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度贴吧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，较分散。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0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798490" y="2382592"/>
            <a:ext cx="7521263" cy="17000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以时光网的形式做小米手机的买卖，模仿滴滴快车的运营模模式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6" y="2282061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产品计划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2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7158" y="1956997"/>
            <a:ext cx="1696189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04913"/>
              </p:ext>
            </p:extLst>
          </p:nvPr>
        </p:nvGraphicFramePr>
        <p:xfrm>
          <a:off x="2888692" y="506138"/>
          <a:ext cx="5791670" cy="583200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028261"/>
                <a:gridCol w="1169648"/>
                <a:gridCol w="1028262"/>
                <a:gridCol w="2565499"/>
              </a:tblGrid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阶段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职务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数量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工作目标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完成基础的核心功能开发。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美工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完成分布式硬件架构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完整业务逻辑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新功能开发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网站上线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美工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前端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服务器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编辑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PHP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网站后续的开发、运维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美工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前端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数据库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服务器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>
                          <a:effectLst/>
                        </a:rPr>
                        <a:t>编辑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>
                          <a:effectLst/>
                        </a:rPr>
                        <a:t>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移动开发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外包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427301"/>
            <a:ext cx="7508384" cy="50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产品的不同维度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Trinity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531033"/>
            <a:ext cx="7906739" cy="51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盈利点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Profit Point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2013632"/>
            <a:ext cx="8503967" cy="3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798490" y="2382592"/>
            <a:ext cx="7521263" cy="39801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宠物的垂直类平台。</a:t>
            </a:r>
            <a:endParaRPr lang="en-US" altLang="zh-CN" sz="240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狗的购买只是消费的开始，而后期消费的规模会远远大于一次购买狗的费用。且无论狗的贵贱，饲养成本差异并不是很大。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通过对市场的专业化理解，让每一个环节的数据最终都会流向平台。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743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有个地方聚集了很多和你有共同爱好的朋友！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个地方可以让你帮助需要帮助的小动物！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在这里可以放心的买到健康、称心的宠物宝宝！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铃铛网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20870" r="-141" b="38355"/>
          <a:stretch/>
        </p:blipFill>
        <p:spPr>
          <a:xfrm>
            <a:off x="-2" y="-12879"/>
            <a:ext cx="9144000" cy="24856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37892"/>
            <a:ext cx="9144000" cy="472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0036" y="2240924"/>
            <a:ext cx="8543925" cy="43401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海外宠物代购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宠物交易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包疫苗、驱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宠物保险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238413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>
            <a:spLocks/>
          </p:cNvSpPr>
          <p:nvPr/>
        </p:nvSpPr>
        <p:spPr>
          <a:xfrm>
            <a:off x="300037" y="5563518"/>
            <a:ext cx="8543925" cy="8333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上图是各项业务功能的开发顺序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00037" y="205470"/>
            <a:ext cx="238413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902"/>
            <a:ext cx="9144000" cy="33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犬只交易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每一个客户的服务都会从购买一只宠物开始。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增加用户粘性，采集用户数据。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类似小米手机的配件商城，只做自有品牌的宠物配饰、牵引、服装。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线上和线下。线下可以与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合作对象做合作，例如承包店铺的广告位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扩展合作对象，丰富生态圈结构层次。产生未来业务的潜在环境与对象。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公益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关爱他人就是关爱自己，帮助他人才能赢得信任。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分作繁殖、美容、医疗、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娱乐、教育五大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类认证，完整生态圈。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职业技能比赛，例如宠物美容师、宠物服装设计、宠物摄影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宠物政务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与政府的接口，同时能带来很客观的用户流量。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犬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只交易流程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Trading Process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1531033"/>
            <a:ext cx="8642873" cy="38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6" y="2282061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宠物市场分析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利好因素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News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中国的人均收入在持续增长。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年轻人的消费习惯与消费观念在急剧变化，从实用转向舒适和个性化。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狗对于生活意义的不同，从奴仆、工具转为伙伴和宠物。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空巢老人和单身青壮年人的数量急剧增加。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婚姻失败的概率在急剧增加。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亲子关系的矛盾在逐渐增加。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医学证明，饲养宠物有利于健康，例如抚摸宠物，有明显的平稳血压效果。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7" y="205470"/>
            <a:ext cx="7890926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空因素</a:t>
            </a:r>
            <a:endParaRPr lang="en-US" altLang="zh-CN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 News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00037" y="1531033"/>
            <a:ext cx="8543925" cy="48658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很多人认为宠物会影响生育安全。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饲养一只宠物的成本会越来越高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国家政策和相关法规严重滞后。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758</Words>
  <Application>Microsoft Office PowerPoint</Application>
  <PresentationFormat>全屏显示(4:3)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华康海报体W12</vt:lpstr>
      <vt:lpstr>宋体</vt:lpstr>
      <vt:lpstr>微软雅黑</vt:lpstr>
      <vt:lpstr>Arial</vt:lpstr>
      <vt:lpstr>Calibri</vt:lpstr>
      <vt:lpstr>Calibri Light</vt:lpstr>
      <vt:lpstr>Office 主题</vt:lpstr>
      <vt:lpstr>铃铛网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宠物市场分析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产品计划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307</cp:revision>
  <dcterms:created xsi:type="dcterms:W3CDTF">2015-06-20T04:37:34Z</dcterms:created>
  <dcterms:modified xsi:type="dcterms:W3CDTF">2015-06-21T05:15:07Z</dcterms:modified>
</cp:coreProperties>
</file>