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DD60-E49D-4972-824C-F87EAE63E17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4C2E-280B-4880-AFBB-46D9962A4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8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DD60-E49D-4972-824C-F87EAE63E17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4C2E-280B-4880-AFBB-46D9962A4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8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DD60-E49D-4972-824C-F87EAE63E17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4C2E-280B-4880-AFBB-46D9962A4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6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DD60-E49D-4972-824C-F87EAE63E17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4C2E-280B-4880-AFBB-46D9962A4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62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DD60-E49D-4972-824C-F87EAE63E17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4C2E-280B-4880-AFBB-46D9962A4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40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DD60-E49D-4972-824C-F87EAE63E17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4C2E-280B-4880-AFBB-46D9962A4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85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DD60-E49D-4972-824C-F87EAE63E17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4C2E-280B-4880-AFBB-46D9962A4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DD60-E49D-4972-824C-F87EAE63E17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4C2E-280B-4880-AFBB-46D9962A4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4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DD60-E49D-4972-824C-F87EAE63E17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4C2E-280B-4880-AFBB-46D9962A4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0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DD60-E49D-4972-824C-F87EAE63E17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4C2E-280B-4880-AFBB-46D9962A4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1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DD60-E49D-4972-824C-F87EAE63E17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4C2E-280B-4880-AFBB-46D9962A4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7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DD60-E49D-4972-824C-F87EAE63E179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84C2E-280B-4880-AFBB-46D9962A4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78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1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铃铛网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做中国最好的宠物平台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8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以时光网的形式，做小米的生意，学滴滴的营销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闭环</a:t>
            </a:r>
          </a:p>
        </p:txBody>
      </p:sp>
    </p:spTree>
    <p:extLst>
      <p:ext uri="{BB962C8B-B14F-4D97-AF65-F5344CB8AC3E}">
        <p14:creationId xmlns:p14="http://schemas.microsoft.com/office/powerpoint/2010/main" val="42732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293181"/>
            <a:ext cx="108870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交易流程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Trading Process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24" y="1690688"/>
            <a:ext cx="10884952" cy="47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0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55054"/>
              </p:ext>
            </p:extLst>
          </p:nvPr>
        </p:nvGraphicFramePr>
        <p:xfrm>
          <a:off x="2681947" y="1690688"/>
          <a:ext cx="6828106" cy="4629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Visio" r:id="rId3" imgW="6258046" imgH="4238681" progId="Visio.Drawing.15">
                  <p:embed/>
                </p:oleObj>
              </mc:Choice>
              <mc:Fallback>
                <p:oleObj name="Visio" r:id="rId3" imgW="6258046" imgH="4238681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947" y="1690688"/>
                        <a:ext cx="6828106" cy="4629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953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47717"/>
              </p:ext>
            </p:extLst>
          </p:nvPr>
        </p:nvGraphicFramePr>
        <p:xfrm>
          <a:off x="2322927" y="1690688"/>
          <a:ext cx="7546145" cy="493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Visio" r:id="rId3" imgW="6762625" imgH="4419653" progId="Visio.Drawing.15">
                  <p:embed/>
                </p:oleObj>
              </mc:Choice>
              <mc:Fallback>
                <p:oleObj name="Visio" r:id="rId3" imgW="6762625" imgH="441965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927" y="1690688"/>
                        <a:ext cx="7546145" cy="49340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942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赢利点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Profit Point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682" y="1690688"/>
            <a:ext cx="9652636" cy="490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Marketing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14" y="2204525"/>
            <a:ext cx="10967172" cy="363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9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竞争对手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Rival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爱狗网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BBS+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团购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狗民网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BBS+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团购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铃铛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狗民网下属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，移动社区，微商城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闻闻窝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——App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，移动社区，微商城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狗迷杂志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国内第一宠物类杂志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尾巴圈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——App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，移动社区，微商城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百度贴吧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，较分散。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3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112</Words>
  <Application>Microsoft Office PowerPoint</Application>
  <PresentationFormat>宽屏</PresentationFormat>
  <Paragraphs>22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微软雅黑</vt:lpstr>
      <vt:lpstr>幼圆</vt:lpstr>
      <vt:lpstr>Arial</vt:lpstr>
      <vt:lpstr>Calibri</vt:lpstr>
      <vt:lpstr>Calibri Light</vt:lpstr>
      <vt:lpstr>Office 主题</vt:lpstr>
      <vt:lpstr>Microsoft Visio 绘图</vt:lpstr>
      <vt:lpstr>铃铛网</vt:lpstr>
      <vt:lpstr>概念 Idea</vt:lpstr>
      <vt:lpstr>服务 Service</vt:lpstr>
      <vt:lpstr>交易流程 Trading Process</vt:lpstr>
      <vt:lpstr>架构 Architecture</vt:lpstr>
      <vt:lpstr>概要 Outline</vt:lpstr>
      <vt:lpstr>赢利点 Profit Point</vt:lpstr>
      <vt:lpstr>营销 Marketing</vt:lpstr>
      <vt:lpstr>竞争对手 Rival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李兰非</dc:creator>
  <cp:lastModifiedBy>李兰非</cp:lastModifiedBy>
  <cp:revision>44</cp:revision>
  <dcterms:created xsi:type="dcterms:W3CDTF">2015-06-23T06:06:24Z</dcterms:created>
  <dcterms:modified xsi:type="dcterms:W3CDTF">2015-06-23T06:23:56Z</dcterms:modified>
</cp:coreProperties>
</file>