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4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22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98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1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0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27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09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3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00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58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6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20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89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D7362D-B549-4CFD-9F7F-DFC68A629FB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578500-31DF-4615-BFCB-3ECB5C9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19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«Веб-приложение «Форум </a:t>
            </a:r>
            <a:r>
              <a:rPr lang="ru-RU" dirty="0" err="1" smtClean="0"/>
              <a:t>Питонистов</a:t>
            </a:r>
            <a:r>
              <a:rPr lang="ru-RU" dirty="0" smtClean="0"/>
              <a:t>»»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Матвеев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07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Идея проекта: создать веб-приложение «форум».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5815" t="15462" r="15941"/>
          <a:stretch/>
        </p:blipFill>
        <p:spPr>
          <a:xfrm>
            <a:off x="471715" y="2687354"/>
            <a:ext cx="6864626" cy="2550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480" y="2796208"/>
            <a:ext cx="3836157" cy="23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9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 smtClean="0"/>
              <a:t>Были использованы библиотеки:</a:t>
            </a:r>
          </a:p>
          <a:p>
            <a:r>
              <a:rPr lang="en-GB" sz="2800" dirty="0" smtClean="0"/>
              <a:t>Flask</a:t>
            </a:r>
          </a:p>
          <a:p>
            <a:r>
              <a:rPr lang="en-GB" sz="2800" dirty="0" smtClean="0"/>
              <a:t>Flask-WTF</a:t>
            </a:r>
          </a:p>
          <a:p>
            <a:r>
              <a:rPr lang="en-GB" sz="2800" dirty="0" smtClean="0"/>
              <a:t>Flask-login</a:t>
            </a:r>
          </a:p>
          <a:p>
            <a:r>
              <a:rPr lang="en-GB" sz="2800" dirty="0" err="1" smtClean="0"/>
              <a:t>werkzeug</a:t>
            </a:r>
            <a:endParaRPr lang="ru-RU" sz="2800" dirty="0" smtClean="0"/>
          </a:p>
          <a:p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1643"/>
          <a:stretch/>
        </p:blipFill>
        <p:spPr>
          <a:xfrm>
            <a:off x="3807101" y="2377385"/>
            <a:ext cx="2978012" cy="27688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505" y="2949437"/>
            <a:ext cx="3413660" cy="16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8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852" y="1732449"/>
            <a:ext cx="11016117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 smtClean="0"/>
              <a:t>Таблица «</a:t>
            </a:r>
            <a:r>
              <a:rPr lang="en-GB" sz="2800" dirty="0" smtClean="0"/>
              <a:t>news</a:t>
            </a:r>
            <a:r>
              <a:rPr lang="ru-RU" sz="2800" dirty="0" smtClean="0"/>
              <a:t>»</a:t>
            </a:r>
            <a:r>
              <a:rPr lang="en-GB" sz="2800" dirty="0" smtClean="0"/>
              <a:t>		</a:t>
            </a:r>
            <a:r>
              <a:rPr lang="ru-RU" sz="2800" dirty="0" smtClean="0"/>
              <a:t>      Таблица </a:t>
            </a:r>
            <a:r>
              <a:rPr lang="ru-RU" sz="2800" dirty="0" smtClean="0"/>
              <a:t>«</a:t>
            </a:r>
            <a:r>
              <a:rPr lang="en-GB" sz="2800" dirty="0" smtClean="0"/>
              <a:t>users</a:t>
            </a:r>
            <a:r>
              <a:rPr lang="ru-RU" sz="2800" dirty="0" smtClean="0"/>
              <a:t>»</a:t>
            </a:r>
            <a:r>
              <a:rPr lang="en-GB" sz="2800" dirty="0" smtClean="0"/>
              <a:t>         </a:t>
            </a:r>
            <a:r>
              <a:rPr lang="ru-RU" sz="2800" dirty="0" smtClean="0"/>
              <a:t>     Таблица «</a:t>
            </a:r>
            <a:r>
              <a:rPr lang="en-GB" sz="2800" dirty="0" smtClean="0"/>
              <a:t>comments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1195"/>
          <a:stretch/>
        </p:blipFill>
        <p:spPr>
          <a:xfrm>
            <a:off x="622852" y="2539033"/>
            <a:ext cx="2982344" cy="31969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68208"/>
          <a:stretch/>
        </p:blipFill>
        <p:spPr>
          <a:xfrm>
            <a:off x="4185190" y="2539033"/>
            <a:ext cx="3424053" cy="234922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277" y="2539033"/>
            <a:ext cx="3455692" cy="29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0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37" y="426234"/>
            <a:ext cx="10353762" cy="97045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9237" y="139668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 smtClean="0"/>
              <a:t>В проект можно добавить:</a:t>
            </a:r>
          </a:p>
          <a:p>
            <a:r>
              <a:rPr lang="ru-RU" sz="2800" dirty="0" smtClean="0"/>
              <a:t>Общий </a:t>
            </a:r>
            <a:r>
              <a:rPr lang="ru-RU" sz="2800" dirty="0" smtClean="0"/>
              <a:t>чат</a:t>
            </a:r>
          </a:p>
          <a:p>
            <a:r>
              <a:rPr lang="ru-RU" sz="2800" dirty="0" smtClean="0"/>
              <a:t>Развернуть </a:t>
            </a:r>
            <a:r>
              <a:rPr lang="ru-RU" sz="2800" dirty="0" smtClean="0"/>
              <a:t>веб-приложения </a:t>
            </a:r>
            <a:r>
              <a:rPr lang="ru-RU" sz="2800" dirty="0" smtClean="0"/>
              <a:t>в облаке</a:t>
            </a:r>
          </a:p>
          <a:p>
            <a:r>
              <a:rPr lang="ru-RU" sz="2800" dirty="0" smtClean="0"/>
              <a:t>Функци</a:t>
            </a:r>
            <a:r>
              <a:rPr lang="ru-RU" sz="2800" dirty="0"/>
              <a:t>ю</a:t>
            </a:r>
            <a:r>
              <a:rPr lang="ru-RU" sz="2800" dirty="0" smtClean="0"/>
              <a:t> поиска по новостям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78" y="3732042"/>
            <a:ext cx="7182679" cy="29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0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289</TotalTime>
  <Words>49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Грифель</vt:lpstr>
      <vt:lpstr>Проект «Веб-приложение «Форум Питонистов»»</vt:lpstr>
      <vt:lpstr>Введение</vt:lpstr>
      <vt:lpstr>Реализация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«Веб-приложение «Форум Питонистов»»</dc:title>
  <dc:creator>Андрей Матвеев</dc:creator>
  <cp:lastModifiedBy>Андрей Матвеев</cp:lastModifiedBy>
  <cp:revision>12</cp:revision>
  <dcterms:created xsi:type="dcterms:W3CDTF">2020-05-02T07:37:56Z</dcterms:created>
  <dcterms:modified xsi:type="dcterms:W3CDTF">2020-05-08T11:49:02Z</dcterms:modified>
</cp:coreProperties>
</file>