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dc2b0437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dc2b0437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dc2b04376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dc2b04376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dc2b04376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dc2b04376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dc2b04376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dc2b04376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игры “Саша и Женя”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34"/>
            <a:ext cx="82221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Авторы: Матвеев Андрей Владимирович;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Кефер Майя Всеволодовна.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4763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проекта: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Создать игру, которая будет развивать мелкую моторику и скорость реакции детей младшего и среднего возраста возраста с помощью сюжета и цели дойти до “приза”.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1450" y="852950"/>
            <a:ext cx="3770424" cy="301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0563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Классы: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775" y="1427150"/>
            <a:ext cx="4133850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763" y="3461925"/>
            <a:ext cx="465772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4075" y="1427138"/>
            <a:ext cx="432435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4163" y="2438950"/>
            <a:ext cx="349567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311700" y="9435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Модули: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Стартовый экран (start_screen());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Финальный экран (final_screen());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Загрузка уровня (load_level(filename));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Загрузка изображений (load_image(name, colorkey)).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517" y="2852801"/>
            <a:ext cx="2099224" cy="1679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149" y="2852800"/>
            <a:ext cx="2099226" cy="1679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773" y="2852800"/>
            <a:ext cx="2099226" cy="167938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203775" y="4532175"/>
            <a:ext cx="2099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Замок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2378575" y="4532175"/>
            <a:ext cx="2099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Подвал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4648200" y="4532175"/>
            <a:ext cx="2099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Пещера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данный проект можно добавить: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Редактор уровней;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Препятствия и бонусы;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Диалоги и </a:t>
            </a:r>
            <a:r>
              <a:rPr lang="ru"/>
              <a:t>кат сцены,</a:t>
            </a:r>
            <a:r>
              <a:rPr lang="ru"/>
              <a:t> развивающие сюжет;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Босс-мини-игра с другим геймплеем, отличающимся от геймплея игры;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Звуки и музыку.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837" y="1017800"/>
            <a:ext cx="3365574" cy="269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