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c2b0437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c2b043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c2b0437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c2b0437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c2b0437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c2b0437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c2b0437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c2b0437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игры “Саша и Женя”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4"/>
            <a:ext cx="82221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Матвеев Андрей Владимирович;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Кефер Майя Всеволодовна.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476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Создать игру, которая будет развивать мелкую моторику и скорость реакции детей младшего и среднего возраста возраста с помощью сюжета и цели дойти до “приза”.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450" y="852950"/>
            <a:ext cx="3770424" cy="30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56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Классы: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75" y="1427150"/>
            <a:ext cx="41338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63" y="3461925"/>
            <a:ext cx="46577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075" y="1427138"/>
            <a:ext cx="43243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163" y="2438950"/>
            <a:ext cx="34956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943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Стартовый экран (start_screen());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Финальный экран (final_screen());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Загрузка уровня (load_level(filename));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Загрузка изображений (load_image(name, colorkey)).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73" y="2815700"/>
            <a:ext cx="1970025" cy="20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15700"/>
            <a:ext cx="902067" cy="200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6"/>
          <p:cNvCxnSpPr/>
          <p:nvPr/>
        </p:nvCxnSpPr>
        <p:spPr>
          <a:xfrm flipH="1" rot="-5400000">
            <a:off x="2858550" y="2987025"/>
            <a:ext cx="1830600" cy="1596300"/>
          </a:xfrm>
          <a:prstGeom prst="bentConnector3">
            <a:avLst>
              <a:gd fmla="val 22485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данный проект можно добавить: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Редактор уровней;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Препятствия и бонусы;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Большее количество уровней;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Диалоги и </a:t>
            </a:r>
            <a:r>
              <a:rPr lang="ru"/>
              <a:t>кат сцены,</a:t>
            </a:r>
            <a:r>
              <a:rPr lang="ru"/>
              <a:t> развивающие сюжет;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Босс-мини-игра с другим геймплеем, отличающимся от геймплея игры;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Звуки и музыку.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952" y="1017802"/>
            <a:ext cx="3507448" cy="28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