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5B8B574-BE08-40A5-855E-7CDD2A2205D1}">
  <a:tblStyle styleId="{E5B8B574-BE08-40A5-855E-7CDD2A2205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1108800"/>
            <a:ext cx="8520600" cy="10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pl" sz="1800"/>
              <a:t>Temat projektu: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l" sz="3600"/>
              <a:t>Prosty system telekonsultacyjny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i="1" lang="pl" sz="1800"/>
              <a:t>Autorzy: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l"/>
              <a:t>Bartosz Sławianowski 117205</a:t>
            </a:r>
          </a:p>
          <a:p>
            <a:pPr lvl="0" algn="l">
              <a:spcBef>
                <a:spcPts val="0"/>
              </a:spcBef>
              <a:buNone/>
            </a:pPr>
            <a:r>
              <a:rPr lang="pl"/>
              <a:t>Bartosz Wysocki 117239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Przewidywane trudności i problemy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wdrożenie dodatkowej funkcjonalności (jeśli wystarczy czasu)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komunikacja głosowa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pl"/>
              <a:t>zapoznanie się z kodekami dźwięku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pl"/>
              <a:t>znaczna rozbudowa serwera - strumieniowanie dźwięku poprzez TCP nie jest dobrym pomysłem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Opis projektu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tworzymy program umożliwiający wielu ekspertom zdalną komunikację i manipulację zdjęć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i="1" lang="pl"/>
              <a:t>przykład zastosowania:</a:t>
            </a:r>
            <a:r>
              <a:rPr lang="pl"/>
              <a:t> zdalna analiza graficznych wyników badań pacjenta przez grupę lekarzy, którzy nie mogą spotkać się w jednym miejscu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Zakładana funkcjonalność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grupowy czat oraz przeglądanie zdjęć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komunikacja tekstowa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prosta manipulacja zdjęciami (zaznaczanie, obracanie, zmiana rozmiaru)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system kont użytkowników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archiwum sesji – możliwość pobrania i odtworzenia przebiegu dowolnej sesji, w której braliśmy udział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Możliwe rozszerzenia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możliwość komunikacji głosowej (VoIP)</a:t>
            </a:r>
          </a:p>
          <a:p>
            <a:pPr indent="-228600" lvl="0" marL="457200">
              <a:spcBef>
                <a:spcPts val="0"/>
              </a:spcBef>
              <a:buFont typeface="Wingdings"/>
              <a:buChar char="§"/>
            </a:pPr>
            <a:r>
              <a:rPr lang="pl"/>
              <a:t>integracja z serwisami posiadającymi bazy danych chorób itp. w celu szybkiego dostępu do informacji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2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Planowana architektura systemu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508" y="856372"/>
            <a:ext cx="6100989" cy="3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72775" y="451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Wykorzystywane technologie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przez wszystkich znana i lubiana Java!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do stworzenia interfejsu graficznego klienta - wbudowana biblioteka JavaFX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framework do aplikacji sieciowych - Netty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format serializacji danych przesyłanych pomiędzy serwerem, a klientem - Google Protocol Buffers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Wykorzystywane narzędzia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IDE - IntelliJ IDEA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praca grupowa - Git</a:t>
            </a:r>
          </a:p>
          <a:p>
            <a:pPr indent="-228600" lvl="0" marL="457200">
              <a:spcBef>
                <a:spcPts val="0"/>
              </a:spcBef>
              <a:buFont typeface="Wingdings"/>
              <a:buChar char="§"/>
            </a:pPr>
            <a:r>
              <a:rPr lang="pl"/>
              <a:t>systemy operacyjne - Windows, MacOS X, Linux (serwer)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Harmonogram prac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465875"/>
            <a:ext cx="8520600" cy="31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375300" y="11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{E5B8B574-BE08-40A5-855E-7CDD2A2205D1}</a:tableStyleId>
              </a:tblPr>
              <a:tblGrid>
                <a:gridCol w="1209100"/>
                <a:gridCol w="7280450"/>
              </a:tblGrid>
              <a:tr h="319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l"/>
                        <a:t>TERMIN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l"/>
                        <a:t>FUNKCJONALNOŚĆ</a:t>
                      </a:r>
                    </a:p>
                  </a:txBody>
                  <a:tcPr marT="91425" marB="91425" marR="91425" marL="91425"/>
                </a:tc>
              </a:tr>
              <a:tr h="31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21.03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opracowanie wstępnej wersji protokołu (w formacie Protocol Buffers)</a:t>
                      </a:r>
                    </a:p>
                  </a:txBody>
                  <a:tcPr marT="91425" marB="91425" marR="91425" marL="91425"/>
                </a:tc>
              </a:tr>
              <a:tr h="31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4.04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prosty czat grupowy</a:t>
                      </a:r>
                    </a:p>
                  </a:txBody>
                  <a:tcPr marT="91425" marB="91425" marR="91425" marL="91425"/>
                </a:tc>
              </a:tr>
              <a:tr h="31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11.04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system kont użytkowników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1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9.05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wrzucanie obrazków i manipulacja nimi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30.05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l"/>
                        <a:t>zapisywanie sesji do archiwum i ich odtwarzanie</a:t>
                      </a: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Podział prac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protokół - wspólnie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klient - Bartosz Wysocki</a:t>
            </a:r>
          </a:p>
          <a:p>
            <a:pPr indent="-228600" lvl="0" marL="457200" rtl="0">
              <a:spcBef>
                <a:spcPts val="0"/>
              </a:spcBef>
              <a:buFont typeface="Wingdings"/>
              <a:buChar char="§"/>
            </a:pPr>
            <a:r>
              <a:rPr lang="pl"/>
              <a:t>serwer - Bartosz Sławianowski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