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E200-11AE-4DC3-B67C-F3CF71B9F7E3}" type="datetimeFigureOut">
              <a:rPr lang="th-TH" smtClean="0"/>
              <a:pPr/>
              <a:t>23/08/57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FBAE-843C-45CA-8D3A-2F0022B5F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937" y="1111882"/>
            <a:ext cx="761298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 smtClean="0">
                <a:solidFill>
                  <a:srgbClr val="FF0000"/>
                </a:solidFill>
              </a:rPr>
              <a:t>C</a:t>
            </a:r>
            <a:r>
              <a:rPr lang="en-US" sz="23900" b="1" dirty="0" smtClean="0"/>
              <a:t>EMP</a:t>
            </a:r>
            <a:endParaRPr lang="th-TH" sz="23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02309" y="3847688"/>
            <a:ext cx="7271671" cy="584775"/>
          </a:xfrm>
          <a:prstGeom prst="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C</a:t>
            </a:r>
            <a:r>
              <a:rPr lang="en-US" sz="3200" dirty="0" err="1" smtClean="0"/>
              <a:t>nvi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/>
              <a:t>nvironmental </a:t>
            </a:r>
            <a:r>
              <a:rPr lang="en-US" sz="3200" b="1" dirty="0" smtClean="0">
                <a:solidFill>
                  <a:srgbClr val="FF0000"/>
                </a:solidFill>
              </a:rPr>
              <a:t>M</a:t>
            </a:r>
            <a:r>
              <a:rPr lang="en-US" sz="3200" dirty="0" smtClean="0"/>
              <a:t>anagement </a:t>
            </a:r>
            <a:r>
              <a:rPr lang="en-US" sz="3200" b="1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rogram</a:t>
            </a:r>
            <a:endParaRPr lang="th-TH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สี่เหลี่ยมผืนผ้า 16"/>
          <p:cNvSpPr/>
          <p:nvPr/>
        </p:nvSpPr>
        <p:spPr>
          <a:xfrm>
            <a:off x="0" y="0"/>
            <a:ext cx="1838975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1797493" y="0"/>
            <a:ext cx="1838975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628627" y="0"/>
            <a:ext cx="1838975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5448186" y="0"/>
            <a:ext cx="183897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7215174" y="0"/>
            <a:ext cx="192882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214282" y="285728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/>
              <a:t>ใบเสนอราคา</a:t>
            </a:r>
            <a:endParaRPr lang="th-TH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28572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/>
              <a:t>ข้อตกลง</a:t>
            </a:r>
            <a:endParaRPr lang="th-TH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57620" y="285728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/>
              <a:t>รับตัวอย่าง</a:t>
            </a:r>
            <a:endParaRPr lang="th-TH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8" y="285728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/>
              <a:t>รายงานผล</a:t>
            </a:r>
            <a:endParaRPr lang="th-TH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43834" y="28572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/>
              <a:t>ออกบิล</a:t>
            </a:r>
            <a:endParaRPr lang="th-TH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857232"/>
            <a:ext cx="1785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Tx/>
              <a:buChar char="-"/>
            </a:pPr>
            <a:r>
              <a:rPr lang="th-TH" sz="1800" dirty="0" smtClean="0"/>
              <a:t>ชื่อบริษัทลูกค้า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ที่ตั้งบริษัท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ชื่อลูกค้า</a:t>
            </a:r>
            <a:r>
              <a:rPr lang="en-US" sz="1800" dirty="0" smtClean="0"/>
              <a:t>/</a:t>
            </a:r>
            <a:r>
              <a:rPr lang="th-TH" sz="1800" dirty="0" smtClean="0"/>
              <a:t>ผู้ประสานงาน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เบอร์ติดต่อ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รายการพารามิเตอร์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วิธีการเก็บตัวอย่าง</a:t>
            </a:r>
            <a:r>
              <a:rPr lang="en-US" sz="1800" dirty="0" smtClean="0"/>
              <a:t>/</a:t>
            </a:r>
            <a:r>
              <a:rPr lang="th-TH" sz="1800" dirty="0" smtClean="0"/>
              <a:t>วิเคราะห์ (</a:t>
            </a:r>
            <a:r>
              <a:rPr lang="en-US" sz="1800" dirty="0" smtClean="0"/>
              <a:t>Method</a:t>
            </a:r>
            <a:r>
              <a:rPr lang="th-TH" sz="1800" dirty="0" smtClean="0"/>
              <a:t>)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ราคาของแต่ละพารามิเตอร์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ช่องสำหรับเซ็นตอบรับใบเสนอราคา</a:t>
            </a:r>
            <a:endParaRPr lang="th-TH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97493" y="857232"/>
            <a:ext cx="1785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Tx/>
              <a:buChar char="-"/>
            </a:pPr>
            <a:r>
              <a:rPr lang="th-TH" sz="1800" dirty="0" smtClean="0"/>
              <a:t>ชื่อบริษัทลูกค้า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ที่ตั้งบริษัท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ชื่อลูกค้า</a:t>
            </a:r>
            <a:r>
              <a:rPr lang="en-US" sz="1800" dirty="0" smtClean="0"/>
              <a:t>/</a:t>
            </a:r>
            <a:r>
              <a:rPr lang="th-TH" sz="1800" dirty="0" smtClean="0"/>
              <a:t>ผู้ประสานงาน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เบอร์ติดต่อ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ชื่อพารามิเตอร์ที่เก็บ จุดเก็บ</a:t>
            </a:r>
            <a:r>
              <a:rPr lang="en-US" sz="1800" dirty="0" smtClean="0"/>
              <a:t>/</a:t>
            </a:r>
            <a:r>
              <a:rPr lang="th-TH" sz="1800" dirty="0" smtClean="0"/>
              <a:t>สถานที่เก็บตัวอย่าง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จำนวนพารามิเตอร์ในจุดนั้น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ช่องสำหรับเซ็นรับทราบการใช้บริการ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06593" y="857232"/>
            <a:ext cx="1785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Tx/>
              <a:buChar char="-"/>
            </a:pPr>
            <a:r>
              <a:rPr lang="th-TH" sz="1800" dirty="0" smtClean="0"/>
              <a:t>ชื่อบริษัทลูกค้า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ที่ตั้งบริษัท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ชื่อลูกค้า</a:t>
            </a:r>
            <a:r>
              <a:rPr lang="en-US" sz="1800" dirty="0" smtClean="0"/>
              <a:t>/</a:t>
            </a:r>
            <a:r>
              <a:rPr lang="th-TH" sz="1800" dirty="0" smtClean="0"/>
              <a:t>ผู้ประสานงาน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เบอร์ติดต่อ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ชื่อพารามิเตอร์ที่เก็บ จุดเก็บ</a:t>
            </a:r>
            <a:r>
              <a:rPr lang="en-US" sz="1800" dirty="0" smtClean="0"/>
              <a:t>/</a:t>
            </a:r>
            <a:r>
              <a:rPr lang="th-TH" sz="1800" dirty="0" smtClean="0"/>
              <a:t>สถานที่เก็บตัวอย่าง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จำนวนพารามิเตอร์ในจุดนั้น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ช่องสำหรับเซ็นตัวอย่างเข้า</a:t>
            </a:r>
            <a:r>
              <a:rPr lang="th-TH" sz="1800" dirty="0" err="1" smtClean="0"/>
              <a:t>แล็บ</a:t>
            </a:r>
            <a:endParaRPr lang="th-TH" sz="1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415692" y="857232"/>
            <a:ext cx="1919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Tx/>
              <a:buChar char="-"/>
            </a:pPr>
            <a:r>
              <a:rPr lang="th-TH" sz="1800" dirty="0" smtClean="0"/>
              <a:t>ชื่อบริษัทลูกค้า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ที่ตั้งบริษัท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ชื่อลูกค้า</a:t>
            </a:r>
            <a:r>
              <a:rPr lang="en-US" sz="1800" dirty="0" smtClean="0"/>
              <a:t>/</a:t>
            </a:r>
            <a:r>
              <a:rPr lang="th-TH" sz="1800" dirty="0" smtClean="0"/>
              <a:t>ผู้ประสานงาน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เบอร์ติดต่อ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ชื่อพารามิเตอร์ที่เก็บ จุดเก็บ</a:t>
            </a:r>
            <a:r>
              <a:rPr lang="en-US" sz="1800" dirty="0" smtClean="0"/>
              <a:t>/</a:t>
            </a:r>
            <a:r>
              <a:rPr lang="th-TH" sz="1800" dirty="0" smtClean="0"/>
              <a:t>สถานที่เก็บตัวอย่าง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ผลวิเคราะห์จากห้อง</a:t>
            </a:r>
            <a:r>
              <a:rPr lang="th-TH" sz="1800" dirty="0" err="1" smtClean="0"/>
              <a:t>แล็บ</a:t>
            </a:r>
            <a:endParaRPr lang="th-TH" sz="1800" dirty="0" smtClean="0"/>
          </a:p>
          <a:p>
            <a:pPr marL="92075" indent="-92075">
              <a:buFontTx/>
              <a:buChar char="-"/>
            </a:pPr>
            <a:r>
              <a:rPr lang="th-TH" sz="1800" dirty="0" smtClean="0"/>
              <a:t>เทียบค่ามาตรฐาน กฎหมาย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หมายเหตุ ข้อเสนอแนะ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ช่องสำหรับเซ็นรับรองผลการทดสอบวิเคราะห์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65482" y="857232"/>
            <a:ext cx="1785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Tx/>
              <a:buChar char="-"/>
            </a:pPr>
            <a:r>
              <a:rPr lang="th-TH" sz="1800" dirty="0" smtClean="0"/>
              <a:t>ชื่อบริษัทลูกค้า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ที่ตั้งบริษัท 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ชื่อลูกค้า</a:t>
            </a:r>
            <a:r>
              <a:rPr lang="en-US" sz="1800" dirty="0" smtClean="0"/>
              <a:t>/</a:t>
            </a:r>
            <a:r>
              <a:rPr lang="th-TH" sz="1800" dirty="0" smtClean="0"/>
              <a:t>ผู้ประสานงาน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เบอร์ติดต่อ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ชื่อพารามิเตอร์ที่เก็บ จุดเก็บ</a:t>
            </a:r>
            <a:r>
              <a:rPr lang="en-US" sz="1800" dirty="0" smtClean="0"/>
              <a:t>/</a:t>
            </a:r>
            <a:r>
              <a:rPr lang="th-TH" sz="1800" dirty="0" smtClean="0"/>
              <a:t>สถานที่เก็บตัวอย่าง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จำนวนพารามิเตอร์ในจุดนั้น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ราคา สรุปราคา</a:t>
            </a:r>
          </a:p>
          <a:p>
            <a:pPr marL="92075" indent="-92075">
              <a:buFontTx/>
              <a:buChar char="-"/>
            </a:pPr>
            <a:r>
              <a:rPr lang="th-TH" sz="1800" dirty="0" smtClean="0"/>
              <a:t>ช่องเซ็นรับวางบิล</a:t>
            </a:r>
          </a:p>
        </p:txBody>
      </p:sp>
      <p:cxnSp>
        <p:nvCxnSpPr>
          <p:cNvPr id="29" name="ตัวเชื่อมต่อตรง 28"/>
          <p:cNvCxnSpPr/>
          <p:nvPr/>
        </p:nvCxnSpPr>
        <p:spPr>
          <a:xfrm>
            <a:off x="0" y="716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4221088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th-TH" sz="1800" dirty="0" smtClean="0">
                <a:solidFill>
                  <a:srgbClr val="FF0000"/>
                </a:solidFill>
              </a:rPr>
              <a:t>กรอกใน</a:t>
            </a:r>
            <a:r>
              <a:rPr lang="en-US" sz="1800" dirty="0" smtClean="0">
                <a:solidFill>
                  <a:srgbClr val="FF0000"/>
                </a:solidFill>
              </a:rPr>
              <a:t> computer </a:t>
            </a:r>
            <a:r>
              <a:rPr lang="th-TH" sz="1800" dirty="0" smtClean="0">
                <a:solidFill>
                  <a:srgbClr val="FF0000"/>
                </a:solidFill>
              </a:rPr>
              <a:t>ไม่ต้อง</a:t>
            </a:r>
            <a:r>
              <a:rPr lang="en-US" sz="1800" dirty="0" smtClean="0">
                <a:solidFill>
                  <a:srgbClr val="FF0000"/>
                </a:solidFill>
              </a:rPr>
              <a:t> Print out </a:t>
            </a:r>
            <a:r>
              <a:rPr lang="th-TH" sz="1800" dirty="0" smtClean="0">
                <a:solidFill>
                  <a:srgbClr val="FF0000"/>
                </a:solidFill>
              </a:rPr>
              <a:t>แต่ให้มีฟังค์ชั่น </a:t>
            </a:r>
            <a:r>
              <a:rPr lang="en-US" sz="1800" dirty="0" smtClean="0">
                <a:solidFill>
                  <a:srgbClr val="FF0000"/>
                </a:solidFill>
              </a:rPr>
              <a:t>Print</a:t>
            </a:r>
            <a:r>
              <a:rPr lang="th-TH" sz="1800" dirty="0" smtClean="0">
                <a:solidFill>
                  <a:srgbClr val="FF0000"/>
                </a:solidFill>
              </a:rPr>
              <a:t> รายงานเผื่อไว้ด้วย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6296" y="4221088"/>
            <a:ext cx="18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th-TH" sz="1800" dirty="0" smtClean="0">
                <a:solidFill>
                  <a:srgbClr val="FF0000"/>
                </a:solidFill>
              </a:rPr>
              <a:t>กรอกใน</a:t>
            </a:r>
            <a:r>
              <a:rPr lang="en-US" sz="1800" dirty="0" smtClean="0">
                <a:solidFill>
                  <a:srgbClr val="FF0000"/>
                </a:solidFill>
              </a:rPr>
              <a:t> computer </a:t>
            </a:r>
            <a:r>
              <a:rPr lang="th-TH" sz="1800" dirty="0" smtClean="0">
                <a:solidFill>
                  <a:srgbClr val="FF0000"/>
                </a:solidFill>
              </a:rPr>
              <a:t>ไม่ต้อง</a:t>
            </a:r>
            <a:r>
              <a:rPr lang="en-US" sz="1800" dirty="0" smtClean="0">
                <a:solidFill>
                  <a:srgbClr val="FF0000"/>
                </a:solidFill>
              </a:rPr>
              <a:t> Print out </a:t>
            </a:r>
            <a:r>
              <a:rPr lang="th-TH" sz="1800" dirty="0" smtClean="0">
                <a:solidFill>
                  <a:srgbClr val="FF0000"/>
                </a:solidFill>
              </a:rPr>
              <a:t>แต่ให้มีฟังค์ชั่น </a:t>
            </a:r>
            <a:r>
              <a:rPr lang="en-US" sz="1800" dirty="0" smtClean="0">
                <a:solidFill>
                  <a:srgbClr val="FF0000"/>
                </a:solidFill>
              </a:rPr>
              <a:t>Print</a:t>
            </a:r>
            <a:r>
              <a:rPr lang="th-TH" sz="1800" dirty="0" smtClean="0">
                <a:solidFill>
                  <a:srgbClr val="FF0000"/>
                </a:solidFill>
              </a:rPr>
              <a:t> รายงานเผื่อไว้ด้วย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th-TH" sz="1800" dirty="0" smtClean="0">
                <a:solidFill>
                  <a:srgbClr val="FF0000"/>
                </a:solidFill>
              </a:rPr>
              <a:t>ใบวางบิลต้อง </a:t>
            </a:r>
            <a:r>
              <a:rPr lang="en-US" sz="1800" dirty="0" smtClean="0">
                <a:solidFill>
                  <a:srgbClr val="FF0000"/>
                </a:solidFill>
              </a:rPr>
              <a:t>Print</a:t>
            </a:r>
            <a:r>
              <a:rPr lang="th-TH" sz="1800" dirty="0" smtClean="0">
                <a:solidFill>
                  <a:srgbClr val="FF0000"/>
                </a:solidFill>
              </a:rPr>
              <a:t> บนกระดาษพิเศษ(คาร์บอน </a:t>
            </a:r>
            <a:r>
              <a:rPr lang="en-US" sz="1800" dirty="0" smtClean="0">
                <a:solidFill>
                  <a:srgbClr val="FF0000"/>
                </a:solidFill>
              </a:rPr>
              <a:t>copy</a:t>
            </a:r>
            <a:r>
              <a:rPr lang="th-TH" sz="1800" dirty="0" smtClean="0">
                <a:solidFill>
                  <a:srgbClr val="FF0000"/>
                </a:solidFill>
              </a:rPr>
              <a:t>) ด้วยเครื่อง</a:t>
            </a:r>
            <a:r>
              <a:rPr lang="th-TH" sz="1800" dirty="0" err="1" smtClean="0">
                <a:solidFill>
                  <a:srgbClr val="FF0000"/>
                </a:solidFill>
              </a:rPr>
              <a:t>พริ้น</a:t>
            </a:r>
            <a:r>
              <a:rPr lang="th-TH" sz="1800" dirty="0" smtClean="0">
                <a:solidFill>
                  <a:srgbClr val="FF0000"/>
                </a:solidFill>
              </a:rPr>
              <a:t>แบ</a:t>
            </a:r>
            <a:r>
              <a:rPr lang="th-TH" sz="1800" dirty="0" err="1" smtClean="0">
                <a:solidFill>
                  <a:srgbClr val="FF0000"/>
                </a:solidFill>
              </a:rPr>
              <a:t>บดอท</a:t>
            </a:r>
            <a:endParaRPr lang="th-TH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EMP project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499992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th-TH" b="1" dirty="0" smtClean="0"/>
              <a:t>ตัวอย่าง ใบเสนอราคา</a:t>
            </a:r>
            <a:endParaRPr lang="th-TH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3687" t="13640" r="34414" b="6201"/>
          <a:stretch>
            <a:fillRect/>
          </a:stretch>
        </p:blipFill>
        <p:spPr bwMode="auto">
          <a:xfrm>
            <a:off x="16933" y="540213"/>
            <a:ext cx="4463465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EMP project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h-TH" b="1" dirty="0" smtClean="0"/>
              <a:t>ตัวอย่าง ข้อตกลง</a:t>
            </a:r>
            <a:endParaRPr lang="th-TH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3662" t="13734" r="34445" b="22567"/>
          <a:stretch>
            <a:fillRect/>
          </a:stretch>
        </p:blipFill>
        <p:spPr bwMode="auto">
          <a:xfrm>
            <a:off x="0" y="620688"/>
            <a:ext cx="4590468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EMP project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th-TH" b="1" dirty="0" smtClean="0"/>
              <a:t>ตัวอย่าง ใบรับตัวอย่าง</a:t>
            </a:r>
            <a:endParaRPr lang="th-TH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6969" t="20034" r="31688" b="14167"/>
          <a:stretch>
            <a:fillRect/>
          </a:stretch>
        </p:blipFill>
        <p:spPr bwMode="auto">
          <a:xfrm>
            <a:off x="59244" y="620688"/>
            <a:ext cx="4512756" cy="403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EMP project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th-TH" b="1" dirty="0" smtClean="0"/>
              <a:t>ตัวอย่าง รายงาน</a:t>
            </a:r>
            <a:endParaRPr lang="th-TH" b="1" dirty="0"/>
          </a:p>
        </p:txBody>
      </p:sp>
      <p:grpSp>
        <p:nvGrpSpPr>
          <p:cNvPr id="7" name="กลุ่ม 6"/>
          <p:cNvGrpSpPr/>
          <p:nvPr/>
        </p:nvGrpSpPr>
        <p:grpSpPr>
          <a:xfrm>
            <a:off x="72008" y="620688"/>
            <a:ext cx="4531438" cy="6152647"/>
            <a:chOff x="72008" y="692696"/>
            <a:chExt cx="4427984" cy="606370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3821" t="12294" r="33396" b="8094"/>
            <a:stretch>
              <a:fillRect/>
            </a:stretch>
          </p:blipFill>
          <p:spPr bwMode="auto">
            <a:xfrm>
              <a:off x="72008" y="692696"/>
              <a:ext cx="4427984" cy="604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169" t="29000" r="36551" b="48600"/>
            <a:stretch>
              <a:fillRect/>
            </a:stretch>
          </p:blipFill>
          <p:spPr bwMode="auto">
            <a:xfrm>
              <a:off x="467544" y="4783194"/>
              <a:ext cx="3672408" cy="1696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6726" t="87167" r="35551" b="8119"/>
            <a:stretch>
              <a:fillRect/>
            </a:stretch>
          </p:blipFill>
          <p:spPr bwMode="auto">
            <a:xfrm>
              <a:off x="467544" y="6398262"/>
              <a:ext cx="3744416" cy="35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EMP project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b="1" dirty="0" smtClean="0"/>
              <a:t>ตัวอย่าง บิลเรียกเก็บ</a:t>
            </a:r>
            <a:endParaRPr lang="th-TH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3662" t="13585" r="34444" b="6080"/>
          <a:stretch>
            <a:fillRect/>
          </a:stretch>
        </p:blipFill>
        <p:spPr bwMode="auto">
          <a:xfrm>
            <a:off x="72008" y="548680"/>
            <a:ext cx="4427984" cy="627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04048" y="1916832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rgbClr val="FF0000"/>
                </a:solidFill>
              </a:rPr>
              <a:t>หน้านี้ ต้อง </a:t>
            </a:r>
            <a:r>
              <a:rPr lang="en-US" dirty="0" smtClean="0">
                <a:solidFill>
                  <a:srgbClr val="FF0000"/>
                </a:solidFill>
              </a:rPr>
              <a:t>Print </a:t>
            </a:r>
            <a:r>
              <a:rPr lang="th-TH" dirty="0" smtClean="0">
                <a:solidFill>
                  <a:srgbClr val="FF0000"/>
                </a:solidFill>
              </a:rPr>
              <a:t>ด้วยเครื่องพิมพ์แบบ </a:t>
            </a:r>
            <a:r>
              <a:rPr lang="en-US" dirty="0" smtClean="0">
                <a:solidFill>
                  <a:srgbClr val="FF0000"/>
                </a:solidFill>
              </a:rPr>
              <a:t>dot </a:t>
            </a:r>
            <a:r>
              <a:rPr lang="th-TH" dirty="0" smtClean="0">
                <a:solidFill>
                  <a:srgbClr val="FF0000"/>
                </a:solidFill>
              </a:rPr>
              <a:t>เพื่อออกบิล</a:t>
            </a:r>
            <a:endParaRPr lang="th-TH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937" y="1111882"/>
            <a:ext cx="71433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 smtClean="0">
                <a:solidFill>
                  <a:srgbClr val="FF0000"/>
                </a:solidFill>
              </a:rPr>
              <a:t>C</a:t>
            </a:r>
            <a:r>
              <a:rPr lang="en-US" sz="23900" b="1" dirty="0" smtClean="0"/>
              <a:t>POP</a:t>
            </a:r>
            <a:endParaRPr lang="th-TH" sz="23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83986" y="3847688"/>
            <a:ext cx="5108323" cy="584775"/>
          </a:xfrm>
          <a:prstGeom prst="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C</a:t>
            </a:r>
            <a:r>
              <a:rPr lang="en-US" sz="3200" dirty="0" err="1" smtClean="0"/>
              <a:t>nvi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u</a:t>
            </a:r>
            <a:r>
              <a:rPr lang="en-US" sz="3200" dirty="0" smtClean="0"/>
              <a:t>rchase 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>
                <a:solidFill>
                  <a:schemeClr val="tx1"/>
                </a:solidFill>
              </a:rPr>
              <a:t>rder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rogram</a:t>
            </a:r>
            <a:endParaRPr lang="th-TH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POP</a:t>
            </a:r>
            <a:r>
              <a:rPr lang="en-US" b="1" dirty="0" smtClean="0"/>
              <a:t> </a:t>
            </a:r>
            <a:r>
              <a:rPr lang="en-US" b="1" dirty="0" smtClean="0"/>
              <a:t>project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th-TH" b="1" dirty="0" smtClean="0"/>
              <a:t>ตัวอย่าง </a:t>
            </a:r>
            <a:r>
              <a:rPr lang="en-US" b="1" dirty="0" smtClean="0"/>
              <a:t>PO</a:t>
            </a:r>
            <a:endParaRPr lang="th-TH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3662" t="13734" r="34445" b="6163"/>
          <a:stretch>
            <a:fillRect/>
          </a:stretch>
        </p:blipFill>
        <p:spPr bwMode="auto">
          <a:xfrm>
            <a:off x="0" y="620688"/>
            <a:ext cx="4414957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08104" y="2132856"/>
            <a:ext cx="3025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หน้านี้เป็นอีก </a:t>
            </a:r>
            <a:r>
              <a:rPr lang="en-US" dirty="0" smtClean="0"/>
              <a:t>Project</a:t>
            </a:r>
            <a:r>
              <a:rPr lang="th-TH" dirty="0" smtClean="0"/>
              <a:t> หนึ่ง</a:t>
            </a:r>
            <a:endParaRPr lang="th-T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298</Words>
  <Application>Microsoft Office PowerPoint</Application>
  <PresentationFormat>นำเสนอทางหน้าจอ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0" baseType="lpstr">
      <vt:lpstr>ชุดรูปแบบของ Office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Windows User</dc:creator>
  <cp:lastModifiedBy>Bum</cp:lastModifiedBy>
  <cp:revision>14</cp:revision>
  <dcterms:created xsi:type="dcterms:W3CDTF">2014-08-22T08:29:12Z</dcterms:created>
  <dcterms:modified xsi:type="dcterms:W3CDTF">2014-08-23T06:44:06Z</dcterms:modified>
</cp:coreProperties>
</file>