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7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3CA1-75AB-41E7-B372-A374BBF95A5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1D073-FF3B-44AE-9885-AB6B75C7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9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vg247.com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1D073-FF3B-44AE-9885-AB6B75C7FD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http://www.statstutor.ac.uk/resources/uploaded/spearmans.pdf</a:t>
            </a:r>
          </a:p>
          <a:p>
            <a:r>
              <a:rPr lang="en-US" dirty="0"/>
              <a:t>https://statistics.laerd.com/statistical-guides/spearmans-rank-order-correlation-statistical-guide.php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1D073-FF3B-44AE-9885-AB6B75C7FD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5822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538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7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3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3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3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2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4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602AB-97C9-4A3C-8032-31DFB8C0C47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73F2B6-39BA-4D4B-8E04-7681696E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B4A5-0C10-48D7-802E-907588CD9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Steam Collaborative Recommendation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035DF-8EE4-4C2F-845A-1B795C00B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Eric Plog,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402552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8A51-FFBF-4D6D-BF37-C16EB1BD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Game to Game Recommender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CB36D-431E-4C1F-ABF0-0C1A30677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678" y="2070845"/>
            <a:ext cx="6499781" cy="4171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D1394D-CBB1-46B0-A6A2-6695247D4302}"/>
              </a:ext>
            </a:extLst>
          </p:cNvPr>
          <p:cNvSpPr txBox="1"/>
          <p:nvPr/>
        </p:nvSpPr>
        <p:spPr>
          <a:xfrm>
            <a:off x="2084505" y="1489435"/>
            <a:ext cx="606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for Dota 2 when Hours Played greater than 50</a:t>
            </a:r>
          </a:p>
        </p:txBody>
      </p:sp>
    </p:spTree>
    <p:extLst>
      <p:ext uri="{BB962C8B-B14F-4D97-AF65-F5344CB8AC3E}">
        <p14:creationId xmlns:p14="http://schemas.microsoft.com/office/powerpoint/2010/main" val="248534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8A51-FFBF-4D6D-BF37-C16EB1BD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Game to Game Recommender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1250E-8834-4F15-BB49-CB723E79663E}"/>
              </a:ext>
            </a:extLst>
          </p:cNvPr>
          <p:cNvSpPr txBox="1"/>
          <p:nvPr/>
        </p:nvSpPr>
        <p:spPr>
          <a:xfrm>
            <a:off x="1859453" y="1497658"/>
            <a:ext cx="606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for CS:GO when Hours Played greater than 50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3A0901-C5DA-4745-BC93-3802ECE65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538" y="2160588"/>
            <a:ext cx="639104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8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8A51-FFBF-4D6D-BF37-C16EB1BD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Game to Game Recommender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1250E-8834-4F15-BB49-CB723E79663E}"/>
              </a:ext>
            </a:extLst>
          </p:cNvPr>
          <p:cNvSpPr txBox="1"/>
          <p:nvPr/>
        </p:nvSpPr>
        <p:spPr>
          <a:xfrm>
            <a:off x="1859453" y="1497658"/>
            <a:ext cx="606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for Fallout 3 when Hours Played greater than 50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6B7010-87FA-45DF-B737-806E8E23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823" y="2089888"/>
            <a:ext cx="7280595" cy="37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8A51-FFBF-4D6D-BF37-C16EB1BD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Game to Game Recommender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1250E-8834-4F15-BB49-CB723E79663E}"/>
              </a:ext>
            </a:extLst>
          </p:cNvPr>
          <p:cNvSpPr txBox="1"/>
          <p:nvPr/>
        </p:nvSpPr>
        <p:spPr>
          <a:xfrm>
            <a:off x="1859453" y="1497658"/>
            <a:ext cx="64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for Path of Exile when Hours Played greater than 50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71FDA1-490C-4F17-BA99-B835E5DE9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245" y="2160588"/>
            <a:ext cx="714554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1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29CE-C4C0-416A-B564-CF5159C4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Game to Game Recommender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648CBC-43C5-41B7-9C1C-2B4EC708C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213" y="2160588"/>
            <a:ext cx="7361612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AB41F-D335-4173-A4C7-61160191D2A7}"/>
              </a:ext>
            </a:extLst>
          </p:cNvPr>
          <p:cNvSpPr txBox="1"/>
          <p:nvPr/>
        </p:nvSpPr>
        <p:spPr>
          <a:xfrm>
            <a:off x="1859453" y="1497658"/>
            <a:ext cx="64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for Path of Exile when Hours Played greater than 40</a:t>
            </a:r>
          </a:p>
        </p:txBody>
      </p:sp>
    </p:spTree>
    <p:extLst>
      <p:ext uri="{BB962C8B-B14F-4D97-AF65-F5344CB8AC3E}">
        <p14:creationId xmlns:p14="http://schemas.microsoft.com/office/powerpoint/2010/main" val="65014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C1D3-9D1A-4C4B-AB2F-F2F25FE9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User to User Recommender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73930-E44A-4F84-9F48-E1363D28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6375"/>
            <a:ext cx="3743325" cy="477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888F0E-C802-4592-82E9-4BFCB3E88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64" y="1396492"/>
            <a:ext cx="44100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9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C1D3-9D1A-4C4B-AB2F-F2F25FE9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svdRec Game Recommender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95D3D-95B4-47EC-B1B3-EBA4F665E62C}"/>
              </a:ext>
            </a:extLst>
          </p:cNvPr>
          <p:cNvSpPr txBox="1"/>
          <p:nvPr/>
        </p:nvSpPr>
        <p:spPr>
          <a:xfrm>
            <a:off x="772998" y="1447014"/>
            <a:ext cx="76451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Game Tested: </a:t>
            </a:r>
            <a:r>
              <a:rPr lang="en-US" sz="3200" dirty="0"/>
              <a:t>Dota 2</a:t>
            </a:r>
          </a:p>
          <a:p>
            <a:endParaRPr lang="en-US" sz="3200" dirty="0"/>
          </a:p>
          <a:p>
            <a:r>
              <a:rPr lang="en-US" sz="3200" b="1" dirty="0"/>
              <a:t>Games Recommended: </a:t>
            </a:r>
          </a:p>
          <a:p>
            <a:pPr marL="342900" indent="-342900">
              <a:buAutoNum type="arabicParenR"/>
            </a:pPr>
            <a:r>
              <a:rPr lang="en-US" sz="3200" dirty="0"/>
              <a:t>Counter Strike Global Offensive</a:t>
            </a:r>
          </a:p>
          <a:p>
            <a:pPr marL="342900" indent="-342900">
              <a:buAutoNum type="arabicParenR"/>
            </a:pPr>
            <a:r>
              <a:rPr lang="en-US" sz="3200" dirty="0"/>
              <a:t>Counter Strike</a:t>
            </a:r>
          </a:p>
          <a:p>
            <a:pPr marL="342900" indent="-342900">
              <a:buAutoNum type="arabicParenR"/>
            </a:pPr>
            <a:r>
              <a:rPr lang="en-US" sz="3200" dirty="0"/>
              <a:t>Team Fortress 2</a:t>
            </a:r>
          </a:p>
          <a:p>
            <a:pPr marL="342900" indent="-342900">
              <a:buAutoNum type="arabicParenR"/>
            </a:pPr>
            <a:r>
              <a:rPr lang="en-US" sz="3200" dirty="0"/>
              <a:t>Counter Strike Source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4258-8E7E-48D3-995E-00E67B5E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FFCA-D8F5-4257-B6A2-285E1D9D4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0651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Continue to try additional filters to optimize the recommenders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Utilize the Steam Web API to generate additional data including: Metacritic Rating, game information and further user details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Utilize the additional data gathered from 2018 to test current recommender systems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out clustering techniques to group users by hours played and create different recommenders for each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Turn recommender system into a Flask application</a:t>
            </a:r>
          </a:p>
        </p:txBody>
      </p:sp>
    </p:spTree>
    <p:extLst>
      <p:ext uri="{BB962C8B-B14F-4D97-AF65-F5344CB8AC3E}">
        <p14:creationId xmlns:p14="http://schemas.microsoft.com/office/powerpoint/2010/main" val="269216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3C3F-7461-42E0-B1F0-A91ACC3E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736A-8880-4A41-B0BB-3489B108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73" y="1547847"/>
            <a:ext cx="8596668" cy="3880773"/>
          </a:xfrm>
        </p:spPr>
        <p:txBody>
          <a:bodyPr/>
          <a:lstStyle/>
          <a:p>
            <a:r>
              <a:rPr lang="en-US" dirty="0"/>
              <a:t>Why is it so hard to accurately recommend games to users on the Steam platform?</a:t>
            </a:r>
          </a:p>
          <a:p>
            <a:r>
              <a:rPr lang="en-US" dirty="0"/>
              <a:t>During 2017 alone, 6,000 Steam games were released, almost as much as from 2005 to 2015. In addition, Steam boasts 130 million active users.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54C72-F0F2-4DF5-9DC3-C9250855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684" y="3011461"/>
            <a:ext cx="7437101" cy="34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8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1881-8586-4B60-8056-D34AA013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D3E56-3414-471C-8320-E9BE76AD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2049"/>
            <a:ext cx="8596668" cy="401931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Players who browse the store looking for a game, and players who arrive already knowing the title they're looking for</a:t>
            </a:r>
          </a:p>
          <a:p>
            <a:pPr fontAlgn="base"/>
            <a:r>
              <a:rPr lang="en-US" dirty="0"/>
              <a:t>Players who come to the store once a month, and players who visit multiple times a day</a:t>
            </a:r>
          </a:p>
          <a:p>
            <a:pPr fontAlgn="base"/>
            <a:r>
              <a:rPr lang="en-US" dirty="0"/>
              <a:t>Players who just want to buy the latest AAA title, and players who want to search for hidden gems</a:t>
            </a:r>
          </a:p>
          <a:p>
            <a:pPr fontAlgn="base"/>
            <a:r>
              <a:rPr lang="en-US" dirty="0"/>
              <a:t>Players who want to play titles earlier in their development, and get involved in their evolution</a:t>
            </a:r>
          </a:p>
          <a:p>
            <a:pPr fontAlgn="base"/>
            <a:r>
              <a:rPr lang="en-US" dirty="0"/>
              <a:t>Players who want games with specific attributes, such as a type of gameplay, support for a specific technology, translation to their local language,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8FF7-6186-4A2B-A9F5-F87E009D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Performed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FFDE-D06D-4330-810A-98C2C883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74" y="1712816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Obtain the data</a:t>
            </a:r>
          </a:p>
          <a:p>
            <a:endParaRPr lang="en-US" sz="2200" dirty="0"/>
          </a:p>
          <a:p>
            <a:r>
              <a:rPr lang="en-US" sz="2200" dirty="0"/>
              <a:t>Data Munging and Exploratory Data Analysis (EDA)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Game to Game Collaborative Recommender Systems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User to User Collaborative Recommender System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svdRec Game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37548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6324-80DA-408C-B1A2-8E675FB6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34" y="209551"/>
            <a:ext cx="8596668" cy="895350"/>
          </a:xfrm>
        </p:spPr>
        <p:txBody>
          <a:bodyPr/>
          <a:lstStyle/>
          <a:p>
            <a:r>
              <a:rPr lang="en-US" dirty="0"/>
              <a:t>EDA – Most Unique Users per Game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4121A-0CB8-4224-882B-4BA4C323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26" y="853844"/>
            <a:ext cx="6252900" cy="57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0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C50E-56B2-4476-9A8A-B787DA89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96" y="128587"/>
            <a:ext cx="8596668" cy="1320800"/>
          </a:xfrm>
        </p:spPr>
        <p:txBody>
          <a:bodyPr/>
          <a:lstStyle/>
          <a:p>
            <a:r>
              <a:rPr lang="en-US" dirty="0"/>
              <a:t>EDA – Most Hours Played per Game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457100-18B1-4F81-805C-A1A5E344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41" y="764346"/>
            <a:ext cx="5811387" cy="59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9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71AA-A084-43FE-BFC1-337FD0CF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Sum of User Counts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67384-14DA-4341-B49E-BA554DD5A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60" y="2043049"/>
            <a:ext cx="6348619" cy="4205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433F0-7AFD-4897-8E0A-0082D257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28" y="1636485"/>
            <a:ext cx="9302496" cy="22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5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E629-7615-48BA-8797-95FD94C2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Sum of Game 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CD70-F5E3-490E-B181-BBB0A0EE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" y="1617472"/>
            <a:ext cx="9395968" cy="251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1FB8E-8743-4E21-8BEF-CA2E331B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91" y="2042160"/>
            <a:ext cx="648255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4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DCF1-8452-4D64-B401-0E0B6719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Utilized to Create U-U and G-G Collaborative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3709-B346-438C-A693-327173D1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Pairwise distance with a metric of Spearman’s Correlation provided the best results on both user to user and game to game recommender systems. </a:t>
            </a:r>
          </a:p>
          <a:p>
            <a:endParaRPr lang="en-US" dirty="0"/>
          </a:p>
          <a:p>
            <a:r>
              <a:rPr lang="en-US" dirty="0"/>
              <a:t>Pairwise distance computes the distance matrix from a vector array X and Y.</a:t>
            </a:r>
          </a:p>
          <a:p>
            <a:endParaRPr lang="en-US" dirty="0"/>
          </a:p>
          <a:p>
            <a:r>
              <a:rPr lang="en-US" dirty="0"/>
              <a:t>Spearman's correlation measures the strength and direction of monotonic association between two variables.</a:t>
            </a:r>
          </a:p>
          <a:p>
            <a:endParaRPr lang="en-US" dirty="0"/>
          </a:p>
          <a:p>
            <a:r>
              <a:rPr lang="en-US" dirty="0"/>
              <a:t>A monotonic relationship is a relationship that does one of the following: (1) as the value of one variable increases, so does the value of the other variable; or (2) as the value of one variable increases, the other variable value decreases.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519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410</TotalTime>
  <Words>551</Words>
  <Application>Microsoft Office PowerPoint</Application>
  <PresentationFormat>Widescreen</PresentationFormat>
  <Paragraphs>67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Steam Collaborative Recommendation Systems</vt:lpstr>
      <vt:lpstr>Problem Statement</vt:lpstr>
      <vt:lpstr>Further Complications</vt:lpstr>
      <vt:lpstr>Procedures Performed </vt:lpstr>
      <vt:lpstr>EDA – Most Unique Users per Game Title</vt:lpstr>
      <vt:lpstr>EDA – Most Hours Played per Game Title</vt:lpstr>
      <vt:lpstr>Cumulative Sum of User Counts</vt:lpstr>
      <vt:lpstr>Cumulative Sum of Game Counts</vt:lpstr>
      <vt:lpstr>Metrics Utilized to Create U-U and G-G Collaborative Recommender Systems</vt:lpstr>
      <vt:lpstr>Results – Game to Game Recommender</vt:lpstr>
      <vt:lpstr>Results – Game to Game Recommender</vt:lpstr>
      <vt:lpstr>Results – Game to Game Recommender</vt:lpstr>
      <vt:lpstr>Results – Game to Game Recommender</vt:lpstr>
      <vt:lpstr>Results – Game to Game Recommender</vt:lpstr>
      <vt:lpstr>Results – User to User Recommender</vt:lpstr>
      <vt:lpstr>Results – svdRec Game Recommender</vt:lpstr>
      <vt:lpstr>Next Steps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Collaborative Recommendation Systems</dc:title>
  <dc:creator>Eric Plog</dc:creator>
  <cp:lastModifiedBy>Eric Plog</cp:lastModifiedBy>
  <cp:revision>24</cp:revision>
  <dcterms:created xsi:type="dcterms:W3CDTF">2018-07-17T02:47:52Z</dcterms:created>
  <dcterms:modified xsi:type="dcterms:W3CDTF">2018-07-17T18:15:52Z</dcterms:modified>
</cp:coreProperties>
</file>